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 id="2147483685" r:id="rId2"/>
  </p:sldMasterIdLst>
  <p:notesMasterIdLst>
    <p:notesMasterId r:id="rId24"/>
  </p:notesMasterIdLst>
  <p:sldIdLst>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0964" autoAdjust="0"/>
  </p:normalViewPr>
  <p:slideViewPr>
    <p:cSldViewPr snapToGrid="0">
      <p:cViewPr varScale="1">
        <p:scale>
          <a:sx n="92" d="100"/>
          <a:sy n="92" d="100"/>
        </p:scale>
        <p:origin x="21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8B7057-6E45-4835-87F2-95AB0E2DB9F6}" type="datetimeFigureOut">
              <a:rPr lang="en-US" smtClean="0"/>
              <a:t>9/23/2021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E7754E-F30B-498F-9D2C-99B50A5B7E11}" type="slidenum">
              <a:rPr lang="en-US" smtClean="0"/>
              <a:t>‹#›</a:t>
            </a:fld>
            <a:endParaRPr lang="en-US"/>
          </a:p>
        </p:txBody>
      </p:sp>
    </p:spTree>
    <p:extLst>
      <p:ext uri="{BB962C8B-B14F-4D97-AF65-F5344CB8AC3E}">
        <p14:creationId xmlns:p14="http://schemas.microsoft.com/office/powerpoint/2010/main" val="7743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name is XXXX and I’m happy to be meeting with you today to talk about the Dream Big Campaign- a campaign to help us reach our 2021-2031 Big Goal of investing in the dreams of a half million women and girls through access to education.</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a:t>
            </a:fld>
            <a:endParaRPr lang="en-US"/>
          </a:p>
        </p:txBody>
      </p:sp>
    </p:spTree>
    <p:extLst>
      <p:ext uri="{BB962C8B-B14F-4D97-AF65-F5344CB8AC3E}">
        <p14:creationId xmlns:p14="http://schemas.microsoft.com/office/powerpoint/2010/main" val="2510249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Today, I want to share with you how our $15 million Dream Big Campaign will support the success of our Big Goal – both locally and globally.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Serving half a million women and girls in ten years and raising $15 million will take a lot of effort. Luckily, none of us must do it alone. Our team is made up of 27,000 members and even more supporters around the world!  </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2</a:t>
            </a:fld>
            <a:endParaRPr lang="en-US"/>
          </a:p>
        </p:txBody>
      </p:sp>
    </p:spTree>
    <p:extLst>
      <p:ext uri="{BB962C8B-B14F-4D97-AF65-F5344CB8AC3E}">
        <p14:creationId xmlns:p14="http://schemas.microsoft.com/office/powerpoint/2010/main" val="1779723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 century ago, a group of forward-thinking women united in strength and determination and created an organization committed to unlocking the power of women and girls worldwide. That organization continues through us – today – with our local work in our clubs and in our contributions to our global collective impact.</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3</a:t>
            </a:fld>
            <a:endParaRPr lang="en-US"/>
          </a:p>
        </p:txBody>
      </p:sp>
    </p:spTree>
    <p:extLst>
      <p:ext uri="{BB962C8B-B14F-4D97-AF65-F5344CB8AC3E}">
        <p14:creationId xmlns:p14="http://schemas.microsoft.com/office/powerpoint/2010/main" val="2312036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Even now, 100 years later, our mission of providing women and girls with access to the education and training they need to achieve economic empowerment is as critical as ever.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As we move into our second century, it’s time to spark change within our organization—uniting once again in strength and determination to transform the lives of more women and girls than ever before!</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4</a:t>
            </a:fld>
            <a:endParaRPr lang="en-US"/>
          </a:p>
        </p:txBody>
      </p:sp>
    </p:spTree>
    <p:extLst>
      <p:ext uri="{BB962C8B-B14F-4D97-AF65-F5344CB8AC3E}">
        <p14:creationId xmlns:p14="http://schemas.microsoft.com/office/powerpoint/2010/main" val="590300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the past ten years we have worked together towards the goal of increasing our collective impact. At the same time, members, leaders, and staff were imagining our next big goal:</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to invest in the dreams of a half million women and girls through access to education.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5</a:t>
            </a:fld>
            <a:endParaRPr lang="en-US"/>
          </a:p>
        </p:txBody>
      </p:sp>
    </p:spTree>
    <p:extLst>
      <p:ext uri="{BB962C8B-B14F-4D97-AF65-F5344CB8AC3E}">
        <p14:creationId xmlns:p14="http://schemas.microsoft.com/office/powerpoint/2010/main" val="2215705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We’ve set our sights high, committing, over the first decade of our next century, to reach four times the number of women and girls we currently serve.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And we will not stop there—because it is vital for this growth to be sustainable for decades to come. This is our legacy—our chance to make history—many women, united by one mission, for countless dreams.</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6</a:t>
            </a:fld>
            <a:endParaRPr lang="en-US"/>
          </a:p>
        </p:txBody>
      </p:sp>
    </p:spTree>
    <p:extLst>
      <p:ext uri="{BB962C8B-B14F-4D97-AF65-F5344CB8AC3E}">
        <p14:creationId xmlns:p14="http://schemas.microsoft.com/office/powerpoint/2010/main" val="2492879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With this goal in mind, we launched the Dream Big Campaign in September at the 100</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800" dirty="0">
                <a:effectLst/>
                <a:latin typeface="Calibri" panose="020F0502020204030204" pitchFamily="34" charset="0"/>
                <a:ea typeface="Calibri" panose="020F0502020204030204" pitchFamily="34" charset="0"/>
                <a:cs typeface="Times New Roman" panose="02020603050405020304" pitchFamily="18" charset="0"/>
              </a:rPr>
              <a:t> Anniversary Celebration.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campaign is scheduled to run until August of 2023 with an ambitious goal of raising $15 million dollars – funds that are necessary to reach our next Big Goal. </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7</a:t>
            </a:fld>
            <a:endParaRPr lang="en-US"/>
          </a:p>
        </p:txBody>
      </p:sp>
    </p:spTree>
    <p:extLst>
      <p:ext uri="{BB962C8B-B14F-4D97-AF65-F5344CB8AC3E}">
        <p14:creationId xmlns:p14="http://schemas.microsoft.com/office/powerpoint/2010/main" val="1589703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These are audacious goals, both our goal to raise $15 million dollars in two years and our goal to reach half a million women and girls in the next ten years. But we all know what an incredible impact helping women and girls realize their dreams can have on their families, their communities, and the world. </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8</a:t>
            </a:fld>
            <a:endParaRPr lang="en-US"/>
          </a:p>
        </p:txBody>
      </p:sp>
    </p:spTree>
    <p:extLst>
      <p:ext uri="{BB962C8B-B14F-4D97-AF65-F5344CB8AC3E}">
        <p14:creationId xmlns:p14="http://schemas.microsoft.com/office/powerpoint/2010/main" val="3444309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We know we’re on the right path. Our mission directly supports five of the UN’s Sustainable Development Goals. And in the words of the UN Secretary-General Antonio Guterres…</a:t>
            </a:r>
          </a:p>
          <a:p>
            <a:endParaRPr lang="en-US" dirty="0"/>
          </a:p>
        </p:txBody>
      </p:sp>
      <p:sp>
        <p:nvSpPr>
          <p:cNvPr id="4" name="Slide Number Placeholder 3"/>
          <p:cNvSpPr>
            <a:spLocks noGrp="1"/>
          </p:cNvSpPr>
          <p:nvPr>
            <p:ph type="sldNum" sz="quarter" idx="5"/>
          </p:nvPr>
        </p:nvSpPr>
        <p:spPr/>
        <p:txBody>
          <a:bodyPr/>
          <a:lstStyle/>
          <a:p>
            <a:fld id="{F7B82943-3861-1F44-A1C5-80923817F65C}" type="slidenum">
              <a:rPr lang="en-US" smtClean="0"/>
              <a:t>9</a:t>
            </a:fld>
            <a:endParaRPr lang="en-US"/>
          </a:p>
        </p:txBody>
      </p:sp>
    </p:spTree>
    <p:extLst>
      <p:ext uri="{BB962C8B-B14F-4D97-AF65-F5344CB8AC3E}">
        <p14:creationId xmlns:p14="http://schemas.microsoft.com/office/powerpoint/2010/main" val="1611926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will not achieve the Sustainable Development Goals if there is no accelerated action to empower women economically. We know that women’s participation in all spheres of life, including in the economy, is essential to sustainable and durable peace and to the realization of human rights.”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Our Big Goal and Our Dream Big Campaign is our commitment to taking accelerated action. </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10</a:t>
            </a:fld>
            <a:endParaRPr lang="en-US"/>
          </a:p>
        </p:txBody>
      </p:sp>
    </p:spTree>
    <p:extLst>
      <p:ext uri="{BB962C8B-B14F-4D97-AF65-F5344CB8AC3E}">
        <p14:creationId xmlns:p14="http://schemas.microsoft.com/office/powerpoint/2010/main" val="351729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 what exactly is the Dream Big Campaign?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Our Board of Directors set a $15 million goal to support the tireless efforts of clubs to grow their impact. They recognized the importance of investing in our organization and in our greatest asset – our members and clubs. And they recognized the importance of doing this TODAY to ensure the future success of our efforts to serve the women and girls who need us most. The projects we will fund fall into three categories: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Program Expansion</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Program Delivery</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Program Sustainability</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carefully researched and developed projects are the result of input from members and leaders. They will help to modernize our organization and provide support to clubs in their program, fundraising and membership recruitment efforts. They will also engage more people in our mission. </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11</a:t>
            </a:fld>
            <a:endParaRPr lang="en-US"/>
          </a:p>
        </p:txBody>
      </p:sp>
    </p:spTree>
    <p:extLst>
      <p:ext uri="{BB962C8B-B14F-4D97-AF65-F5344CB8AC3E}">
        <p14:creationId xmlns:p14="http://schemas.microsoft.com/office/powerpoint/2010/main" val="2691273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Dream Big Campaign is different than SIA’s typical fundraising. Year to year, SIA raises funds to support our annual program needs – like funding Live Your Dream Awards. Giving to SIA’s annual fund is important and supports our efforts today. </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12</a:t>
            </a:fld>
            <a:endParaRPr lang="en-US"/>
          </a:p>
        </p:txBody>
      </p:sp>
    </p:spTree>
    <p:extLst>
      <p:ext uri="{BB962C8B-B14F-4D97-AF65-F5344CB8AC3E}">
        <p14:creationId xmlns:p14="http://schemas.microsoft.com/office/powerpoint/2010/main" val="411383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Dream Big Campaign is an investment in our future. The projects the campaign funding will support are all about reaching half a million women and girls in the next ten years, and setting us up to be successful far beyond that. While it is important to take care of the now, we also need to look towards our future. This will be accomplished by expanding our program impact and providing more support to our members and clubs. </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13</a:t>
            </a:fld>
            <a:endParaRPr lang="en-US"/>
          </a:p>
        </p:txBody>
      </p:sp>
    </p:spTree>
    <p:extLst>
      <p:ext uri="{BB962C8B-B14F-4D97-AF65-F5344CB8AC3E}">
        <p14:creationId xmlns:p14="http://schemas.microsoft.com/office/powerpoint/2010/main" val="2178558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An important question people raised during the quiet phase of the campaign was, “Why is this campaign important to me, as a member, and to my club?” </a:t>
            </a:r>
          </a:p>
          <a:p>
            <a:pPr marL="0" marR="0">
              <a:lnSpc>
                <a:spcPct val="107000"/>
              </a:lnSpc>
              <a:spcBef>
                <a:spcPts val="0"/>
              </a:spcBef>
              <a:spcAft>
                <a:spcPts val="800"/>
              </a:spcAf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practical impact of this campaign will appear as we progress through the ten-year time frame of our goal to reach a half million women and girls, including: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financial support for clubs to deliver impact locally.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leadership development and volunteer training for members.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increased visibility of our programs which will help clubs to attract more constituents and supporters.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Growing financial support from outside the organization so clubs can focus on their mission-related work; and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new opportunities to engage community members in our goals.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14</a:t>
            </a:fld>
            <a:endParaRPr lang="en-US"/>
          </a:p>
        </p:txBody>
      </p:sp>
    </p:spTree>
    <p:extLst>
      <p:ext uri="{BB962C8B-B14F-4D97-AF65-F5344CB8AC3E}">
        <p14:creationId xmlns:p14="http://schemas.microsoft.com/office/powerpoint/2010/main" val="1965994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Calibri" panose="020F0502020204030204" pitchFamily="34" charset="0"/>
              </a:rPr>
              <a:t>Our deep commitment to the Dream Programs is one of our greatest assets. Clubs have a special role in serving more women and girls in their local communities to help quadruple our impact. There are program resources available to support these efforts including: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The re-launch of Soroptimist Club Grants to support local mission-focused work. The re-launch of these grants was made possible by early donations to Dream Big!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The launch of our Big Goal Accelerator Projects that count the work of clubs and regions beyond the Dream Programs that are supporting our Big Goal. This includes a new tool to allow clubs to submit reports for those projects.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Our Soroptimist Forward resources which are helping clubs to deliver our impact in our new environment.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And, of course all the resources available on the SIA website to assist clubs in delivering both the Dream Programs and Big Goal Accelerator Projects.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15</a:t>
            </a:fld>
            <a:endParaRPr lang="en-US"/>
          </a:p>
        </p:txBody>
      </p:sp>
    </p:spTree>
    <p:extLst>
      <p:ext uri="{BB962C8B-B14F-4D97-AF65-F5344CB8AC3E}">
        <p14:creationId xmlns:p14="http://schemas.microsoft.com/office/powerpoint/2010/main" val="2610806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These next few years are so important for Soroptimist, and we will continue to ask a lot of our members. At this very important moment in the history of our organization, the Dream Big Campaign creates a special opportunity to give a gift over and above your support of our current impact. Or an opportunity to inspire members who have never given a gift in the past. Now is the time to make that commitment to OUR organization.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16</a:t>
            </a:fld>
            <a:endParaRPr lang="en-US"/>
          </a:p>
        </p:txBody>
      </p:sp>
    </p:spTree>
    <p:extLst>
      <p:ext uri="{BB962C8B-B14F-4D97-AF65-F5344CB8AC3E}">
        <p14:creationId xmlns:p14="http://schemas.microsoft.com/office/powerpoint/2010/main" val="850213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Of course, while we raise funds for our future, we will need to continue to raise the funds to support our annual program impact. If you are able to give to both, that is fantastic. If, you are only able to give to one, we encourage you to continue your support of our annual impact.</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Calibri" panose="020F0502020204030204" pitchFamily="34" charset="0"/>
              </a:rPr>
              <a:t>We want to give you every opportunity to support this new campaign. There are a few paths you can take to give during the campaign: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You can make a one-time gift via an online donation or the donation form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Or you can set up a recurring monthly gift designated specifically to Dream Big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You can make a commemorative gift to the Dream Programs to remember or honor a loved one.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You can also pledge to the campaign and payments can be made annually, bi-annually or quarterly - which will allow you to spread your gift over a period of time that is convenient for you.</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17</a:t>
            </a:fld>
            <a:endParaRPr lang="en-US"/>
          </a:p>
        </p:txBody>
      </p:sp>
    </p:spTree>
    <p:extLst>
      <p:ext uri="{BB962C8B-B14F-4D97-AF65-F5344CB8AC3E}">
        <p14:creationId xmlns:p14="http://schemas.microsoft.com/office/powerpoint/2010/main" val="2876476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Calibri" panose="020F0502020204030204" pitchFamily="34" charset="0"/>
              </a:rPr>
              <a:t>We will also need the support of clubs and region and they can donate to the Dream Big Campaign by making contribution through the SIA website or through designating a gift on the Club Giving form.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Calibri" panose="020F0502020204030204" pitchFamily="34" charset="0"/>
              </a:rPr>
              <a:t>Community or corporate partners can give by connecting with the Fund Development team at SIA.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18</a:t>
            </a:fld>
            <a:endParaRPr lang="en-US"/>
          </a:p>
        </p:txBody>
      </p:sp>
    </p:spTree>
    <p:extLst>
      <p:ext uri="{BB962C8B-B14F-4D97-AF65-F5344CB8AC3E}">
        <p14:creationId xmlns:p14="http://schemas.microsoft.com/office/powerpoint/2010/main" val="27299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All donors will be recognized on the campaign website, in the SIA donor honor roll and all individual contributions will be recognized through the Laurel Society.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And of course, we wouldn’t be Soroptimists if there wasn’t a beautiful new pin involved.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19</a:t>
            </a:fld>
            <a:endParaRPr lang="en-US"/>
          </a:p>
        </p:txBody>
      </p:sp>
    </p:spTree>
    <p:extLst>
      <p:ext uri="{BB962C8B-B14F-4D97-AF65-F5344CB8AC3E}">
        <p14:creationId xmlns:p14="http://schemas.microsoft.com/office/powerpoint/2010/main" val="362222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The first level of recognition for individuals giving $100 or more is a commemorative Dream Big campaign pin.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A crystal DREAM pin is available for donors reaching gifts of $2,500 and greater.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Recognition is cumulative throughout the whole campaign so as you give, you will reach new levels with recognition benefits like convention registration and private event invitations.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Clubs and regions also receive recognition as they give including website badges and being recognized at convention.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20</a:t>
            </a:fld>
            <a:endParaRPr lang="en-US"/>
          </a:p>
        </p:txBody>
      </p:sp>
    </p:spTree>
    <p:extLst>
      <p:ext uri="{BB962C8B-B14F-4D97-AF65-F5344CB8AC3E}">
        <p14:creationId xmlns:p14="http://schemas.microsoft.com/office/powerpoint/2010/main" val="3690512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questions do you have for me about the campaign and our efforts to reach half a million women and girls in the next ten years?</a:t>
            </a:r>
          </a:p>
          <a:p>
            <a:endParaRPr lang="en-US" dirty="0"/>
          </a:p>
        </p:txBody>
      </p:sp>
      <p:sp>
        <p:nvSpPr>
          <p:cNvPr id="4" name="Slide Number Placeholder 3"/>
          <p:cNvSpPr>
            <a:spLocks noGrp="1"/>
          </p:cNvSpPr>
          <p:nvPr>
            <p:ph type="sldNum" sz="quarter" idx="5"/>
          </p:nvPr>
        </p:nvSpPr>
        <p:spPr/>
        <p:txBody>
          <a:bodyPr/>
          <a:lstStyle/>
          <a:p>
            <a:fld id="{52E7A47B-1AA9-D145-A38F-5A37E63817B0}" type="slidenum">
              <a:rPr lang="en-US" smtClean="0"/>
              <a:t>21</a:t>
            </a:fld>
            <a:endParaRPr lang="en-US"/>
          </a:p>
        </p:txBody>
      </p:sp>
    </p:spTree>
    <p:extLst>
      <p:ext uri="{BB962C8B-B14F-4D97-AF65-F5344CB8AC3E}">
        <p14:creationId xmlns:p14="http://schemas.microsoft.com/office/powerpoint/2010/main" val="39620220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48CBC3B-997A-1149-8180-AC2454B1F472}"/>
              </a:ext>
            </a:extLst>
          </p:cNvPr>
          <p:cNvSpPr txBox="1"/>
          <p:nvPr userDrawn="1"/>
        </p:nvSpPr>
        <p:spPr>
          <a:xfrm>
            <a:off x="239844" y="287449"/>
            <a:ext cx="8694295" cy="415498"/>
          </a:xfrm>
          <a:prstGeom prst="rect">
            <a:avLst/>
          </a:prstGeom>
          <a:noFill/>
        </p:spPr>
        <p:txBody>
          <a:bodyPr wrap="square" rtlCol="0">
            <a:spAutoFit/>
          </a:bodyPr>
          <a:lstStyle/>
          <a:p>
            <a:pPr algn="dist"/>
            <a:r>
              <a:rPr lang="en-US" sz="2100" b="1" dirty="0">
                <a:solidFill>
                  <a:schemeClr val="bg1"/>
                </a:solidFill>
                <a:latin typeface="+mj-lt"/>
              </a:rPr>
              <a:t>DREAM BIG CAMPAIGN </a:t>
            </a:r>
          </a:p>
        </p:txBody>
      </p:sp>
      <p:sp>
        <p:nvSpPr>
          <p:cNvPr id="10" name="Text Placeholder 9">
            <a:extLst>
              <a:ext uri="{FF2B5EF4-FFF2-40B4-BE49-F238E27FC236}">
                <a16:creationId xmlns:a16="http://schemas.microsoft.com/office/drawing/2014/main" id="{A452EF2D-0A46-5B40-80CD-574D9F180844}"/>
              </a:ext>
            </a:extLst>
          </p:cNvPr>
          <p:cNvSpPr>
            <a:spLocks noGrp="1"/>
          </p:cNvSpPr>
          <p:nvPr>
            <p:ph type="body" sz="quarter" idx="12" hasCustomPrompt="1"/>
          </p:nvPr>
        </p:nvSpPr>
        <p:spPr>
          <a:xfrm>
            <a:off x="4925438" y="2143140"/>
            <a:ext cx="4112410" cy="1444836"/>
          </a:xfrm>
          <a:prstGeom prst="rect">
            <a:avLst/>
          </a:prstGeom>
        </p:spPr>
        <p:txBody>
          <a:bodyPr/>
          <a:lstStyle>
            <a:lvl1pPr marL="0" indent="0" algn="ctr">
              <a:lnSpc>
                <a:spcPct val="70000"/>
              </a:lnSpc>
              <a:buNone/>
              <a:defRPr sz="3300">
                <a:solidFill>
                  <a:srgbClr val="693174"/>
                </a:solidFill>
                <a:latin typeface="Tw Cen MT" panose="020B0602020104020603" pitchFamily="34" charset="77"/>
              </a:defRPr>
            </a:lvl1pPr>
          </a:lstStyle>
          <a:p>
            <a:pPr lvl="0"/>
            <a:r>
              <a:rPr lang="en-US" dirty="0"/>
              <a:t>Presentation Title Here</a:t>
            </a:r>
          </a:p>
        </p:txBody>
      </p:sp>
      <p:sp>
        <p:nvSpPr>
          <p:cNvPr id="4" name="Text Placeholder 3">
            <a:extLst>
              <a:ext uri="{FF2B5EF4-FFF2-40B4-BE49-F238E27FC236}">
                <a16:creationId xmlns:a16="http://schemas.microsoft.com/office/drawing/2014/main" id="{FF104E36-DAB7-524A-B186-BB869F0E18D5}"/>
              </a:ext>
            </a:extLst>
          </p:cNvPr>
          <p:cNvSpPr>
            <a:spLocks noGrp="1"/>
          </p:cNvSpPr>
          <p:nvPr>
            <p:ph type="body" sz="quarter" idx="10" hasCustomPrompt="1"/>
          </p:nvPr>
        </p:nvSpPr>
        <p:spPr>
          <a:xfrm>
            <a:off x="4926659" y="3471810"/>
            <a:ext cx="4112409" cy="483554"/>
          </a:xfrm>
          <a:prstGeom prst="rect">
            <a:avLst/>
          </a:prstGeom>
        </p:spPr>
        <p:txBody>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2400" b="1">
                <a:solidFill>
                  <a:srgbClr val="7693B8"/>
                </a:solidFill>
                <a:latin typeface="Tw Cen MT" panose="020B0602020104020603" pitchFamily="34" charset="77"/>
              </a:defRPr>
            </a:lvl1pPr>
          </a:lstStyle>
          <a:p>
            <a:pPr lvl="0"/>
            <a:r>
              <a:rPr lang="en-US" dirty="0">
                <a:latin typeface="Tw Cen MT" panose="020B0602020104020603" pitchFamily="34" charset="77"/>
              </a:rPr>
              <a:t>Presenter Name Here</a:t>
            </a:r>
            <a:endParaRPr lang="en-US" dirty="0"/>
          </a:p>
        </p:txBody>
      </p:sp>
      <p:sp>
        <p:nvSpPr>
          <p:cNvPr id="6" name="Text Placeholder 5">
            <a:extLst>
              <a:ext uri="{FF2B5EF4-FFF2-40B4-BE49-F238E27FC236}">
                <a16:creationId xmlns:a16="http://schemas.microsoft.com/office/drawing/2014/main" id="{3F5D3CCC-0FB0-E74D-A19A-B2630302E1E3}"/>
              </a:ext>
            </a:extLst>
          </p:cNvPr>
          <p:cNvSpPr>
            <a:spLocks noGrp="1"/>
          </p:cNvSpPr>
          <p:nvPr>
            <p:ph type="body" sz="quarter" idx="11" hasCustomPrompt="1"/>
          </p:nvPr>
        </p:nvSpPr>
        <p:spPr>
          <a:xfrm>
            <a:off x="4926659" y="3992444"/>
            <a:ext cx="4112409" cy="531447"/>
          </a:xfrm>
          <a:prstGeom prst="rect">
            <a:avLst/>
          </a:prstGeom>
        </p:spPr>
        <p:txBody>
          <a:bodyPr/>
          <a:lstStyle>
            <a:lvl1pPr marL="0" indent="0" algn="ctr">
              <a:buNone/>
              <a:defRPr sz="2400" b="0">
                <a:solidFill>
                  <a:schemeClr val="tx1">
                    <a:lumMod val="75000"/>
                    <a:lumOff val="25000"/>
                  </a:schemeClr>
                </a:solidFill>
                <a:latin typeface="Tw Cen MT" panose="020B0602020104020603" pitchFamily="34" charset="77"/>
              </a:defRPr>
            </a:lvl1pPr>
          </a:lstStyle>
          <a:p>
            <a:pPr lvl="0"/>
            <a:r>
              <a:rPr lang="en-US" dirty="0"/>
              <a:t>Presenter Title Here</a:t>
            </a:r>
          </a:p>
        </p:txBody>
      </p:sp>
      <p:pic>
        <p:nvPicPr>
          <p:cNvPr id="38" name="Picture 37">
            <a:extLst>
              <a:ext uri="{FF2B5EF4-FFF2-40B4-BE49-F238E27FC236}">
                <a16:creationId xmlns:a16="http://schemas.microsoft.com/office/drawing/2014/main" id="{72C7A016-728E-854A-858E-426C292D631F}"/>
              </a:ext>
            </a:extLst>
          </p:cNvPr>
          <p:cNvPicPr>
            <a:picLocks noChangeAspect="1"/>
          </p:cNvPicPr>
          <p:nvPr userDrawn="1"/>
        </p:nvPicPr>
        <p:blipFill>
          <a:blip r:embed="rId2"/>
          <a:stretch>
            <a:fillRect/>
          </a:stretch>
        </p:blipFill>
        <p:spPr>
          <a:xfrm>
            <a:off x="7625500" y="4861294"/>
            <a:ext cx="873423" cy="873423"/>
          </a:xfrm>
          <a:prstGeom prst="rect">
            <a:avLst/>
          </a:prstGeom>
        </p:spPr>
      </p:pic>
      <p:pic>
        <p:nvPicPr>
          <p:cNvPr id="9" name="Picture 8">
            <a:extLst>
              <a:ext uri="{FF2B5EF4-FFF2-40B4-BE49-F238E27FC236}">
                <a16:creationId xmlns:a16="http://schemas.microsoft.com/office/drawing/2014/main" id="{904B1856-47CE-D848-BE48-15E7CF206FE2}"/>
              </a:ext>
            </a:extLst>
          </p:cNvPr>
          <p:cNvPicPr>
            <a:picLocks noChangeAspect="1"/>
          </p:cNvPicPr>
          <p:nvPr userDrawn="1"/>
        </p:nvPicPr>
        <p:blipFill>
          <a:blip r:embed="rId3"/>
          <a:stretch>
            <a:fillRect/>
          </a:stretch>
        </p:blipFill>
        <p:spPr>
          <a:xfrm>
            <a:off x="5834960" y="4878344"/>
            <a:ext cx="1146683" cy="839325"/>
          </a:xfrm>
          <a:prstGeom prst="rect">
            <a:avLst/>
          </a:prstGeom>
        </p:spPr>
      </p:pic>
      <p:pic>
        <p:nvPicPr>
          <p:cNvPr id="14" name="Picture 13">
            <a:extLst>
              <a:ext uri="{FF2B5EF4-FFF2-40B4-BE49-F238E27FC236}">
                <a16:creationId xmlns:a16="http://schemas.microsoft.com/office/drawing/2014/main" id="{8C5014B4-BD50-5D45-9438-F813AD0C8F5A}"/>
              </a:ext>
            </a:extLst>
          </p:cNvPr>
          <p:cNvPicPr>
            <a:picLocks noChangeAspect="1"/>
          </p:cNvPicPr>
          <p:nvPr userDrawn="1"/>
        </p:nvPicPr>
        <p:blipFill>
          <a:blip r:embed="rId4"/>
          <a:stretch>
            <a:fillRect/>
          </a:stretch>
        </p:blipFill>
        <p:spPr>
          <a:xfrm>
            <a:off x="239844" y="1707677"/>
            <a:ext cx="4580563" cy="3528269"/>
          </a:xfrm>
          <a:prstGeom prst="rect">
            <a:avLst/>
          </a:prstGeom>
        </p:spPr>
      </p:pic>
    </p:spTree>
    <p:extLst>
      <p:ext uri="{BB962C8B-B14F-4D97-AF65-F5344CB8AC3E}">
        <p14:creationId xmlns:p14="http://schemas.microsoft.com/office/powerpoint/2010/main" val="1644362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23" name="Text Placeholder 2"/>
          <p:cNvSpPr>
            <a:spLocks noGrp="1"/>
          </p:cNvSpPr>
          <p:nvPr>
            <p:ph type="body" sz="quarter" idx="10" hasCustomPrompt="1"/>
          </p:nvPr>
        </p:nvSpPr>
        <p:spPr>
          <a:xfrm>
            <a:off x="3213922" y="1411193"/>
            <a:ext cx="5471506" cy="4684234"/>
          </a:xfrm>
          <a:prstGeom prst="rect">
            <a:avLst/>
          </a:prstGeom>
        </p:spPr>
        <p:txBody>
          <a:bodyPr vert="horz"/>
          <a:lstStyle>
            <a:lvl1pPr marL="0" indent="0">
              <a:buNone/>
              <a:defRPr sz="1800">
                <a:solidFill>
                  <a:srgbClr val="595959"/>
                </a:solidFill>
                <a:latin typeface="Tw Cen MT"/>
                <a:cs typeface="Tw Cen MT"/>
              </a:defRPr>
            </a:lvl1pPr>
            <a:lvl2pPr>
              <a:defRPr>
                <a:solidFill>
                  <a:srgbClr val="595959"/>
                </a:solidFill>
                <a:latin typeface="Tw Cen MT"/>
                <a:cs typeface="Tw Cen MT"/>
              </a:defRPr>
            </a:lvl2pPr>
            <a:lvl3pPr>
              <a:defRPr>
                <a:solidFill>
                  <a:srgbClr val="595959"/>
                </a:solidFill>
                <a:latin typeface="Tw Cen MT"/>
                <a:cs typeface="Tw Cen MT"/>
              </a:defRPr>
            </a:lvl3pPr>
            <a:lvl4pPr>
              <a:defRPr>
                <a:solidFill>
                  <a:srgbClr val="595959"/>
                </a:solidFill>
                <a:latin typeface="Tw Cen MT"/>
                <a:cs typeface="Tw Cen MT"/>
              </a:defRPr>
            </a:lvl4pPr>
            <a:lvl5pPr>
              <a:defRPr>
                <a:solidFill>
                  <a:srgbClr val="595959"/>
                </a:solidFill>
                <a:latin typeface="Tw Cen MT"/>
                <a:cs typeface="Tw Cen MT"/>
              </a:defRPr>
            </a:lvl5pPr>
          </a:lstStyle>
          <a:p>
            <a:pPr lvl="0"/>
            <a:r>
              <a:rPr lang="en-US" dirty="0"/>
              <a:t>Click to add text here (Calibri size 18+)</a:t>
            </a:r>
          </a:p>
        </p:txBody>
      </p:sp>
      <p:sp>
        <p:nvSpPr>
          <p:cNvPr id="9" name="Rectangle 8"/>
          <p:cNvSpPr/>
          <p:nvPr userDrawn="1"/>
        </p:nvSpPr>
        <p:spPr>
          <a:xfrm>
            <a:off x="235165" y="1379832"/>
            <a:ext cx="2806303" cy="4766693"/>
          </a:xfrm>
          <a:prstGeom prst="rect">
            <a:avLst/>
          </a:prstGeom>
          <a:solidFill>
            <a:srgbClr val="7693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 Placeholder 12"/>
          <p:cNvSpPr>
            <a:spLocks noGrp="1"/>
          </p:cNvSpPr>
          <p:nvPr>
            <p:ph type="body" idx="11" hasCustomPrompt="1"/>
          </p:nvPr>
        </p:nvSpPr>
        <p:spPr>
          <a:xfrm>
            <a:off x="470330" y="1709111"/>
            <a:ext cx="2210551" cy="4092456"/>
          </a:xfrm>
          <a:prstGeom prst="rect">
            <a:avLst/>
          </a:prstGeom>
        </p:spPr>
        <p:txBody>
          <a:bodyPr vert="horz"/>
          <a:lstStyle>
            <a:lvl1pPr marL="0" indent="0">
              <a:buNone/>
              <a:defRPr sz="1800">
                <a:solidFill>
                  <a:schemeClr val="bg1"/>
                </a:solidFill>
                <a:latin typeface="Tw Cen MT"/>
                <a:cs typeface="Tw Cen MT"/>
              </a:defRPr>
            </a:lvl1pPr>
            <a:lvl2pPr marL="457200" indent="0">
              <a:buNone/>
              <a:defRPr sz="2600">
                <a:solidFill>
                  <a:srgbClr val="FFFFFF"/>
                </a:solidFill>
                <a:latin typeface="Tw Cen MT"/>
                <a:cs typeface="Tw Cen MT"/>
              </a:defRPr>
            </a:lvl2pPr>
            <a:lvl3pPr marL="914400" indent="0">
              <a:buNone/>
              <a:defRPr sz="2600">
                <a:solidFill>
                  <a:srgbClr val="FFFFFF"/>
                </a:solidFill>
                <a:latin typeface="Tw Cen MT"/>
                <a:cs typeface="Tw Cen MT"/>
              </a:defRPr>
            </a:lvl3pPr>
            <a:lvl4pPr marL="1371600" indent="0">
              <a:buNone/>
              <a:defRPr sz="2600">
                <a:solidFill>
                  <a:srgbClr val="FFFFFF"/>
                </a:solidFill>
                <a:latin typeface="Tw Cen MT"/>
                <a:cs typeface="Tw Cen MT"/>
              </a:defRPr>
            </a:lvl4pPr>
            <a:lvl5pPr marL="1828800" indent="0">
              <a:buNone/>
              <a:defRPr sz="2600">
                <a:solidFill>
                  <a:srgbClr val="FFFFFF"/>
                </a:solidFill>
                <a:latin typeface="Tw Cen MT"/>
                <a:cs typeface="Tw Cen MT"/>
              </a:defRPr>
            </a:lvl5pPr>
          </a:lstStyle>
          <a:p>
            <a:pPr lvl="0"/>
            <a:r>
              <a:rPr lang="en-US" dirty="0"/>
              <a:t>Click to add text here (Calibri size 18+)</a:t>
            </a:r>
          </a:p>
        </p:txBody>
      </p:sp>
      <p:sp>
        <p:nvSpPr>
          <p:cNvPr id="13" name="Text Placeholder 2">
            <a:extLst>
              <a:ext uri="{FF2B5EF4-FFF2-40B4-BE49-F238E27FC236}">
                <a16:creationId xmlns:a16="http://schemas.microsoft.com/office/drawing/2014/main" id="{6275A258-20B4-224E-B849-A0F928FB340F}"/>
              </a:ext>
            </a:extLst>
          </p:cNvPr>
          <p:cNvSpPr>
            <a:spLocks noGrp="1"/>
          </p:cNvSpPr>
          <p:nvPr>
            <p:ph type="body" sz="quarter" idx="12" hasCustomPrompt="1"/>
          </p:nvPr>
        </p:nvSpPr>
        <p:spPr>
          <a:xfrm>
            <a:off x="0" y="245327"/>
            <a:ext cx="9144000" cy="888950"/>
          </a:xfrm>
          <a:prstGeom prst="rect">
            <a:avLst/>
          </a:prstGeom>
        </p:spPr>
        <p:txBody>
          <a:bodyPr/>
          <a:lstStyle>
            <a:lvl1pPr marL="0" indent="0">
              <a:buNone/>
              <a:defRPr>
                <a:solidFill>
                  <a:schemeClr val="bg1"/>
                </a:solidFill>
                <a:latin typeface="Tw Cen MT" panose="020B0602020104020603" pitchFamily="34" charset="77"/>
              </a:defRPr>
            </a:lvl1pPr>
          </a:lstStyle>
          <a:p>
            <a:pPr lvl="0"/>
            <a:r>
              <a:rPr lang="en-US" dirty="0">
                <a:latin typeface="Tw Cen MT" panose="020B0602020104020603" pitchFamily="34" charset="77"/>
              </a:rPr>
              <a:t>ADD SLIDE NAME HERE</a:t>
            </a:r>
            <a:endParaRPr lang="en-US" dirty="0"/>
          </a:p>
        </p:txBody>
      </p:sp>
    </p:spTree>
    <p:extLst>
      <p:ext uri="{BB962C8B-B14F-4D97-AF65-F5344CB8AC3E}">
        <p14:creationId xmlns:p14="http://schemas.microsoft.com/office/powerpoint/2010/main" val="3228612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889B7231-DF92-EA46-B230-39D27AA2CDDA}"/>
              </a:ext>
            </a:extLst>
          </p:cNvPr>
          <p:cNvSpPr>
            <a:spLocks noGrp="1"/>
          </p:cNvSpPr>
          <p:nvPr>
            <p:ph type="body" sz="quarter" idx="10" hasCustomPrompt="1"/>
          </p:nvPr>
        </p:nvSpPr>
        <p:spPr>
          <a:xfrm>
            <a:off x="0" y="245327"/>
            <a:ext cx="9144000" cy="888950"/>
          </a:xfrm>
          <a:prstGeom prst="rect">
            <a:avLst/>
          </a:prstGeom>
        </p:spPr>
        <p:txBody>
          <a:bodyPr/>
          <a:lstStyle>
            <a:lvl1pPr marL="0" indent="0">
              <a:buNone/>
              <a:defRPr>
                <a:solidFill>
                  <a:schemeClr val="bg1"/>
                </a:solidFill>
                <a:latin typeface="Tw Cen MT" panose="020B0602020104020603" pitchFamily="34" charset="77"/>
              </a:defRPr>
            </a:lvl1pPr>
          </a:lstStyle>
          <a:p>
            <a:pPr lvl="0"/>
            <a:r>
              <a:rPr lang="en-US" dirty="0">
                <a:latin typeface="Tw Cen MT" panose="020B0602020104020603" pitchFamily="34" charset="77"/>
              </a:rPr>
              <a:t>ADD SLIDE NAME HERE</a:t>
            </a:r>
            <a:endParaRPr lang="en-US" dirty="0"/>
          </a:p>
        </p:txBody>
      </p:sp>
      <p:pic>
        <p:nvPicPr>
          <p:cNvPr id="3" name="Picture 2">
            <a:extLst>
              <a:ext uri="{FF2B5EF4-FFF2-40B4-BE49-F238E27FC236}">
                <a16:creationId xmlns:a16="http://schemas.microsoft.com/office/drawing/2014/main" id="{BBB4B5DA-9F97-DB4B-810D-1BDD7881AE41}"/>
              </a:ext>
            </a:extLst>
          </p:cNvPr>
          <p:cNvPicPr>
            <a:picLocks noChangeAspect="1"/>
          </p:cNvPicPr>
          <p:nvPr userDrawn="1"/>
        </p:nvPicPr>
        <p:blipFill>
          <a:blip r:embed="rId2"/>
          <a:stretch>
            <a:fillRect/>
          </a:stretch>
        </p:blipFill>
        <p:spPr>
          <a:xfrm>
            <a:off x="5742737" y="3939988"/>
            <a:ext cx="3207832" cy="2470898"/>
          </a:xfrm>
          <a:prstGeom prst="rect">
            <a:avLst/>
          </a:prstGeom>
        </p:spPr>
      </p:pic>
    </p:spTree>
    <p:extLst>
      <p:ext uri="{BB962C8B-B14F-4D97-AF65-F5344CB8AC3E}">
        <p14:creationId xmlns:p14="http://schemas.microsoft.com/office/powerpoint/2010/main" val="2957507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9_Title Slide">
    <p:bg>
      <p:bgPr>
        <a:gradFill>
          <a:gsLst>
            <a:gs pos="0">
              <a:srgbClr val="693174">
                <a:alpha val="50000"/>
              </a:srgbClr>
            </a:gs>
            <a:gs pos="100000">
              <a:schemeClr val="bg1"/>
            </a:gs>
          </a:gsLst>
          <a:lin ang="16200000" scaled="0"/>
        </a:gra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D7486522-5E62-154F-BA8B-67A2C26CFE0E}"/>
              </a:ext>
            </a:extLst>
          </p:cNvPr>
          <p:cNvSpPr txBox="1">
            <a:spLocks/>
          </p:cNvSpPr>
          <p:nvPr userDrawn="1"/>
        </p:nvSpPr>
        <p:spPr>
          <a:xfrm>
            <a:off x="465983" y="3224419"/>
            <a:ext cx="8248389" cy="107723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2800" kern="1200">
                <a:solidFill>
                  <a:schemeClr val="tx1"/>
                </a:solidFill>
                <a:latin typeface="Tw Cen MT" panose="020B0602020104020603" pitchFamily="34" charset="77"/>
                <a:ea typeface="+mj-ea"/>
                <a:cs typeface="+mj-cs"/>
              </a:defRPr>
            </a:lvl1pPr>
          </a:lstStyle>
          <a:p>
            <a:pPr algn="dist">
              <a:lnSpc>
                <a:spcPct val="80000"/>
              </a:lnSpc>
            </a:pPr>
            <a:endParaRPr lang="en-US" sz="1800" dirty="0">
              <a:solidFill>
                <a:schemeClr val="bg1"/>
              </a:solidFill>
              <a:latin typeface="+mn-lt"/>
              <a:cs typeface="Tw Cen MT"/>
            </a:endParaRPr>
          </a:p>
        </p:txBody>
      </p:sp>
      <p:sp>
        <p:nvSpPr>
          <p:cNvPr id="10" name="Title Placeholder 1">
            <a:extLst>
              <a:ext uri="{FF2B5EF4-FFF2-40B4-BE49-F238E27FC236}">
                <a16:creationId xmlns:a16="http://schemas.microsoft.com/office/drawing/2014/main" id="{BC5E6CB2-B7A1-B145-9038-041FA64B92E5}"/>
              </a:ext>
            </a:extLst>
          </p:cNvPr>
          <p:cNvSpPr txBox="1">
            <a:spLocks/>
          </p:cNvSpPr>
          <p:nvPr userDrawn="1"/>
        </p:nvSpPr>
        <p:spPr>
          <a:xfrm>
            <a:off x="447805" y="3224419"/>
            <a:ext cx="8248389" cy="107723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2800" kern="1200">
                <a:solidFill>
                  <a:schemeClr val="tx1"/>
                </a:solidFill>
                <a:latin typeface="Tw Cen MT" panose="020B0602020104020603" pitchFamily="34" charset="77"/>
                <a:ea typeface="+mj-ea"/>
                <a:cs typeface="+mj-cs"/>
              </a:defRPr>
            </a:lvl1pPr>
          </a:lstStyle>
          <a:p>
            <a:pPr algn="dist">
              <a:lnSpc>
                <a:spcPct val="80000"/>
              </a:lnSpc>
            </a:pPr>
            <a:endParaRPr lang="en-US" dirty="0">
              <a:solidFill>
                <a:schemeClr val="tx1">
                  <a:lumMod val="75000"/>
                  <a:lumOff val="25000"/>
                </a:schemeClr>
              </a:solidFill>
              <a:latin typeface="+mn-lt"/>
              <a:cs typeface="Tw Cen MT"/>
            </a:endParaRPr>
          </a:p>
        </p:txBody>
      </p:sp>
      <p:sp>
        <p:nvSpPr>
          <p:cNvPr id="6" name="Text Placeholder 2">
            <a:extLst>
              <a:ext uri="{FF2B5EF4-FFF2-40B4-BE49-F238E27FC236}">
                <a16:creationId xmlns:a16="http://schemas.microsoft.com/office/drawing/2014/main" id="{97FD907D-78EF-BC4A-8A91-35243D0A7F5C}"/>
              </a:ext>
            </a:extLst>
          </p:cNvPr>
          <p:cNvSpPr>
            <a:spLocks noGrp="1"/>
          </p:cNvSpPr>
          <p:nvPr>
            <p:ph type="body" sz="quarter" idx="10" hasCustomPrompt="1"/>
          </p:nvPr>
        </p:nvSpPr>
        <p:spPr>
          <a:xfrm>
            <a:off x="0" y="245327"/>
            <a:ext cx="9144000" cy="888950"/>
          </a:xfrm>
          <a:prstGeom prst="rect">
            <a:avLst/>
          </a:prstGeom>
        </p:spPr>
        <p:txBody>
          <a:bodyPr/>
          <a:lstStyle>
            <a:lvl1pPr marL="0" indent="0">
              <a:buNone/>
              <a:defRPr>
                <a:solidFill>
                  <a:schemeClr val="bg1"/>
                </a:solidFill>
                <a:latin typeface="Tw Cen MT" panose="020B0602020104020603" pitchFamily="34" charset="77"/>
              </a:defRPr>
            </a:lvl1pPr>
          </a:lstStyle>
          <a:p>
            <a:pPr lvl="0"/>
            <a:r>
              <a:rPr lang="en-US" dirty="0">
                <a:latin typeface="Tw Cen MT" panose="020B0602020104020603" pitchFamily="34" charset="77"/>
              </a:rPr>
              <a:t>ADD SLIDE NAME HERE</a:t>
            </a:r>
            <a:endParaRPr lang="en-US" dirty="0"/>
          </a:p>
        </p:txBody>
      </p:sp>
      <p:sp>
        <p:nvSpPr>
          <p:cNvPr id="4" name="Picture Placeholder 3">
            <a:extLst>
              <a:ext uri="{FF2B5EF4-FFF2-40B4-BE49-F238E27FC236}">
                <a16:creationId xmlns:a16="http://schemas.microsoft.com/office/drawing/2014/main" id="{3A794502-B364-E846-BEB4-A12B31B68028}"/>
              </a:ext>
            </a:extLst>
          </p:cNvPr>
          <p:cNvSpPr>
            <a:spLocks noGrp="1"/>
          </p:cNvSpPr>
          <p:nvPr>
            <p:ph type="pic" sz="quarter" idx="11" hasCustomPrompt="1"/>
          </p:nvPr>
        </p:nvSpPr>
        <p:spPr>
          <a:xfrm>
            <a:off x="641350" y="1614488"/>
            <a:ext cx="7762875" cy="4319587"/>
          </a:xfrm>
          <a:prstGeom prst="rect">
            <a:avLst/>
          </a:prstGeom>
        </p:spPr>
        <p:txBody>
          <a:bodyPr/>
          <a:lstStyle>
            <a:lvl1pPr marL="0" indent="0">
              <a:buNone/>
              <a:defRPr sz="1800"/>
            </a:lvl1pPr>
          </a:lstStyle>
          <a:p>
            <a:r>
              <a:rPr lang="en-US" dirty="0"/>
              <a:t>Click to add picture here</a:t>
            </a:r>
          </a:p>
        </p:txBody>
      </p:sp>
    </p:spTree>
    <p:extLst>
      <p:ext uri="{BB962C8B-B14F-4D97-AF65-F5344CB8AC3E}">
        <p14:creationId xmlns:p14="http://schemas.microsoft.com/office/powerpoint/2010/main" val="1836120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909008-31FC-2D44-B527-B68135987C9B}" type="datetimeFigureOut">
              <a:rPr lang="en-US" smtClean="0"/>
              <a:t>9/23/2021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8AE112-4989-D74A-974D-13DE5220B321}" type="slidenum">
              <a:rPr lang="en-US" smtClean="0"/>
              <a:t>‹#›</a:t>
            </a:fld>
            <a:endParaRPr lang="en-US"/>
          </a:p>
        </p:txBody>
      </p:sp>
    </p:spTree>
    <p:extLst>
      <p:ext uri="{BB962C8B-B14F-4D97-AF65-F5344CB8AC3E}">
        <p14:creationId xmlns:p14="http://schemas.microsoft.com/office/powerpoint/2010/main" val="2622428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9" name="Rectangle 8"/>
          <p:cNvSpPr/>
          <p:nvPr userDrawn="1"/>
        </p:nvSpPr>
        <p:spPr>
          <a:xfrm>
            <a:off x="235165" y="1379832"/>
            <a:ext cx="2806303" cy="4766693"/>
          </a:xfrm>
          <a:prstGeom prst="rect">
            <a:avLst/>
          </a:prstGeom>
          <a:solidFill>
            <a:srgbClr val="7693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 Placeholder 12"/>
          <p:cNvSpPr>
            <a:spLocks noGrp="1"/>
          </p:cNvSpPr>
          <p:nvPr>
            <p:ph type="body" idx="11" hasCustomPrompt="1"/>
          </p:nvPr>
        </p:nvSpPr>
        <p:spPr>
          <a:xfrm>
            <a:off x="470330" y="1709111"/>
            <a:ext cx="2210551" cy="4092456"/>
          </a:xfrm>
          <a:prstGeom prst="rect">
            <a:avLst/>
          </a:prstGeom>
        </p:spPr>
        <p:txBody>
          <a:bodyPr vert="horz"/>
          <a:lstStyle>
            <a:lvl1pPr marL="0" indent="0">
              <a:buNone/>
              <a:defRPr sz="1800">
                <a:solidFill>
                  <a:schemeClr val="bg1"/>
                </a:solidFill>
                <a:latin typeface="Tw Cen MT"/>
                <a:cs typeface="Tw Cen MT"/>
              </a:defRPr>
            </a:lvl1pPr>
            <a:lvl2pPr marL="457200" indent="0">
              <a:buNone/>
              <a:defRPr sz="2600">
                <a:solidFill>
                  <a:srgbClr val="FFFFFF"/>
                </a:solidFill>
                <a:latin typeface="Tw Cen MT"/>
                <a:cs typeface="Tw Cen MT"/>
              </a:defRPr>
            </a:lvl2pPr>
            <a:lvl3pPr marL="914400" indent="0">
              <a:buNone/>
              <a:defRPr sz="2600">
                <a:solidFill>
                  <a:srgbClr val="FFFFFF"/>
                </a:solidFill>
                <a:latin typeface="Tw Cen MT"/>
                <a:cs typeface="Tw Cen MT"/>
              </a:defRPr>
            </a:lvl3pPr>
            <a:lvl4pPr marL="1371600" indent="0">
              <a:buNone/>
              <a:defRPr sz="2600">
                <a:solidFill>
                  <a:srgbClr val="FFFFFF"/>
                </a:solidFill>
                <a:latin typeface="Tw Cen MT"/>
                <a:cs typeface="Tw Cen MT"/>
              </a:defRPr>
            </a:lvl4pPr>
            <a:lvl5pPr marL="1828800" indent="0">
              <a:buNone/>
              <a:defRPr sz="2600">
                <a:solidFill>
                  <a:srgbClr val="FFFFFF"/>
                </a:solidFill>
                <a:latin typeface="Tw Cen MT"/>
                <a:cs typeface="Tw Cen MT"/>
              </a:defRPr>
            </a:lvl5pPr>
          </a:lstStyle>
          <a:p>
            <a:pPr lvl="0"/>
            <a:r>
              <a:rPr lang="en-US" dirty="0"/>
              <a:t>Click to add text here (Calibri size 18+)</a:t>
            </a:r>
          </a:p>
        </p:txBody>
      </p:sp>
      <p:sp>
        <p:nvSpPr>
          <p:cNvPr id="13" name="Text Placeholder 2">
            <a:extLst>
              <a:ext uri="{FF2B5EF4-FFF2-40B4-BE49-F238E27FC236}">
                <a16:creationId xmlns:a16="http://schemas.microsoft.com/office/drawing/2014/main" id="{6275A258-20B4-224E-B849-A0F928FB340F}"/>
              </a:ext>
            </a:extLst>
          </p:cNvPr>
          <p:cNvSpPr>
            <a:spLocks noGrp="1"/>
          </p:cNvSpPr>
          <p:nvPr>
            <p:ph type="body" sz="quarter" idx="12" hasCustomPrompt="1"/>
          </p:nvPr>
        </p:nvSpPr>
        <p:spPr>
          <a:xfrm>
            <a:off x="0" y="245327"/>
            <a:ext cx="9144000" cy="888950"/>
          </a:xfrm>
          <a:prstGeom prst="rect">
            <a:avLst/>
          </a:prstGeom>
        </p:spPr>
        <p:txBody>
          <a:bodyPr/>
          <a:lstStyle>
            <a:lvl1pPr marL="0" indent="0">
              <a:buNone/>
              <a:defRPr>
                <a:solidFill>
                  <a:schemeClr val="bg1"/>
                </a:solidFill>
                <a:latin typeface="Tw Cen MT" panose="020B0602020104020603" pitchFamily="34" charset="77"/>
              </a:defRPr>
            </a:lvl1pPr>
          </a:lstStyle>
          <a:p>
            <a:pPr lvl="0"/>
            <a:r>
              <a:rPr lang="en-US" dirty="0">
                <a:latin typeface="Tw Cen MT" panose="020B0602020104020603" pitchFamily="34" charset="77"/>
              </a:rPr>
              <a:t>ADD SLIDE NAME HERE</a:t>
            </a:r>
            <a:endParaRPr lang="en-US" dirty="0"/>
          </a:p>
        </p:txBody>
      </p:sp>
      <p:sp>
        <p:nvSpPr>
          <p:cNvPr id="3" name="Picture Placeholder 2">
            <a:extLst>
              <a:ext uri="{FF2B5EF4-FFF2-40B4-BE49-F238E27FC236}">
                <a16:creationId xmlns:a16="http://schemas.microsoft.com/office/drawing/2014/main" id="{3EDE8CB3-1BAB-F540-8405-E376935081DA}"/>
              </a:ext>
            </a:extLst>
          </p:cNvPr>
          <p:cNvSpPr>
            <a:spLocks noGrp="1"/>
          </p:cNvSpPr>
          <p:nvPr>
            <p:ph type="pic" sz="quarter" idx="13" hasCustomPrompt="1"/>
          </p:nvPr>
        </p:nvSpPr>
        <p:spPr>
          <a:xfrm>
            <a:off x="3321050" y="1492250"/>
            <a:ext cx="5554663" cy="4478338"/>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a:solidFill>
                  <a:schemeClr val="tx1">
                    <a:lumMod val="75000"/>
                    <a:lumOff val="25000"/>
                  </a:schemeClr>
                </a:solidFill>
              </a:defRPr>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dirty="0"/>
              <a:t>Click to add picture here</a:t>
            </a:r>
          </a:p>
          <a:p>
            <a:endParaRPr lang="en-US" dirty="0"/>
          </a:p>
        </p:txBody>
      </p:sp>
    </p:spTree>
    <p:extLst>
      <p:ext uri="{BB962C8B-B14F-4D97-AF65-F5344CB8AC3E}">
        <p14:creationId xmlns:p14="http://schemas.microsoft.com/office/powerpoint/2010/main" val="2725609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2_Title Slide">
    <p:bg>
      <p:bgPr>
        <a:gradFill>
          <a:gsLst>
            <a:gs pos="0">
              <a:schemeClr val="bg1"/>
            </a:gs>
            <a:gs pos="100000">
              <a:schemeClr val="bg1"/>
            </a:gs>
          </a:gsLst>
          <a:lin ang="16200000" scaled="0"/>
        </a:gra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D7486522-5E62-154F-BA8B-67A2C26CFE0E}"/>
              </a:ext>
            </a:extLst>
          </p:cNvPr>
          <p:cNvSpPr txBox="1">
            <a:spLocks/>
          </p:cNvSpPr>
          <p:nvPr userDrawn="1"/>
        </p:nvSpPr>
        <p:spPr>
          <a:xfrm>
            <a:off x="465983" y="3224419"/>
            <a:ext cx="8248389" cy="107723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2800" kern="1200">
                <a:solidFill>
                  <a:schemeClr val="tx1"/>
                </a:solidFill>
                <a:latin typeface="Tw Cen MT" panose="020B0602020104020603" pitchFamily="34" charset="77"/>
                <a:ea typeface="+mj-ea"/>
                <a:cs typeface="+mj-cs"/>
              </a:defRPr>
            </a:lvl1pPr>
          </a:lstStyle>
          <a:p>
            <a:pPr algn="dist">
              <a:lnSpc>
                <a:spcPct val="80000"/>
              </a:lnSpc>
            </a:pPr>
            <a:endParaRPr lang="en-US" sz="1800" dirty="0">
              <a:solidFill>
                <a:schemeClr val="bg1"/>
              </a:solidFill>
              <a:latin typeface="+mn-lt"/>
              <a:cs typeface="Tw Cen MT"/>
            </a:endParaRPr>
          </a:p>
        </p:txBody>
      </p:sp>
      <p:sp>
        <p:nvSpPr>
          <p:cNvPr id="10" name="Title Placeholder 1">
            <a:extLst>
              <a:ext uri="{FF2B5EF4-FFF2-40B4-BE49-F238E27FC236}">
                <a16:creationId xmlns:a16="http://schemas.microsoft.com/office/drawing/2014/main" id="{BC5E6CB2-B7A1-B145-9038-041FA64B92E5}"/>
              </a:ext>
            </a:extLst>
          </p:cNvPr>
          <p:cNvSpPr txBox="1">
            <a:spLocks/>
          </p:cNvSpPr>
          <p:nvPr userDrawn="1"/>
        </p:nvSpPr>
        <p:spPr>
          <a:xfrm>
            <a:off x="447805" y="3224419"/>
            <a:ext cx="8248389" cy="107723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2800" kern="1200">
                <a:solidFill>
                  <a:schemeClr val="tx1"/>
                </a:solidFill>
                <a:latin typeface="Tw Cen MT" panose="020B0602020104020603" pitchFamily="34" charset="77"/>
                <a:ea typeface="+mj-ea"/>
                <a:cs typeface="+mj-cs"/>
              </a:defRPr>
            </a:lvl1pPr>
          </a:lstStyle>
          <a:p>
            <a:pPr algn="dist">
              <a:lnSpc>
                <a:spcPct val="80000"/>
              </a:lnSpc>
            </a:pPr>
            <a:endParaRPr lang="en-US" dirty="0">
              <a:solidFill>
                <a:schemeClr val="tx1">
                  <a:lumMod val="75000"/>
                  <a:lumOff val="25000"/>
                </a:schemeClr>
              </a:solidFill>
              <a:latin typeface="+mn-lt"/>
              <a:cs typeface="Tw Cen MT"/>
            </a:endParaRPr>
          </a:p>
        </p:txBody>
      </p:sp>
      <p:sp>
        <p:nvSpPr>
          <p:cNvPr id="6" name="Text Placeholder 2">
            <a:extLst>
              <a:ext uri="{FF2B5EF4-FFF2-40B4-BE49-F238E27FC236}">
                <a16:creationId xmlns:a16="http://schemas.microsoft.com/office/drawing/2014/main" id="{97FD907D-78EF-BC4A-8A91-35243D0A7F5C}"/>
              </a:ext>
            </a:extLst>
          </p:cNvPr>
          <p:cNvSpPr>
            <a:spLocks noGrp="1"/>
          </p:cNvSpPr>
          <p:nvPr>
            <p:ph type="body" sz="quarter" idx="10" hasCustomPrompt="1"/>
          </p:nvPr>
        </p:nvSpPr>
        <p:spPr>
          <a:xfrm>
            <a:off x="0" y="245327"/>
            <a:ext cx="9144000" cy="888950"/>
          </a:xfrm>
          <a:prstGeom prst="rect">
            <a:avLst/>
          </a:prstGeom>
        </p:spPr>
        <p:txBody>
          <a:bodyPr/>
          <a:lstStyle>
            <a:lvl1pPr marL="0" indent="0">
              <a:buNone/>
              <a:defRPr>
                <a:solidFill>
                  <a:schemeClr val="bg1"/>
                </a:solidFill>
                <a:latin typeface="Tw Cen MT" panose="020B0602020104020603" pitchFamily="34" charset="77"/>
              </a:defRPr>
            </a:lvl1pPr>
          </a:lstStyle>
          <a:p>
            <a:pPr lvl="0"/>
            <a:r>
              <a:rPr lang="en-US" dirty="0">
                <a:latin typeface="Tw Cen MT" panose="020B0602020104020603" pitchFamily="34" charset="77"/>
              </a:rPr>
              <a:t>ADD SLIDE NAME HERE</a:t>
            </a:r>
            <a:endParaRPr lang="en-US" dirty="0"/>
          </a:p>
        </p:txBody>
      </p:sp>
      <p:sp>
        <p:nvSpPr>
          <p:cNvPr id="4" name="Picture Placeholder 3">
            <a:extLst>
              <a:ext uri="{FF2B5EF4-FFF2-40B4-BE49-F238E27FC236}">
                <a16:creationId xmlns:a16="http://schemas.microsoft.com/office/drawing/2014/main" id="{3A794502-B364-E846-BEB4-A12B31B68028}"/>
              </a:ext>
            </a:extLst>
          </p:cNvPr>
          <p:cNvSpPr>
            <a:spLocks noGrp="1"/>
          </p:cNvSpPr>
          <p:nvPr>
            <p:ph type="pic" sz="quarter" idx="11" hasCustomPrompt="1"/>
          </p:nvPr>
        </p:nvSpPr>
        <p:spPr>
          <a:xfrm>
            <a:off x="641350" y="1614488"/>
            <a:ext cx="7762875" cy="4319587"/>
          </a:xfrm>
          <a:prstGeom prst="rect">
            <a:avLst/>
          </a:prstGeom>
        </p:spPr>
        <p:txBody>
          <a:bodyPr/>
          <a:lstStyle>
            <a:lvl1pPr marL="0" indent="0">
              <a:buNone/>
              <a:defRPr sz="1800"/>
            </a:lvl1pPr>
          </a:lstStyle>
          <a:p>
            <a:r>
              <a:rPr lang="en-US" dirty="0"/>
              <a:t>Click to add picture here</a:t>
            </a:r>
          </a:p>
        </p:txBody>
      </p:sp>
    </p:spTree>
    <p:extLst>
      <p:ext uri="{BB962C8B-B14F-4D97-AF65-F5344CB8AC3E}">
        <p14:creationId xmlns:p14="http://schemas.microsoft.com/office/powerpoint/2010/main" val="2438601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Tit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D7486522-5E62-154F-BA8B-67A2C26CFE0E}"/>
              </a:ext>
            </a:extLst>
          </p:cNvPr>
          <p:cNvSpPr txBox="1">
            <a:spLocks/>
          </p:cNvSpPr>
          <p:nvPr userDrawn="1"/>
        </p:nvSpPr>
        <p:spPr>
          <a:xfrm>
            <a:off x="465983" y="3224419"/>
            <a:ext cx="8248389" cy="107723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2800" kern="1200">
                <a:solidFill>
                  <a:schemeClr val="tx1"/>
                </a:solidFill>
                <a:latin typeface="Tw Cen MT" panose="020B0602020104020603" pitchFamily="34" charset="77"/>
                <a:ea typeface="+mj-ea"/>
                <a:cs typeface="+mj-cs"/>
              </a:defRPr>
            </a:lvl1pPr>
          </a:lstStyle>
          <a:p>
            <a:pPr algn="dist">
              <a:lnSpc>
                <a:spcPct val="80000"/>
              </a:lnSpc>
            </a:pPr>
            <a:endParaRPr lang="en-US" sz="1800" dirty="0">
              <a:solidFill>
                <a:schemeClr val="bg1"/>
              </a:solidFill>
              <a:latin typeface="+mn-lt"/>
              <a:cs typeface="Tw Cen MT"/>
            </a:endParaRPr>
          </a:p>
        </p:txBody>
      </p:sp>
      <p:sp>
        <p:nvSpPr>
          <p:cNvPr id="10" name="Title Placeholder 1">
            <a:extLst>
              <a:ext uri="{FF2B5EF4-FFF2-40B4-BE49-F238E27FC236}">
                <a16:creationId xmlns:a16="http://schemas.microsoft.com/office/drawing/2014/main" id="{BC5E6CB2-B7A1-B145-9038-041FA64B92E5}"/>
              </a:ext>
            </a:extLst>
          </p:cNvPr>
          <p:cNvSpPr txBox="1">
            <a:spLocks/>
          </p:cNvSpPr>
          <p:nvPr userDrawn="1"/>
        </p:nvSpPr>
        <p:spPr>
          <a:xfrm>
            <a:off x="447805" y="3224419"/>
            <a:ext cx="8248389" cy="107723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2800" kern="1200">
                <a:solidFill>
                  <a:schemeClr val="tx1"/>
                </a:solidFill>
                <a:latin typeface="Tw Cen MT" panose="020B0602020104020603" pitchFamily="34" charset="77"/>
                <a:ea typeface="+mj-ea"/>
                <a:cs typeface="+mj-cs"/>
              </a:defRPr>
            </a:lvl1pPr>
          </a:lstStyle>
          <a:p>
            <a:pPr algn="dist">
              <a:lnSpc>
                <a:spcPct val="80000"/>
              </a:lnSpc>
            </a:pPr>
            <a:endParaRPr lang="en-US" dirty="0">
              <a:solidFill>
                <a:schemeClr val="tx1">
                  <a:lumMod val="75000"/>
                  <a:lumOff val="25000"/>
                </a:schemeClr>
              </a:solidFill>
              <a:latin typeface="+mn-lt"/>
              <a:cs typeface="Tw Cen MT"/>
            </a:endParaRPr>
          </a:p>
        </p:txBody>
      </p:sp>
      <p:sp>
        <p:nvSpPr>
          <p:cNvPr id="6" name="Text Placeholder 2">
            <a:extLst>
              <a:ext uri="{FF2B5EF4-FFF2-40B4-BE49-F238E27FC236}">
                <a16:creationId xmlns:a16="http://schemas.microsoft.com/office/drawing/2014/main" id="{97FD907D-78EF-BC4A-8A91-35243D0A7F5C}"/>
              </a:ext>
            </a:extLst>
          </p:cNvPr>
          <p:cNvSpPr>
            <a:spLocks noGrp="1"/>
          </p:cNvSpPr>
          <p:nvPr>
            <p:ph type="body" sz="quarter" idx="10" hasCustomPrompt="1"/>
          </p:nvPr>
        </p:nvSpPr>
        <p:spPr>
          <a:xfrm>
            <a:off x="0" y="245327"/>
            <a:ext cx="9144000" cy="888950"/>
          </a:xfrm>
          <a:prstGeom prst="rect">
            <a:avLst/>
          </a:prstGeom>
        </p:spPr>
        <p:txBody>
          <a:bodyPr/>
          <a:lstStyle>
            <a:lvl1pPr marL="0" indent="0">
              <a:buNone/>
              <a:defRPr>
                <a:solidFill>
                  <a:schemeClr val="bg1"/>
                </a:solidFill>
                <a:latin typeface="Tw Cen MT" panose="020B0602020104020603" pitchFamily="34" charset="77"/>
              </a:defRPr>
            </a:lvl1pPr>
          </a:lstStyle>
          <a:p>
            <a:pPr lvl="0"/>
            <a:r>
              <a:rPr lang="en-US" dirty="0">
                <a:latin typeface="Tw Cen MT" panose="020B0602020104020603" pitchFamily="34" charset="77"/>
              </a:rPr>
              <a:t>ADD SLIDE NAME HERE</a:t>
            </a:r>
            <a:endParaRPr lang="en-US" dirty="0"/>
          </a:p>
        </p:txBody>
      </p:sp>
    </p:spTree>
    <p:extLst>
      <p:ext uri="{BB962C8B-B14F-4D97-AF65-F5344CB8AC3E}">
        <p14:creationId xmlns:p14="http://schemas.microsoft.com/office/powerpoint/2010/main" val="2743468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D7486522-5E62-154F-BA8B-67A2C26CFE0E}"/>
              </a:ext>
            </a:extLst>
          </p:cNvPr>
          <p:cNvSpPr txBox="1">
            <a:spLocks/>
          </p:cNvSpPr>
          <p:nvPr userDrawn="1"/>
        </p:nvSpPr>
        <p:spPr>
          <a:xfrm>
            <a:off x="465983" y="3224419"/>
            <a:ext cx="8248389" cy="107723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2800" kern="1200">
                <a:solidFill>
                  <a:schemeClr val="tx1"/>
                </a:solidFill>
                <a:latin typeface="Tw Cen MT" panose="020B0602020104020603" pitchFamily="34" charset="77"/>
                <a:ea typeface="+mj-ea"/>
                <a:cs typeface="+mj-cs"/>
              </a:defRPr>
            </a:lvl1pPr>
          </a:lstStyle>
          <a:p>
            <a:pPr algn="dist">
              <a:lnSpc>
                <a:spcPct val="80000"/>
              </a:lnSpc>
            </a:pPr>
            <a:endParaRPr lang="en-US" sz="1800" dirty="0">
              <a:solidFill>
                <a:schemeClr val="bg1"/>
              </a:solidFill>
              <a:latin typeface="+mn-lt"/>
              <a:cs typeface="Tw Cen MT"/>
            </a:endParaRPr>
          </a:p>
        </p:txBody>
      </p:sp>
      <p:sp>
        <p:nvSpPr>
          <p:cNvPr id="10" name="Title Placeholder 1">
            <a:extLst>
              <a:ext uri="{FF2B5EF4-FFF2-40B4-BE49-F238E27FC236}">
                <a16:creationId xmlns:a16="http://schemas.microsoft.com/office/drawing/2014/main" id="{BC5E6CB2-B7A1-B145-9038-041FA64B92E5}"/>
              </a:ext>
            </a:extLst>
          </p:cNvPr>
          <p:cNvSpPr txBox="1">
            <a:spLocks/>
          </p:cNvSpPr>
          <p:nvPr userDrawn="1"/>
        </p:nvSpPr>
        <p:spPr>
          <a:xfrm>
            <a:off x="447805" y="3224419"/>
            <a:ext cx="8248389" cy="107723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2800" kern="1200">
                <a:solidFill>
                  <a:schemeClr val="tx1"/>
                </a:solidFill>
                <a:latin typeface="Tw Cen MT" panose="020B0602020104020603" pitchFamily="34" charset="77"/>
                <a:ea typeface="+mj-ea"/>
                <a:cs typeface="+mj-cs"/>
              </a:defRPr>
            </a:lvl1pPr>
          </a:lstStyle>
          <a:p>
            <a:pPr algn="dist">
              <a:lnSpc>
                <a:spcPct val="80000"/>
              </a:lnSpc>
            </a:pPr>
            <a:endParaRPr lang="en-US" dirty="0">
              <a:solidFill>
                <a:schemeClr val="tx1">
                  <a:lumMod val="75000"/>
                  <a:lumOff val="25000"/>
                </a:schemeClr>
              </a:solidFill>
              <a:latin typeface="+mn-lt"/>
              <a:cs typeface="Tw Cen MT"/>
            </a:endParaRPr>
          </a:p>
        </p:txBody>
      </p:sp>
      <p:sp>
        <p:nvSpPr>
          <p:cNvPr id="14" name="Rectangle 13">
            <a:extLst>
              <a:ext uri="{FF2B5EF4-FFF2-40B4-BE49-F238E27FC236}">
                <a16:creationId xmlns:a16="http://schemas.microsoft.com/office/drawing/2014/main" id="{3CA05DDD-569C-BE47-B3F8-BB8B0A8815CF}"/>
              </a:ext>
            </a:extLst>
          </p:cNvPr>
          <p:cNvSpPr/>
          <p:nvPr userDrawn="1"/>
        </p:nvSpPr>
        <p:spPr>
          <a:xfrm>
            <a:off x="712769" y="1802353"/>
            <a:ext cx="7754815" cy="39213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6" name="Text Placeholder 2">
            <a:extLst>
              <a:ext uri="{FF2B5EF4-FFF2-40B4-BE49-F238E27FC236}">
                <a16:creationId xmlns:a16="http://schemas.microsoft.com/office/drawing/2014/main" id="{97FD907D-78EF-BC4A-8A91-35243D0A7F5C}"/>
              </a:ext>
            </a:extLst>
          </p:cNvPr>
          <p:cNvSpPr>
            <a:spLocks noGrp="1"/>
          </p:cNvSpPr>
          <p:nvPr>
            <p:ph type="body" sz="quarter" idx="10" hasCustomPrompt="1"/>
          </p:nvPr>
        </p:nvSpPr>
        <p:spPr>
          <a:xfrm>
            <a:off x="0" y="245327"/>
            <a:ext cx="9144000" cy="888950"/>
          </a:xfrm>
          <a:prstGeom prst="rect">
            <a:avLst/>
          </a:prstGeom>
        </p:spPr>
        <p:txBody>
          <a:bodyPr/>
          <a:lstStyle>
            <a:lvl1pPr marL="0" indent="0">
              <a:buNone/>
              <a:defRPr>
                <a:solidFill>
                  <a:schemeClr val="bg1"/>
                </a:solidFill>
                <a:latin typeface="Tw Cen MT" panose="020B0602020104020603" pitchFamily="34" charset="77"/>
              </a:defRPr>
            </a:lvl1pPr>
          </a:lstStyle>
          <a:p>
            <a:pPr lvl="0"/>
            <a:r>
              <a:rPr lang="en-US" dirty="0">
                <a:latin typeface="Tw Cen MT" panose="020B0602020104020603" pitchFamily="34" charset="77"/>
              </a:rPr>
              <a:t>ADD SLIDE NAME HERE</a:t>
            </a:r>
            <a:endParaRPr lang="en-US" dirty="0"/>
          </a:p>
        </p:txBody>
      </p:sp>
      <p:sp>
        <p:nvSpPr>
          <p:cNvPr id="3" name="Text Placeholder 2">
            <a:extLst>
              <a:ext uri="{FF2B5EF4-FFF2-40B4-BE49-F238E27FC236}">
                <a16:creationId xmlns:a16="http://schemas.microsoft.com/office/drawing/2014/main" id="{20115572-4895-4940-A662-239E90B8B1EF}"/>
              </a:ext>
            </a:extLst>
          </p:cNvPr>
          <p:cNvSpPr>
            <a:spLocks noGrp="1"/>
          </p:cNvSpPr>
          <p:nvPr>
            <p:ph type="body" sz="quarter" idx="11" hasCustomPrompt="1"/>
          </p:nvPr>
        </p:nvSpPr>
        <p:spPr>
          <a:xfrm>
            <a:off x="758825" y="1806575"/>
            <a:ext cx="7693025" cy="3902075"/>
          </a:xfrm>
          <a:prstGeom prst="rect">
            <a:avLst/>
          </a:prstGeom>
          <a:ln>
            <a:noFill/>
          </a:ln>
        </p:spPr>
        <p:txBody>
          <a:bodyPr/>
          <a:lstStyle>
            <a:lvl1pPr marL="0" indent="0">
              <a:buNone/>
              <a:defRPr sz="1800">
                <a:solidFill>
                  <a:schemeClr val="tx1">
                    <a:lumMod val="75000"/>
                    <a:lumOff val="25000"/>
                  </a:schemeClr>
                </a:solidFill>
              </a:defRPr>
            </a:lvl1pPr>
          </a:lstStyle>
          <a:p>
            <a:pPr lvl="0"/>
            <a:r>
              <a:rPr lang="en-US" dirty="0"/>
              <a:t>Click to add text here (Calibri, size 18+)</a:t>
            </a:r>
          </a:p>
        </p:txBody>
      </p:sp>
    </p:spTree>
    <p:extLst>
      <p:ext uri="{BB962C8B-B14F-4D97-AF65-F5344CB8AC3E}">
        <p14:creationId xmlns:p14="http://schemas.microsoft.com/office/powerpoint/2010/main" val="99760302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095EFD-0454-D741-83CF-C5DECDAA8598}"/>
              </a:ext>
            </a:extLst>
          </p:cNvPr>
          <p:cNvSpPr/>
          <p:nvPr userDrawn="1"/>
        </p:nvSpPr>
        <p:spPr>
          <a:xfrm>
            <a:off x="0" y="6368379"/>
            <a:ext cx="9144000" cy="526093"/>
          </a:xfrm>
          <a:prstGeom prst="rect">
            <a:avLst/>
          </a:prstGeom>
          <a:solidFill>
            <a:srgbClr val="59C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59C5C3"/>
              </a:solidFill>
            </a:endParaRPr>
          </a:p>
        </p:txBody>
      </p:sp>
      <p:sp>
        <p:nvSpPr>
          <p:cNvPr id="9" name="TextBox 8">
            <a:extLst>
              <a:ext uri="{FF2B5EF4-FFF2-40B4-BE49-F238E27FC236}">
                <a16:creationId xmlns:a16="http://schemas.microsoft.com/office/drawing/2014/main" id="{1017FAE7-7629-4742-B8B6-09D849CEF8BD}"/>
              </a:ext>
            </a:extLst>
          </p:cNvPr>
          <p:cNvSpPr txBox="1"/>
          <p:nvPr userDrawn="1"/>
        </p:nvSpPr>
        <p:spPr>
          <a:xfrm>
            <a:off x="87683" y="6467510"/>
            <a:ext cx="8968636" cy="276999"/>
          </a:xfrm>
          <a:prstGeom prst="rect">
            <a:avLst/>
          </a:prstGeom>
          <a:noFill/>
        </p:spPr>
        <p:txBody>
          <a:bodyPr wrap="square" rtlCol="0">
            <a:spAutoFit/>
          </a:bodyPr>
          <a:lstStyle/>
          <a:p>
            <a:r>
              <a:rPr lang="en-US" sz="1200" b="1" dirty="0">
                <a:solidFill>
                  <a:schemeClr val="bg1"/>
                </a:solidFill>
              </a:rPr>
              <a:t>SOROPTIMIST</a:t>
            </a:r>
            <a:r>
              <a:rPr lang="en-US" sz="1200" dirty="0">
                <a:solidFill>
                  <a:schemeClr val="bg1"/>
                </a:solidFill>
              </a:rPr>
              <a:t>                                                                                                          BRIGHT PAST, BRILLIANT FUTURE</a:t>
            </a:r>
          </a:p>
        </p:txBody>
      </p:sp>
      <p:sp>
        <p:nvSpPr>
          <p:cNvPr id="5" name="Rectangle 4">
            <a:extLst>
              <a:ext uri="{FF2B5EF4-FFF2-40B4-BE49-F238E27FC236}">
                <a16:creationId xmlns:a16="http://schemas.microsoft.com/office/drawing/2014/main" id="{19C4CE50-21C4-084B-8AFA-900928DF9A27}"/>
              </a:ext>
            </a:extLst>
          </p:cNvPr>
          <p:cNvSpPr/>
          <p:nvPr userDrawn="1"/>
        </p:nvSpPr>
        <p:spPr>
          <a:xfrm>
            <a:off x="0" y="6213098"/>
            <a:ext cx="9144000" cy="723900"/>
          </a:xfrm>
          <a:prstGeom prst="rect">
            <a:avLst/>
          </a:prstGeom>
          <a:solidFill>
            <a:srgbClr val="769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extLst>
              <a:ext uri="{FF2B5EF4-FFF2-40B4-BE49-F238E27FC236}">
                <a16:creationId xmlns:a16="http://schemas.microsoft.com/office/drawing/2014/main" id="{B82BE0B6-DA93-8A4F-AC19-26DBB0BAC271}"/>
              </a:ext>
            </a:extLst>
          </p:cNvPr>
          <p:cNvSpPr/>
          <p:nvPr userDrawn="1"/>
        </p:nvSpPr>
        <p:spPr>
          <a:xfrm>
            <a:off x="0" y="2"/>
            <a:ext cx="9144000" cy="1159673"/>
          </a:xfrm>
          <a:prstGeom prst="rect">
            <a:avLst/>
          </a:prstGeom>
          <a:solidFill>
            <a:srgbClr val="69317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Box 1">
            <a:extLst>
              <a:ext uri="{FF2B5EF4-FFF2-40B4-BE49-F238E27FC236}">
                <a16:creationId xmlns:a16="http://schemas.microsoft.com/office/drawing/2014/main" id="{47DAA65C-7C98-AB4F-8863-9C5E6A9244E9}"/>
              </a:ext>
            </a:extLst>
          </p:cNvPr>
          <p:cNvSpPr txBox="1"/>
          <p:nvPr userDrawn="1"/>
        </p:nvSpPr>
        <p:spPr>
          <a:xfrm>
            <a:off x="181812" y="6431334"/>
            <a:ext cx="8780377" cy="253916"/>
          </a:xfrm>
          <a:prstGeom prst="rect">
            <a:avLst/>
          </a:prstGeom>
          <a:noFill/>
        </p:spPr>
        <p:txBody>
          <a:bodyPr wrap="square" rtlCol="0">
            <a:spAutoFit/>
          </a:bodyPr>
          <a:lstStyle/>
          <a:p>
            <a:pPr algn="dist"/>
            <a:r>
              <a:rPr lang="en-US" sz="1050" b="1" kern="1200" dirty="0">
                <a:solidFill>
                  <a:schemeClr val="bg1"/>
                </a:solidFill>
                <a:latin typeface="+mn-lt"/>
                <a:ea typeface="+mn-ea"/>
                <a:cs typeface="+mn-cs"/>
              </a:rPr>
              <a:t>INVESTING IN A HALF MILLION DREAMS BY 2031</a:t>
            </a:r>
          </a:p>
        </p:txBody>
      </p:sp>
    </p:spTree>
    <p:extLst>
      <p:ext uri="{BB962C8B-B14F-4D97-AF65-F5344CB8AC3E}">
        <p14:creationId xmlns:p14="http://schemas.microsoft.com/office/powerpoint/2010/main" val="2849673124"/>
      </p:ext>
    </p:extLst>
  </p:cSld>
  <p:clrMap bg1="lt1" tx1="dk1" bg2="lt2" tx2="dk2" accent1="accent1" accent2="accent2" accent3="accent3" accent4="accent4" accent5="accent5" accent6="accent6" hlink="hlink" folHlink="folHlink"/>
  <p:sldLayoutIdLst>
    <p:sldLayoutId id="2147483760" r:id="rId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095EFD-0454-D741-83CF-C5DECDAA8598}"/>
              </a:ext>
            </a:extLst>
          </p:cNvPr>
          <p:cNvSpPr/>
          <p:nvPr userDrawn="1"/>
        </p:nvSpPr>
        <p:spPr>
          <a:xfrm>
            <a:off x="0" y="6368377"/>
            <a:ext cx="9144000" cy="526093"/>
          </a:xfrm>
          <a:prstGeom prst="rect">
            <a:avLst/>
          </a:prstGeom>
          <a:solidFill>
            <a:srgbClr val="59C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59C5C3"/>
              </a:solidFill>
            </a:endParaRPr>
          </a:p>
        </p:txBody>
      </p:sp>
      <p:sp>
        <p:nvSpPr>
          <p:cNvPr id="9" name="TextBox 8">
            <a:extLst>
              <a:ext uri="{FF2B5EF4-FFF2-40B4-BE49-F238E27FC236}">
                <a16:creationId xmlns:a16="http://schemas.microsoft.com/office/drawing/2014/main" id="{1017FAE7-7629-4742-B8B6-09D849CEF8BD}"/>
              </a:ext>
            </a:extLst>
          </p:cNvPr>
          <p:cNvSpPr txBox="1"/>
          <p:nvPr userDrawn="1"/>
        </p:nvSpPr>
        <p:spPr>
          <a:xfrm>
            <a:off x="87682" y="6467509"/>
            <a:ext cx="8968636" cy="338554"/>
          </a:xfrm>
          <a:prstGeom prst="rect">
            <a:avLst/>
          </a:prstGeom>
          <a:noFill/>
        </p:spPr>
        <p:txBody>
          <a:bodyPr wrap="square" rtlCol="0">
            <a:spAutoFit/>
          </a:bodyPr>
          <a:lstStyle/>
          <a:p>
            <a:r>
              <a:rPr lang="en-US" sz="1600" b="1" dirty="0">
                <a:solidFill>
                  <a:schemeClr val="bg1"/>
                </a:solidFill>
              </a:rPr>
              <a:t>SOROPTIMIST</a:t>
            </a:r>
            <a:r>
              <a:rPr lang="en-US" sz="1600" dirty="0">
                <a:solidFill>
                  <a:schemeClr val="bg1"/>
                </a:solidFill>
              </a:rPr>
              <a:t>                                                                                                          BRIGHT PAST, BRILLIANT FUTURE</a:t>
            </a:r>
          </a:p>
        </p:txBody>
      </p:sp>
      <p:sp>
        <p:nvSpPr>
          <p:cNvPr id="5" name="Rectangle 4">
            <a:extLst>
              <a:ext uri="{FF2B5EF4-FFF2-40B4-BE49-F238E27FC236}">
                <a16:creationId xmlns:a16="http://schemas.microsoft.com/office/drawing/2014/main" id="{19C4CE50-21C4-084B-8AFA-900928DF9A27}"/>
              </a:ext>
            </a:extLst>
          </p:cNvPr>
          <p:cNvSpPr/>
          <p:nvPr userDrawn="1"/>
        </p:nvSpPr>
        <p:spPr>
          <a:xfrm>
            <a:off x="0" y="6213098"/>
            <a:ext cx="9144000" cy="723900"/>
          </a:xfrm>
          <a:prstGeom prst="rect">
            <a:avLst/>
          </a:prstGeom>
          <a:solidFill>
            <a:srgbClr val="769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82BE0B6-DA93-8A4F-AC19-26DBB0BAC271}"/>
              </a:ext>
            </a:extLst>
          </p:cNvPr>
          <p:cNvSpPr/>
          <p:nvPr userDrawn="1"/>
        </p:nvSpPr>
        <p:spPr>
          <a:xfrm>
            <a:off x="0" y="0"/>
            <a:ext cx="9144000" cy="1159673"/>
          </a:xfrm>
          <a:prstGeom prst="rect">
            <a:avLst/>
          </a:prstGeom>
          <a:solidFill>
            <a:srgbClr val="69317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7DAA65C-7C98-AB4F-8863-9C5E6A9244E9}"/>
              </a:ext>
            </a:extLst>
          </p:cNvPr>
          <p:cNvSpPr txBox="1"/>
          <p:nvPr userDrawn="1"/>
        </p:nvSpPr>
        <p:spPr>
          <a:xfrm>
            <a:off x="181811" y="6431333"/>
            <a:ext cx="8780377" cy="307777"/>
          </a:xfrm>
          <a:prstGeom prst="rect">
            <a:avLst/>
          </a:prstGeom>
          <a:noFill/>
        </p:spPr>
        <p:txBody>
          <a:bodyPr wrap="square" rtlCol="0">
            <a:spAutoFit/>
          </a:bodyPr>
          <a:lstStyle/>
          <a:p>
            <a:pPr algn="dist"/>
            <a:r>
              <a:rPr lang="en-US" sz="1400" b="1" kern="1200" dirty="0">
                <a:solidFill>
                  <a:schemeClr val="bg1"/>
                </a:solidFill>
                <a:latin typeface="+mn-lt"/>
                <a:ea typeface="+mn-ea"/>
                <a:cs typeface="+mn-cs"/>
              </a:rPr>
              <a:t>INVESTING IN A HALF MILLION DREAMS BY 2031</a:t>
            </a:r>
          </a:p>
        </p:txBody>
      </p:sp>
    </p:spTree>
    <p:extLst>
      <p:ext uri="{BB962C8B-B14F-4D97-AF65-F5344CB8AC3E}">
        <p14:creationId xmlns:p14="http://schemas.microsoft.com/office/powerpoint/2010/main" val="264400621"/>
      </p:ext>
    </p:extLst>
  </p:cSld>
  <p:clrMap bg1="lt1" tx1="dk1" bg2="lt2" tx2="dk2" accent1="accent1" accent2="accent2" accent3="accent3" accent4="accent4" accent5="accent5" accent6="accent6" hlink="hlink" folHlink="folHlink"/>
  <p:sldLayoutIdLst>
    <p:sldLayoutId id="2147483741" r:id="rId1"/>
    <p:sldLayoutId id="2147483698" r:id="rId2"/>
    <p:sldLayoutId id="2147483715" r:id="rId3"/>
    <p:sldLayoutId id="2147483780" r:id="rId4"/>
    <p:sldLayoutId id="2147483742" r:id="rId5"/>
    <p:sldLayoutId id="2147483730" r:id="rId6"/>
    <p:sldLayoutId id="2147483712" r:id="rId7"/>
    <p:sldLayoutId id="2147483700"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2.emf"/></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53E9E0-FD64-4942-9687-24884A85E383}"/>
              </a:ext>
            </a:extLst>
          </p:cNvPr>
          <p:cNvSpPr>
            <a:spLocks noGrp="1"/>
          </p:cNvSpPr>
          <p:nvPr>
            <p:ph type="body" sz="quarter" idx="10"/>
          </p:nvPr>
        </p:nvSpPr>
        <p:spPr>
          <a:xfrm>
            <a:off x="5372465" y="2856185"/>
            <a:ext cx="3084307" cy="1145629"/>
          </a:xfrm>
        </p:spPr>
        <p:txBody>
          <a:bodyPr/>
          <a:lstStyle/>
          <a:p>
            <a:endParaRPr lang="en-US" dirty="0"/>
          </a:p>
          <a:p>
            <a:r>
              <a:rPr lang="en-US" dirty="0"/>
              <a:t>NAME</a:t>
            </a:r>
          </a:p>
        </p:txBody>
      </p:sp>
    </p:spTree>
    <p:extLst>
      <p:ext uri="{BB962C8B-B14F-4D97-AF65-F5344CB8AC3E}">
        <p14:creationId xmlns:p14="http://schemas.microsoft.com/office/powerpoint/2010/main" val="867231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493830-0875-4F5D-97C9-74B2F94D0AE9}"/>
              </a:ext>
            </a:extLst>
          </p:cNvPr>
          <p:cNvSpPr>
            <a:spLocks noGrp="1"/>
          </p:cNvSpPr>
          <p:nvPr>
            <p:ph type="body" sz="quarter" idx="10"/>
          </p:nvPr>
        </p:nvSpPr>
        <p:spPr/>
        <p:txBody>
          <a:bodyPr/>
          <a:lstStyle/>
          <a:p>
            <a:r>
              <a:rPr lang="en-US" dirty="0"/>
              <a:t>Dreaming Big</a:t>
            </a:r>
          </a:p>
        </p:txBody>
      </p:sp>
      <p:pic>
        <p:nvPicPr>
          <p:cNvPr id="3" name="Picture 2">
            <a:extLst>
              <a:ext uri="{FF2B5EF4-FFF2-40B4-BE49-F238E27FC236}">
                <a16:creationId xmlns:a16="http://schemas.microsoft.com/office/drawing/2014/main" id="{4E3860CA-F805-466C-854C-1F94E5323B0B}"/>
              </a:ext>
            </a:extLst>
          </p:cNvPr>
          <p:cNvPicPr>
            <a:picLocks noChangeAspect="1"/>
          </p:cNvPicPr>
          <p:nvPr/>
        </p:nvPicPr>
        <p:blipFill rotWithShape="1">
          <a:blip r:embed="rId3"/>
          <a:srcRect r="-1" b="14393"/>
          <a:stretch/>
        </p:blipFill>
        <p:spPr>
          <a:xfrm>
            <a:off x="1" y="966816"/>
            <a:ext cx="9144000" cy="5324134"/>
          </a:xfrm>
          <a:prstGeom prst="rect">
            <a:avLst/>
          </a:prstGeom>
          <a:noFill/>
        </p:spPr>
      </p:pic>
      <p:sp>
        <p:nvSpPr>
          <p:cNvPr id="4" name="Text Placeholder 2">
            <a:extLst>
              <a:ext uri="{FF2B5EF4-FFF2-40B4-BE49-F238E27FC236}">
                <a16:creationId xmlns:a16="http://schemas.microsoft.com/office/drawing/2014/main" id="{156DB817-3AF1-4CDE-B4CE-460FA582828F}"/>
              </a:ext>
            </a:extLst>
          </p:cNvPr>
          <p:cNvSpPr txBox="1">
            <a:spLocks/>
          </p:cNvSpPr>
          <p:nvPr/>
        </p:nvSpPr>
        <p:spPr>
          <a:xfrm>
            <a:off x="5285849" y="1891822"/>
            <a:ext cx="3246207" cy="4413222"/>
          </a:xfrm>
          <a:prstGeom prst="rect">
            <a:avLst/>
          </a:prstGeom>
        </p:spPr>
        <p:txBody>
          <a:bodyPr/>
          <a:lstStyle>
            <a:lvl1pPr marL="0" indent="0" algn="l" defTabSz="457200" rtl="0" eaLnBrk="1" latinLnBrk="0" hangingPunct="1">
              <a:spcBef>
                <a:spcPct val="20000"/>
              </a:spcBef>
              <a:buFont typeface="Arial"/>
              <a:buNone/>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3200" dirty="0">
                <a:solidFill>
                  <a:srgbClr val="5B2C71"/>
                </a:solidFill>
                <a:latin typeface="Tw Cen MT" panose="020B0602020104020603" pitchFamily="34" charset="0"/>
              </a:rPr>
              <a:t>Dream Big Campaign:</a:t>
            </a:r>
          </a:p>
          <a:p>
            <a:pPr algn="ctr"/>
            <a:r>
              <a:rPr lang="en-US" sz="3200" dirty="0">
                <a:solidFill>
                  <a:srgbClr val="5B2C71"/>
                </a:solidFill>
                <a:latin typeface="Tw Cen MT" panose="020B0602020104020603" pitchFamily="34" charset="0"/>
              </a:rPr>
              <a:t>Raising $15 million to support our Big Goal – Together!</a:t>
            </a:r>
          </a:p>
        </p:txBody>
      </p:sp>
    </p:spTree>
    <p:extLst>
      <p:ext uri="{BB962C8B-B14F-4D97-AF65-F5344CB8AC3E}">
        <p14:creationId xmlns:p14="http://schemas.microsoft.com/office/powerpoint/2010/main" val="272972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5B4696-E537-754C-B37E-C0127D4BE0CB}"/>
              </a:ext>
            </a:extLst>
          </p:cNvPr>
          <p:cNvSpPr>
            <a:spLocks noGrp="1"/>
          </p:cNvSpPr>
          <p:nvPr>
            <p:ph type="body" sz="quarter" idx="10"/>
          </p:nvPr>
        </p:nvSpPr>
        <p:spPr/>
        <p:txBody>
          <a:bodyPr/>
          <a:lstStyle/>
          <a:p>
            <a:r>
              <a:rPr lang="en-US" dirty="0"/>
              <a:t>Bright Past, Brilliant Future</a:t>
            </a:r>
          </a:p>
        </p:txBody>
      </p:sp>
      <p:pic>
        <p:nvPicPr>
          <p:cNvPr id="1026" name="Picture 2">
            <a:extLst>
              <a:ext uri="{FF2B5EF4-FFF2-40B4-BE49-F238E27FC236}">
                <a16:creationId xmlns:a16="http://schemas.microsoft.com/office/drawing/2014/main" id="{3EC5D186-2048-4165-B8DE-DCBE804B15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89100"/>
            <a:ext cx="9144000" cy="347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044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633936-CA7F-4FE0-A8F1-12D03031BE78}"/>
              </a:ext>
            </a:extLst>
          </p:cNvPr>
          <p:cNvSpPr>
            <a:spLocks noGrp="1"/>
          </p:cNvSpPr>
          <p:nvPr>
            <p:ph type="body" sz="quarter" idx="10"/>
          </p:nvPr>
        </p:nvSpPr>
        <p:spPr>
          <a:xfrm>
            <a:off x="0" y="245327"/>
            <a:ext cx="9144000" cy="888950"/>
          </a:xfrm>
        </p:spPr>
        <p:txBody>
          <a:bodyPr>
            <a:normAutofit/>
          </a:bodyPr>
          <a:lstStyle/>
          <a:p>
            <a:r>
              <a:rPr lang="en-US" dirty="0"/>
              <a:t>It’s Time to Spark Change</a:t>
            </a:r>
          </a:p>
        </p:txBody>
      </p:sp>
      <p:pic>
        <p:nvPicPr>
          <p:cNvPr id="1028" name="Picture 4" descr="Sparkler, Fireworks, Hand, Fourth Of July, Holiday">
            <a:extLst>
              <a:ext uri="{FF2B5EF4-FFF2-40B4-BE49-F238E27FC236}">
                <a16:creationId xmlns:a16="http://schemas.microsoft.com/office/drawing/2014/main" id="{40F38AB9-35C0-40DD-92D5-CBB84816EC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638" r="-1" b="-1"/>
          <a:stretch/>
        </p:blipFill>
        <p:spPr bwMode="auto">
          <a:xfrm>
            <a:off x="641350" y="1614488"/>
            <a:ext cx="7762875" cy="4319587"/>
          </a:xfrm>
          <a:prstGeom prst="rect">
            <a:avLst/>
          </a:prstGeom>
          <a:solidFill>
            <a:srgbClr val="FFFFFF"/>
          </a:solidFill>
        </p:spPr>
      </p:pic>
    </p:spTree>
    <p:extLst>
      <p:ext uri="{BB962C8B-B14F-4D97-AF65-F5344CB8AC3E}">
        <p14:creationId xmlns:p14="http://schemas.microsoft.com/office/powerpoint/2010/main" val="3326405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06681D-2D5F-4973-86B5-E89A5C51A324}"/>
              </a:ext>
            </a:extLst>
          </p:cNvPr>
          <p:cNvSpPr>
            <a:spLocks noGrp="1"/>
          </p:cNvSpPr>
          <p:nvPr>
            <p:ph type="body" idx="11"/>
          </p:nvPr>
        </p:nvSpPr>
        <p:spPr>
          <a:xfrm>
            <a:off x="470330" y="1709111"/>
            <a:ext cx="2210551" cy="4092456"/>
          </a:xfrm>
        </p:spPr>
        <p:txBody>
          <a:bodyPr>
            <a:noAutofit/>
          </a:bodyPr>
          <a:lstStyle/>
          <a:p>
            <a:r>
              <a:rPr lang="en-US" sz="2400" dirty="0"/>
              <a:t>2021-2031 </a:t>
            </a:r>
          </a:p>
          <a:p>
            <a:r>
              <a:rPr lang="en-US" sz="2400" dirty="0"/>
              <a:t>BIG GOAL</a:t>
            </a:r>
          </a:p>
          <a:p>
            <a:endParaRPr lang="en-US" sz="2400" dirty="0"/>
          </a:p>
          <a:p>
            <a:r>
              <a:rPr lang="en-US" sz="2400" dirty="0"/>
              <a:t>To invest in the dreams of a half million women and girls through access to education</a:t>
            </a:r>
          </a:p>
        </p:txBody>
      </p:sp>
      <p:sp>
        <p:nvSpPr>
          <p:cNvPr id="4" name="Text Placeholder 3">
            <a:extLst>
              <a:ext uri="{FF2B5EF4-FFF2-40B4-BE49-F238E27FC236}">
                <a16:creationId xmlns:a16="http://schemas.microsoft.com/office/drawing/2014/main" id="{D9F4EC4C-7CD5-4D56-8F1E-8CD482A37F5E}"/>
              </a:ext>
            </a:extLst>
          </p:cNvPr>
          <p:cNvSpPr>
            <a:spLocks noGrp="1"/>
          </p:cNvSpPr>
          <p:nvPr>
            <p:ph type="body" sz="quarter" idx="12"/>
          </p:nvPr>
        </p:nvSpPr>
        <p:spPr>
          <a:xfrm>
            <a:off x="0" y="245327"/>
            <a:ext cx="9144000" cy="888950"/>
          </a:xfrm>
        </p:spPr>
        <p:txBody>
          <a:bodyPr>
            <a:normAutofit/>
          </a:bodyPr>
          <a:lstStyle/>
          <a:p>
            <a:r>
              <a:rPr lang="en-US" dirty="0"/>
              <a:t>The Path We’ve Traveled</a:t>
            </a:r>
          </a:p>
        </p:txBody>
      </p:sp>
      <p:pic>
        <p:nvPicPr>
          <p:cNvPr id="4098" name="Picture 2">
            <a:extLst>
              <a:ext uri="{FF2B5EF4-FFF2-40B4-BE49-F238E27FC236}">
                <a16:creationId xmlns:a16="http://schemas.microsoft.com/office/drawing/2014/main" id="{F222C507-CCC0-484E-80AD-209A8A0767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25" r="4211" b="-2"/>
          <a:stretch/>
        </p:blipFill>
        <p:spPr bwMode="auto">
          <a:xfrm>
            <a:off x="3321050" y="1492250"/>
            <a:ext cx="5554663" cy="4478338"/>
          </a:xfrm>
          <a:prstGeom prst="rect">
            <a:avLst/>
          </a:prstGeom>
          <a:solidFill>
            <a:srgbClr val="FFFFFF"/>
          </a:solidFill>
        </p:spPr>
      </p:pic>
    </p:spTree>
    <p:extLst>
      <p:ext uri="{BB962C8B-B14F-4D97-AF65-F5344CB8AC3E}">
        <p14:creationId xmlns:p14="http://schemas.microsoft.com/office/powerpoint/2010/main" val="2897373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0C3458-ACB0-43BA-9B6F-300EFB8B2292}"/>
              </a:ext>
            </a:extLst>
          </p:cNvPr>
          <p:cNvSpPr>
            <a:spLocks noGrp="1"/>
          </p:cNvSpPr>
          <p:nvPr>
            <p:ph type="body" idx="11"/>
          </p:nvPr>
        </p:nvSpPr>
        <p:spPr>
          <a:xfrm>
            <a:off x="470330" y="1709111"/>
            <a:ext cx="2210551" cy="4092456"/>
          </a:xfrm>
        </p:spPr>
        <p:txBody>
          <a:bodyPr>
            <a:noAutofit/>
          </a:bodyPr>
          <a:lstStyle/>
          <a:p>
            <a:r>
              <a:rPr lang="en-US" sz="3400" dirty="0"/>
              <a:t>Serve four times  the number of women and girls we are currently serving. </a:t>
            </a:r>
          </a:p>
        </p:txBody>
      </p:sp>
      <p:sp>
        <p:nvSpPr>
          <p:cNvPr id="2" name="Text Placeholder 1">
            <a:extLst>
              <a:ext uri="{FF2B5EF4-FFF2-40B4-BE49-F238E27FC236}">
                <a16:creationId xmlns:a16="http://schemas.microsoft.com/office/drawing/2014/main" id="{1F55EB82-43DE-459E-900C-37C0D53050CC}"/>
              </a:ext>
            </a:extLst>
          </p:cNvPr>
          <p:cNvSpPr>
            <a:spLocks noGrp="1"/>
          </p:cNvSpPr>
          <p:nvPr>
            <p:ph type="body" sz="quarter" idx="12"/>
          </p:nvPr>
        </p:nvSpPr>
        <p:spPr>
          <a:xfrm>
            <a:off x="0" y="245327"/>
            <a:ext cx="9144000" cy="888950"/>
          </a:xfrm>
        </p:spPr>
        <p:txBody>
          <a:bodyPr>
            <a:normAutofit/>
          </a:bodyPr>
          <a:lstStyle/>
          <a:p>
            <a:r>
              <a:rPr lang="en-US" dirty="0"/>
              <a:t>This is Our Legacy</a:t>
            </a:r>
          </a:p>
        </p:txBody>
      </p:sp>
      <p:pic>
        <p:nvPicPr>
          <p:cNvPr id="4" name="Picture 3">
            <a:extLst>
              <a:ext uri="{FF2B5EF4-FFF2-40B4-BE49-F238E27FC236}">
                <a16:creationId xmlns:a16="http://schemas.microsoft.com/office/drawing/2014/main" id="{7E75E6DB-76F4-4D77-B961-6503DF509687}"/>
              </a:ext>
            </a:extLst>
          </p:cNvPr>
          <p:cNvPicPr>
            <a:picLocks noChangeAspect="1"/>
          </p:cNvPicPr>
          <p:nvPr/>
        </p:nvPicPr>
        <p:blipFill rotWithShape="1">
          <a:blip r:embed="rId3"/>
          <a:srcRect l="8770" r="13707" b="-2"/>
          <a:stretch/>
        </p:blipFill>
        <p:spPr>
          <a:xfrm>
            <a:off x="3321050" y="1492250"/>
            <a:ext cx="5554663" cy="4478338"/>
          </a:xfrm>
          <a:prstGeom prst="rect">
            <a:avLst/>
          </a:prstGeom>
          <a:noFill/>
        </p:spPr>
      </p:pic>
    </p:spTree>
    <p:extLst>
      <p:ext uri="{BB962C8B-B14F-4D97-AF65-F5344CB8AC3E}">
        <p14:creationId xmlns:p14="http://schemas.microsoft.com/office/powerpoint/2010/main" val="4037568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F94A12-06F3-411F-BB40-93D944FD0F71}"/>
              </a:ext>
            </a:extLst>
          </p:cNvPr>
          <p:cNvSpPr>
            <a:spLocks noGrp="1"/>
          </p:cNvSpPr>
          <p:nvPr>
            <p:ph type="body" sz="quarter" idx="10"/>
          </p:nvPr>
        </p:nvSpPr>
        <p:spPr>
          <a:xfrm>
            <a:off x="0" y="245327"/>
            <a:ext cx="9144000" cy="888950"/>
          </a:xfrm>
        </p:spPr>
        <p:txBody>
          <a:bodyPr>
            <a:normAutofit/>
          </a:bodyPr>
          <a:lstStyle/>
          <a:p>
            <a:r>
              <a:rPr lang="en-US" dirty="0"/>
              <a:t>Dream Big Campaign</a:t>
            </a:r>
          </a:p>
        </p:txBody>
      </p:sp>
      <p:pic>
        <p:nvPicPr>
          <p:cNvPr id="6" name="Picture 5" descr="A group of people posing for the camera&#10;&#10;Description automatically generated with medium confidence">
            <a:extLst>
              <a:ext uri="{FF2B5EF4-FFF2-40B4-BE49-F238E27FC236}">
                <a16:creationId xmlns:a16="http://schemas.microsoft.com/office/drawing/2014/main" id="{B995B6F6-840D-498E-B4FA-4AD04DD9C8B6}"/>
              </a:ext>
            </a:extLst>
          </p:cNvPr>
          <p:cNvPicPr>
            <a:picLocks noChangeAspect="1"/>
          </p:cNvPicPr>
          <p:nvPr/>
        </p:nvPicPr>
        <p:blipFill rotWithShape="1">
          <a:blip r:embed="rId3"/>
          <a:srcRect t="4062" r="-1" b="-1"/>
          <a:stretch/>
        </p:blipFill>
        <p:spPr>
          <a:xfrm>
            <a:off x="641350" y="1614488"/>
            <a:ext cx="7762875" cy="4319587"/>
          </a:xfrm>
          <a:prstGeom prst="rect">
            <a:avLst/>
          </a:prstGeom>
          <a:noFill/>
        </p:spPr>
      </p:pic>
    </p:spTree>
    <p:extLst>
      <p:ext uri="{BB962C8B-B14F-4D97-AF65-F5344CB8AC3E}">
        <p14:creationId xmlns:p14="http://schemas.microsoft.com/office/powerpoint/2010/main" val="1050066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5FC5DB3-7322-498A-A339-E441B8144160}"/>
              </a:ext>
            </a:extLst>
          </p:cNvPr>
          <p:cNvSpPr>
            <a:spLocks noGrp="1"/>
          </p:cNvSpPr>
          <p:nvPr>
            <p:ph type="body" sz="quarter" idx="10"/>
          </p:nvPr>
        </p:nvSpPr>
        <p:spPr>
          <a:xfrm>
            <a:off x="0" y="245327"/>
            <a:ext cx="9144000" cy="888950"/>
          </a:xfrm>
        </p:spPr>
        <p:txBody>
          <a:bodyPr>
            <a:normAutofit/>
          </a:bodyPr>
          <a:lstStyle/>
          <a:p>
            <a:r>
              <a:rPr lang="en-US" dirty="0"/>
              <a:t>Audacious Goals</a:t>
            </a:r>
          </a:p>
        </p:txBody>
      </p:sp>
      <p:pic>
        <p:nvPicPr>
          <p:cNvPr id="5" name="Picture 4">
            <a:extLst>
              <a:ext uri="{FF2B5EF4-FFF2-40B4-BE49-F238E27FC236}">
                <a16:creationId xmlns:a16="http://schemas.microsoft.com/office/drawing/2014/main" id="{EEC4B486-F821-4EA2-B922-6DC86C1F07CD}"/>
              </a:ext>
            </a:extLst>
          </p:cNvPr>
          <p:cNvPicPr>
            <a:picLocks noChangeAspect="1"/>
          </p:cNvPicPr>
          <p:nvPr/>
        </p:nvPicPr>
        <p:blipFill rotWithShape="1">
          <a:blip r:embed="rId3"/>
          <a:srcRect l="235" t="6485" r="-235" b="7145"/>
          <a:stretch/>
        </p:blipFill>
        <p:spPr>
          <a:xfrm>
            <a:off x="0" y="985755"/>
            <a:ext cx="9144000" cy="5265143"/>
          </a:xfrm>
          <a:prstGeom prst="rect">
            <a:avLst/>
          </a:prstGeom>
        </p:spPr>
      </p:pic>
      <p:sp>
        <p:nvSpPr>
          <p:cNvPr id="6" name="Text Placeholder 1">
            <a:extLst>
              <a:ext uri="{FF2B5EF4-FFF2-40B4-BE49-F238E27FC236}">
                <a16:creationId xmlns:a16="http://schemas.microsoft.com/office/drawing/2014/main" id="{CEA177D7-3198-44AA-9127-9EBD28DEFCD8}"/>
              </a:ext>
            </a:extLst>
          </p:cNvPr>
          <p:cNvSpPr txBox="1">
            <a:spLocks/>
          </p:cNvSpPr>
          <p:nvPr/>
        </p:nvSpPr>
        <p:spPr>
          <a:xfrm>
            <a:off x="5326743" y="1606028"/>
            <a:ext cx="3652366" cy="3400688"/>
          </a:xfrm>
          <a:prstGeom prst="rect">
            <a:avLst/>
          </a:prstGeom>
        </p:spPr>
        <p:txBody>
          <a:bodyPr/>
          <a:lstStyle>
            <a:lvl1pPr marL="0" indent="0" algn="l" defTabSz="457200" rtl="0" eaLnBrk="1" latinLnBrk="0" hangingPunct="1">
              <a:spcBef>
                <a:spcPct val="20000"/>
              </a:spcBef>
              <a:buFont typeface="Arial"/>
              <a:buNone/>
              <a:defRPr sz="3200" kern="1200">
                <a:solidFill>
                  <a:schemeClr val="bg1"/>
                </a:solidFill>
                <a:latin typeface="Tw Cen MT" panose="020B0602020104020603" pitchFamily="34" charset="77"/>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3600" b="1" dirty="0">
                <a:solidFill>
                  <a:srgbClr val="693174"/>
                </a:solidFill>
              </a:rPr>
              <a:t>Big Goal</a:t>
            </a:r>
            <a:br>
              <a:rPr lang="en-US" sz="3600" b="1" dirty="0">
                <a:solidFill>
                  <a:srgbClr val="693174"/>
                </a:solidFill>
              </a:rPr>
            </a:br>
            <a:r>
              <a:rPr lang="en-US" sz="3600" b="1" dirty="0">
                <a:solidFill>
                  <a:srgbClr val="693174"/>
                </a:solidFill>
              </a:rPr>
              <a:t>Dream Big </a:t>
            </a:r>
          </a:p>
          <a:p>
            <a:endParaRPr lang="en-US" dirty="0"/>
          </a:p>
        </p:txBody>
      </p:sp>
    </p:spTree>
    <p:extLst>
      <p:ext uri="{BB962C8B-B14F-4D97-AF65-F5344CB8AC3E}">
        <p14:creationId xmlns:p14="http://schemas.microsoft.com/office/powerpoint/2010/main" val="417123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CC39F94-E2E2-4CE2-990D-2177F943D7FD}"/>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482600" y="1460355"/>
            <a:ext cx="2195305" cy="2195305"/>
          </a:xfrm>
          <a:prstGeom prst="rect">
            <a:avLst/>
          </a:prstGeom>
          <a:noFill/>
        </p:spPr>
      </p:pic>
      <p:pic>
        <p:nvPicPr>
          <p:cNvPr id="7" name="Picture 6" descr="Quality education">
            <a:extLst>
              <a:ext uri="{FF2B5EF4-FFF2-40B4-BE49-F238E27FC236}">
                <a16:creationId xmlns:a16="http://schemas.microsoft.com/office/drawing/2014/main" id="{C095AAA2-F7E2-4137-B972-6A58DA17D543}"/>
              </a:ext>
            </a:extLst>
          </p:cNvPr>
          <p:cNvPicPr/>
          <p:nvPr/>
        </p:nvPicPr>
        <p:blipFill>
          <a:blip r:embed="rId4" cstate="print">
            <a:extLst>
              <a:ext uri="{28A0092B-C50C-407E-A947-70E740481C1C}">
                <a14:useLocalDpi xmlns:a14="http://schemas.microsoft.com/office/drawing/2010/main" val="0"/>
              </a:ext>
            </a:extLst>
          </a:blip>
          <a:stretch>
            <a:fillRect/>
          </a:stretch>
        </p:blipFill>
        <p:spPr bwMode="auto">
          <a:xfrm>
            <a:off x="482600" y="3928859"/>
            <a:ext cx="2195304" cy="2195304"/>
          </a:xfrm>
          <a:prstGeom prst="rect">
            <a:avLst/>
          </a:prstGeom>
          <a:noFill/>
        </p:spPr>
      </p:pic>
      <p:pic>
        <p:nvPicPr>
          <p:cNvPr id="4" name="Picture 3" descr="No Poverty">
            <a:extLst>
              <a:ext uri="{FF2B5EF4-FFF2-40B4-BE49-F238E27FC236}">
                <a16:creationId xmlns:a16="http://schemas.microsoft.com/office/drawing/2014/main" id="{3B897F3E-F48E-4F1F-AFA3-19234AD8F39B}"/>
              </a:ext>
            </a:extLst>
          </p:cNvPr>
          <p:cNvPicPr/>
          <p:nvPr/>
        </p:nvPicPr>
        <p:blipFill>
          <a:blip r:embed="rId5" cstate="print">
            <a:extLst>
              <a:ext uri="{28A0092B-C50C-407E-A947-70E740481C1C}">
                <a14:useLocalDpi xmlns:a14="http://schemas.microsoft.com/office/drawing/2010/main" val="0"/>
              </a:ext>
            </a:extLst>
          </a:blip>
          <a:stretch>
            <a:fillRect/>
          </a:stretch>
        </p:blipFill>
        <p:spPr bwMode="auto">
          <a:xfrm>
            <a:off x="3383369" y="2240371"/>
            <a:ext cx="2377259" cy="2377259"/>
          </a:xfrm>
          <a:prstGeom prst="rect">
            <a:avLst/>
          </a:prstGeom>
          <a:noFill/>
        </p:spPr>
      </p:pic>
      <p:pic>
        <p:nvPicPr>
          <p:cNvPr id="13" name="Picture 12">
            <a:extLst>
              <a:ext uri="{FF2B5EF4-FFF2-40B4-BE49-F238E27FC236}">
                <a16:creationId xmlns:a16="http://schemas.microsoft.com/office/drawing/2014/main" id="{F57C6190-CF3E-4220-88EF-4CFADF56F770}"/>
              </a:ext>
            </a:extLst>
          </p:cNvPr>
          <p:cNvPicPr/>
          <p:nvPr/>
        </p:nvPicPr>
        <p:blipFill>
          <a:blip r:embed="rId6">
            <a:extLst>
              <a:ext uri="{28A0092B-C50C-407E-A947-70E740481C1C}">
                <a14:useLocalDpi xmlns:a14="http://schemas.microsoft.com/office/drawing/2010/main" val="0"/>
              </a:ext>
            </a:extLst>
          </a:blip>
          <a:stretch>
            <a:fillRect/>
          </a:stretch>
        </p:blipFill>
        <p:spPr bwMode="auto">
          <a:xfrm>
            <a:off x="6466095" y="1470197"/>
            <a:ext cx="2195304" cy="2195304"/>
          </a:xfrm>
          <a:prstGeom prst="rect">
            <a:avLst/>
          </a:prstGeom>
          <a:noFill/>
        </p:spPr>
      </p:pic>
      <p:pic>
        <p:nvPicPr>
          <p:cNvPr id="10" name="Picture 9" descr="Gender Equality">
            <a:extLst>
              <a:ext uri="{FF2B5EF4-FFF2-40B4-BE49-F238E27FC236}">
                <a16:creationId xmlns:a16="http://schemas.microsoft.com/office/drawing/2014/main" id="{F3FC9C3A-0DB1-4178-9949-1C498E276733}"/>
              </a:ext>
            </a:extLst>
          </p:cNvPr>
          <p:cNvPicPr/>
          <p:nvPr/>
        </p:nvPicPr>
        <p:blipFill>
          <a:blip r:embed="rId7" cstate="print">
            <a:extLst>
              <a:ext uri="{28A0092B-C50C-407E-A947-70E740481C1C}">
                <a14:useLocalDpi xmlns:a14="http://schemas.microsoft.com/office/drawing/2010/main" val="0"/>
              </a:ext>
            </a:extLst>
          </a:blip>
          <a:stretch>
            <a:fillRect/>
          </a:stretch>
        </p:blipFill>
        <p:spPr bwMode="auto">
          <a:xfrm>
            <a:off x="6466095" y="3920943"/>
            <a:ext cx="2195303" cy="2195303"/>
          </a:xfrm>
          <a:prstGeom prst="rect">
            <a:avLst/>
          </a:prstGeom>
          <a:noFill/>
        </p:spPr>
      </p:pic>
      <p:sp>
        <p:nvSpPr>
          <p:cNvPr id="12" name="Text Placeholder 1">
            <a:extLst>
              <a:ext uri="{FF2B5EF4-FFF2-40B4-BE49-F238E27FC236}">
                <a16:creationId xmlns:a16="http://schemas.microsoft.com/office/drawing/2014/main" id="{8B18A06C-F4F9-4421-9224-3E9FE0E4A2D3}"/>
              </a:ext>
            </a:extLst>
          </p:cNvPr>
          <p:cNvSpPr txBox="1">
            <a:spLocks/>
          </p:cNvSpPr>
          <p:nvPr/>
        </p:nvSpPr>
        <p:spPr>
          <a:xfrm>
            <a:off x="0" y="245327"/>
            <a:ext cx="9144000" cy="888950"/>
          </a:xfrm>
        </p:spPr>
        <p:txBody>
          <a:bodyP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dirty="0">
                <a:solidFill>
                  <a:schemeClr val="bg1"/>
                </a:solidFill>
                <a:latin typeface="Tw Cen MT" panose="020B0602020104020603" pitchFamily="34" charset="0"/>
              </a:rPr>
              <a:t>Sustainable Development Goals</a:t>
            </a:r>
          </a:p>
        </p:txBody>
      </p:sp>
    </p:spTree>
    <p:extLst>
      <p:ext uri="{BB962C8B-B14F-4D97-AF65-F5344CB8AC3E}">
        <p14:creationId xmlns:p14="http://schemas.microsoft.com/office/powerpoint/2010/main" val="1838241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FE32F3-B902-4DB4-8646-05B4A0F039C3}"/>
              </a:ext>
            </a:extLst>
          </p:cNvPr>
          <p:cNvSpPr>
            <a:spLocks noGrp="1"/>
          </p:cNvSpPr>
          <p:nvPr>
            <p:ph type="body" sz="quarter" idx="10"/>
          </p:nvPr>
        </p:nvSpPr>
        <p:spPr/>
        <p:txBody>
          <a:bodyPr/>
          <a:lstStyle/>
          <a:p>
            <a:r>
              <a:rPr lang="en-US" dirty="0"/>
              <a:t>Our Accelerated Action</a:t>
            </a:r>
          </a:p>
        </p:txBody>
      </p:sp>
      <p:pic>
        <p:nvPicPr>
          <p:cNvPr id="3074" name="Picture 2">
            <a:extLst>
              <a:ext uri="{FF2B5EF4-FFF2-40B4-BE49-F238E27FC236}">
                <a16:creationId xmlns:a16="http://schemas.microsoft.com/office/drawing/2014/main" id="{16555F54-0F9D-4F7C-A751-635A140A13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975" y="1418526"/>
            <a:ext cx="3961568" cy="459038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9759788-63C5-42FA-B3B9-1F3317831FF8}"/>
              </a:ext>
            </a:extLst>
          </p:cNvPr>
          <p:cNvSpPr txBox="1"/>
          <p:nvPr/>
        </p:nvSpPr>
        <p:spPr>
          <a:xfrm>
            <a:off x="4572000" y="1725158"/>
            <a:ext cx="4100379" cy="3983398"/>
          </a:xfrm>
          <a:prstGeom prst="rect">
            <a:avLst/>
          </a:prstGeom>
          <a:noFill/>
        </p:spPr>
        <p:txBody>
          <a:bodyPr wrap="square">
            <a:spAutoFit/>
          </a:bodyPr>
          <a:lstStyle/>
          <a:p>
            <a:pPr marL="0" marR="0">
              <a:lnSpc>
                <a:spcPct val="107000"/>
              </a:lnSpc>
              <a:spcBef>
                <a:spcPts val="0"/>
              </a:spcBef>
              <a:spcAft>
                <a:spcPts val="800"/>
              </a:spcAft>
            </a:pPr>
            <a:r>
              <a:rPr lang="en-US" sz="2100" dirty="0">
                <a:effectLst/>
                <a:latin typeface="Calibri" panose="020F0502020204030204" pitchFamily="34" charset="0"/>
                <a:ea typeface="Calibri" panose="020F0502020204030204" pitchFamily="34" charset="0"/>
                <a:cs typeface="Times New Roman" panose="02020603050405020304" pitchFamily="18" charset="0"/>
              </a:rPr>
              <a:t>“We will not achieve the Sustainable Development Goals if there is no accelerated action to empower women economically. We know that women’s participation in all spheres of life, including in the economy, is essential to sustainable and durable peace and to the realization of human rights.”</a:t>
            </a:r>
          </a:p>
          <a:p>
            <a:pPr marL="0" marR="0" algn="r">
              <a:lnSpc>
                <a:spcPct val="107000"/>
              </a:lnSpc>
              <a:spcBef>
                <a:spcPts val="0"/>
              </a:spcBef>
              <a:spcAft>
                <a:spcPts val="800"/>
              </a:spcAft>
            </a:pPr>
            <a:r>
              <a:rPr lang="en-US" sz="2100" dirty="0">
                <a:latin typeface="Calibri" panose="020F0502020204030204" pitchFamily="34" charset="0"/>
                <a:ea typeface="Calibri" panose="020F0502020204030204" pitchFamily="34" charset="0"/>
                <a:cs typeface="Times New Roman" panose="02020603050405020304" pitchFamily="18" charset="0"/>
              </a:rPr>
              <a:t>UN Secretary-General Antonio Guterres</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3567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823B88-EA12-8445-A9D3-20E626220436}"/>
              </a:ext>
            </a:extLst>
          </p:cNvPr>
          <p:cNvSpPr>
            <a:spLocks noGrp="1"/>
          </p:cNvSpPr>
          <p:nvPr>
            <p:ph type="body" sz="quarter" idx="10"/>
          </p:nvPr>
        </p:nvSpPr>
        <p:spPr/>
        <p:txBody>
          <a:bodyPr/>
          <a:lstStyle/>
          <a:p>
            <a:r>
              <a:rPr lang="en-US" dirty="0"/>
              <a:t>What is the Dream Big Campaign?</a:t>
            </a:r>
          </a:p>
        </p:txBody>
      </p:sp>
      <p:pic>
        <p:nvPicPr>
          <p:cNvPr id="4" name="Picture 3" descr="Diagram&#10;&#10;Description automatically generated">
            <a:extLst>
              <a:ext uri="{FF2B5EF4-FFF2-40B4-BE49-F238E27FC236}">
                <a16:creationId xmlns:a16="http://schemas.microsoft.com/office/drawing/2014/main" id="{07DAAAFC-0808-4C46-B37B-E9305AF456C8}"/>
              </a:ext>
            </a:extLst>
          </p:cNvPr>
          <p:cNvPicPr>
            <a:picLocks noChangeAspect="1"/>
          </p:cNvPicPr>
          <p:nvPr/>
        </p:nvPicPr>
        <p:blipFill>
          <a:blip r:embed="rId3"/>
          <a:stretch>
            <a:fillRect/>
          </a:stretch>
        </p:blipFill>
        <p:spPr>
          <a:xfrm>
            <a:off x="38658" y="1204687"/>
            <a:ext cx="5346139" cy="4939266"/>
          </a:xfrm>
          <a:prstGeom prst="rect">
            <a:avLst/>
          </a:prstGeom>
        </p:spPr>
      </p:pic>
      <p:sp>
        <p:nvSpPr>
          <p:cNvPr id="5" name="TextBox 4">
            <a:extLst>
              <a:ext uri="{FF2B5EF4-FFF2-40B4-BE49-F238E27FC236}">
                <a16:creationId xmlns:a16="http://schemas.microsoft.com/office/drawing/2014/main" id="{50606916-BB1F-4A94-886E-042B5F2C59F4}"/>
              </a:ext>
            </a:extLst>
          </p:cNvPr>
          <p:cNvSpPr txBox="1"/>
          <p:nvPr/>
        </p:nvSpPr>
        <p:spPr>
          <a:xfrm>
            <a:off x="5762171" y="1470218"/>
            <a:ext cx="2772229"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chemeClr val="tx1">
                    <a:lumMod val="65000"/>
                    <a:lumOff val="35000"/>
                  </a:schemeClr>
                </a:solidFill>
              </a:rPr>
              <a:t>Modernize our organization</a:t>
            </a:r>
          </a:p>
          <a:p>
            <a:pPr marL="285750" indent="-285750">
              <a:buFont typeface="Arial" panose="020B0604020202020204" pitchFamily="34" charset="0"/>
              <a:buChar char="•"/>
            </a:pPr>
            <a:r>
              <a:rPr lang="en-US" sz="3200" dirty="0">
                <a:solidFill>
                  <a:schemeClr val="tx1">
                    <a:lumMod val="65000"/>
                    <a:lumOff val="35000"/>
                  </a:schemeClr>
                </a:solidFill>
              </a:rPr>
              <a:t>Provide support to clubs</a:t>
            </a:r>
          </a:p>
          <a:p>
            <a:pPr marL="285750" indent="-285750">
              <a:buFont typeface="Arial" panose="020B0604020202020204" pitchFamily="34" charset="0"/>
              <a:buChar char="•"/>
            </a:pPr>
            <a:r>
              <a:rPr lang="en-US" sz="3200" dirty="0">
                <a:solidFill>
                  <a:schemeClr val="tx1">
                    <a:lumMod val="65000"/>
                    <a:lumOff val="35000"/>
                  </a:schemeClr>
                </a:solidFill>
              </a:rPr>
              <a:t>Engage more people in our mission</a:t>
            </a:r>
          </a:p>
        </p:txBody>
      </p:sp>
    </p:spTree>
    <p:extLst>
      <p:ext uri="{BB962C8B-B14F-4D97-AF65-F5344CB8AC3E}">
        <p14:creationId xmlns:p14="http://schemas.microsoft.com/office/powerpoint/2010/main" val="727252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CB37E7-0735-43A5-BE22-1489E164F5D3}"/>
              </a:ext>
            </a:extLst>
          </p:cNvPr>
          <p:cNvSpPr>
            <a:spLocks noGrp="1"/>
          </p:cNvSpPr>
          <p:nvPr>
            <p:ph type="body" sz="quarter" idx="10"/>
          </p:nvPr>
        </p:nvSpPr>
        <p:spPr>
          <a:xfrm>
            <a:off x="0" y="245327"/>
            <a:ext cx="9144000" cy="888950"/>
          </a:xfrm>
        </p:spPr>
        <p:txBody>
          <a:bodyPr>
            <a:normAutofit/>
          </a:bodyPr>
          <a:lstStyle/>
          <a:p>
            <a:r>
              <a:rPr lang="en-US" dirty="0"/>
              <a:t>Make an Impact Today</a:t>
            </a:r>
          </a:p>
        </p:txBody>
      </p:sp>
      <p:pic>
        <p:nvPicPr>
          <p:cNvPr id="5" name="Picture 4">
            <a:extLst>
              <a:ext uri="{FF2B5EF4-FFF2-40B4-BE49-F238E27FC236}">
                <a16:creationId xmlns:a16="http://schemas.microsoft.com/office/drawing/2014/main" id="{7B89B9D5-C3E4-4CAE-B1C2-ACC39CCF8F54}"/>
              </a:ext>
            </a:extLst>
          </p:cNvPr>
          <p:cNvPicPr>
            <a:picLocks noChangeAspect="1"/>
          </p:cNvPicPr>
          <p:nvPr/>
        </p:nvPicPr>
        <p:blipFill>
          <a:blip r:embed="rId3"/>
          <a:stretch>
            <a:fillRect/>
          </a:stretch>
        </p:blipFill>
        <p:spPr>
          <a:xfrm>
            <a:off x="2355024" y="1614488"/>
            <a:ext cx="4335526" cy="4319587"/>
          </a:xfrm>
          <a:prstGeom prst="rect">
            <a:avLst/>
          </a:prstGeom>
          <a:noFill/>
        </p:spPr>
      </p:pic>
    </p:spTree>
    <p:extLst>
      <p:ext uri="{BB962C8B-B14F-4D97-AF65-F5344CB8AC3E}">
        <p14:creationId xmlns:p14="http://schemas.microsoft.com/office/powerpoint/2010/main" val="342939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F42371-9850-0149-810F-C9F50A2057AC}"/>
              </a:ext>
            </a:extLst>
          </p:cNvPr>
          <p:cNvSpPr>
            <a:spLocks noGrp="1"/>
          </p:cNvSpPr>
          <p:nvPr>
            <p:ph type="body" sz="quarter" idx="10"/>
          </p:nvPr>
        </p:nvSpPr>
        <p:spPr>
          <a:xfrm>
            <a:off x="0" y="245327"/>
            <a:ext cx="9144000" cy="888950"/>
          </a:xfrm>
        </p:spPr>
        <p:txBody>
          <a:bodyPr>
            <a:normAutofit/>
          </a:bodyPr>
          <a:lstStyle/>
          <a:p>
            <a:r>
              <a:rPr lang="en-US" dirty="0"/>
              <a:t>Investment in the Future</a:t>
            </a:r>
          </a:p>
        </p:txBody>
      </p:sp>
      <p:pic>
        <p:nvPicPr>
          <p:cNvPr id="5" name="Picture 4">
            <a:extLst>
              <a:ext uri="{FF2B5EF4-FFF2-40B4-BE49-F238E27FC236}">
                <a16:creationId xmlns:a16="http://schemas.microsoft.com/office/drawing/2014/main" id="{4965F176-CE04-43AF-9C34-34442261E196}"/>
              </a:ext>
            </a:extLst>
          </p:cNvPr>
          <p:cNvPicPr>
            <a:picLocks noChangeAspect="1"/>
          </p:cNvPicPr>
          <p:nvPr/>
        </p:nvPicPr>
        <p:blipFill rotWithShape="1">
          <a:blip r:embed="rId3">
            <a:alphaModFix/>
          </a:blip>
          <a:srcRect t="9736" b="2578"/>
          <a:stretch/>
        </p:blipFill>
        <p:spPr>
          <a:xfrm>
            <a:off x="0" y="985755"/>
            <a:ext cx="9144000" cy="5310114"/>
          </a:xfrm>
          <a:prstGeom prst="rect">
            <a:avLst/>
          </a:prstGeom>
        </p:spPr>
      </p:pic>
      <p:sp>
        <p:nvSpPr>
          <p:cNvPr id="6" name="Text Placeholder 1">
            <a:extLst>
              <a:ext uri="{FF2B5EF4-FFF2-40B4-BE49-F238E27FC236}">
                <a16:creationId xmlns:a16="http://schemas.microsoft.com/office/drawing/2014/main" id="{FE039416-BA0D-4B64-921A-B03B04A7F709}"/>
              </a:ext>
            </a:extLst>
          </p:cNvPr>
          <p:cNvSpPr txBox="1">
            <a:spLocks/>
          </p:cNvSpPr>
          <p:nvPr/>
        </p:nvSpPr>
        <p:spPr>
          <a:xfrm>
            <a:off x="270092" y="3528471"/>
            <a:ext cx="4107035" cy="1615450"/>
          </a:xfrm>
          <a:prstGeom prst="rect">
            <a:avLst/>
          </a:prstGeom>
        </p:spPr>
        <p:txBody>
          <a:bodyPr vert="horz"/>
          <a:lstStyle>
            <a:lvl1pPr marL="0" indent="0" algn="l" defTabSz="457200" rtl="0" eaLnBrk="1" latinLnBrk="0" hangingPunct="1">
              <a:spcBef>
                <a:spcPct val="20000"/>
              </a:spcBef>
              <a:buFont typeface="Arial"/>
              <a:buNone/>
              <a:defRPr sz="3200" kern="1200">
                <a:solidFill>
                  <a:srgbClr val="595959"/>
                </a:solidFill>
                <a:latin typeface="Tw Cen MT"/>
                <a:ea typeface="+mn-ea"/>
                <a:cs typeface="Tw Cen MT"/>
              </a:defRPr>
            </a:lvl1pPr>
            <a:lvl2pPr marL="742950" indent="-285750" algn="l" defTabSz="457200" rtl="0" eaLnBrk="1" latinLnBrk="0" hangingPunct="1">
              <a:spcBef>
                <a:spcPct val="20000"/>
              </a:spcBef>
              <a:buFont typeface="Arial"/>
              <a:buChar char="–"/>
              <a:defRPr sz="2800" kern="1200">
                <a:solidFill>
                  <a:srgbClr val="595959"/>
                </a:solidFill>
                <a:latin typeface="Tw Cen MT"/>
                <a:ea typeface="+mn-ea"/>
                <a:cs typeface="Tw Cen MT"/>
              </a:defRPr>
            </a:lvl2pPr>
            <a:lvl3pPr marL="1143000" indent="-228600" algn="l" defTabSz="457200" rtl="0" eaLnBrk="1" latinLnBrk="0" hangingPunct="1">
              <a:spcBef>
                <a:spcPct val="20000"/>
              </a:spcBef>
              <a:buFont typeface="Arial"/>
              <a:buChar char="•"/>
              <a:defRPr sz="2400" kern="1200">
                <a:solidFill>
                  <a:srgbClr val="595959"/>
                </a:solidFill>
                <a:latin typeface="Tw Cen MT"/>
                <a:ea typeface="+mn-ea"/>
                <a:cs typeface="Tw Cen MT"/>
              </a:defRPr>
            </a:lvl3pPr>
            <a:lvl4pPr marL="1600200" indent="-228600" algn="l" defTabSz="457200" rtl="0" eaLnBrk="1" latinLnBrk="0" hangingPunct="1">
              <a:spcBef>
                <a:spcPct val="20000"/>
              </a:spcBef>
              <a:buFont typeface="Arial"/>
              <a:buChar char="–"/>
              <a:defRPr sz="2000" kern="1200">
                <a:solidFill>
                  <a:srgbClr val="595959"/>
                </a:solidFill>
                <a:latin typeface="Tw Cen MT"/>
                <a:ea typeface="+mn-ea"/>
                <a:cs typeface="Tw Cen MT"/>
              </a:defRPr>
            </a:lvl4pPr>
            <a:lvl5pPr marL="2057400" indent="-228600" algn="l" defTabSz="457200" rtl="0" eaLnBrk="1" latinLnBrk="0" hangingPunct="1">
              <a:spcBef>
                <a:spcPct val="20000"/>
              </a:spcBef>
              <a:buFont typeface="Arial"/>
              <a:buChar char="»"/>
              <a:defRPr sz="2000" kern="1200">
                <a:solidFill>
                  <a:srgbClr val="595959"/>
                </a:solidFill>
                <a:latin typeface="Tw Cen MT"/>
                <a:ea typeface="+mn-ea"/>
                <a:cs typeface="Tw Cen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3600" b="1" dirty="0">
                <a:solidFill>
                  <a:schemeClr val="bg1">
                    <a:lumMod val="95000"/>
                  </a:schemeClr>
                </a:solidFill>
              </a:rPr>
              <a:t>Invest in our Future</a:t>
            </a:r>
          </a:p>
        </p:txBody>
      </p:sp>
    </p:spTree>
    <p:extLst>
      <p:ext uri="{BB962C8B-B14F-4D97-AF65-F5344CB8AC3E}">
        <p14:creationId xmlns:p14="http://schemas.microsoft.com/office/powerpoint/2010/main" val="2611116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D4921C-EC76-4B4C-B071-CC8106618266}"/>
              </a:ext>
            </a:extLst>
          </p:cNvPr>
          <p:cNvSpPr>
            <a:spLocks noGrp="1"/>
          </p:cNvSpPr>
          <p:nvPr>
            <p:ph type="body" sz="quarter" idx="10"/>
          </p:nvPr>
        </p:nvSpPr>
        <p:spPr/>
        <p:txBody>
          <a:bodyPr/>
          <a:lstStyle/>
          <a:p>
            <a:r>
              <a:rPr lang="en-US" dirty="0"/>
              <a:t>How will this help me?</a:t>
            </a:r>
          </a:p>
        </p:txBody>
      </p:sp>
      <p:sp>
        <p:nvSpPr>
          <p:cNvPr id="3" name="Text Placeholder 2">
            <a:extLst>
              <a:ext uri="{FF2B5EF4-FFF2-40B4-BE49-F238E27FC236}">
                <a16:creationId xmlns:a16="http://schemas.microsoft.com/office/drawing/2014/main" id="{69AAABC4-CBA2-481E-8B67-F1EF102BDFFD}"/>
              </a:ext>
            </a:extLst>
          </p:cNvPr>
          <p:cNvSpPr>
            <a:spLocks noGrp="1"/>
          </p:cNvSpPr>
          <p:nvPr>
            <p:ph type="body" sz="quarter" idx="11"/>
          </p:nvPr>
        </p:nvSpPr>
        <p:spPr>
          <a:xfrm>
            <a:off x="4308631" y="1814285"/>
            <a:ext cx="3995964" cy="4315279"/>
          </a:xfrm>
        </p:spPr>
        <p:txBody>
          <a:bodyPr/>
          <a:lstStyle/>
          <a:p>
            <a:pPr marL="285750" indent="-285750">
              <a:buFont typeface="Arial" panose="020B0604020202020204" pitchFamily="34" charset="0"/>
              <a:buChar char="•"/>
            </a:pPr>
            <a:r>
              <a:rPr lang="en-US" sz="2400" dirty="0"/>
              <a:t>Financial support</a:t>
            </a:r>
          </a:p>
          <a:p>
            <a:pPr marL="285750" indent="-285750">
              <a:buFont typeface="Arial" panose="020B0604020202020204" pitchFamily="34" charset="0"/>
              <a:buChar char="•"/>
            </a:pPr>
            <a:r>
              <a:rPr lang="en-US" sz="2400" dirty="0"/>
              <a:t>Leadership development</a:t>
            </a:r>
          </a:p>
          <a:p>
            <a:pPr marL="285750" indent="-285750">
              <a:buFont typeface="Arial" panose="020B0604020202020204" pitchFamily="34" charset="0"/>
              <a:buChar char="•"/>
            </a:pPr>
            <a:r>
              <a:rPr lang="en-US" sz="2400" dirty="0"/>
              <a:t>Volunteer training</a:t>
            </a:r>
          </a:p>
          <a:p>
            <a:pPr marL="285750" indent="-285750">
              <a:buFont typeface="Arial" panose="020B0604020202020204" pitchFamily="34" charset="0"/>
              <a:buChar char="•"/>
            </a:pPr>
            <a:r>
              <a:rPr lang="en-US" sz="2400" dirty="0"/>
              <a:t>Increased public awareness</a:t>
            </a:r>
          </a:p>
          <a:p>
            <a:pPr marL="285750" indent="-285750">
              <a:buFont typeface="Arial" panose="020B0604020202020204" pitchFamily="34" charset="0"/>
              <a:buChar char="•"/>
            </a:pPr>
            <a:r>
              <a:rPr lang="en-US" sz="2400" dirty="0"/>
              <a:t>More supporters</a:t>
            </a:r>
          </a:p>
          <a:p>
            <a:pPr marL="285750" indent="-285750">
              <a:buFont typeface="Arial" panose="020B0604020202020204" pitchFamily="34" charset="0"/>
              <a:buChar char="•"/>
            </a:pPr>
            <a:r>
              <a:rPr lang="en-US" sz="2400" dirty="0"/>
              <a:t>Increased financial support</a:t>
            </a:r>
          </a:p>
          <a:p>
            <a:pPr marL="285750" indent="-285750">
              <a:buFont typeface="Arial" panose="020B0604020202020204" pitchFamily="34" charset="0"/>
              <a:buChar char="•"/>
            </a:pPr>
            <a:r>
              <a:rPr lang="en-US" sz="2400" dirty="0"/>
              <a:t>New opportunities to engage your community</a:t>
            </a:r>
          </a:p>
        </p:txBody>
      </p:sp>
      <p:pic>
        <p:nvPicPr>
          <p:cNvPr id="4" name="Picture 3">
            <a:extLst>
              <a:ext uri="{FF2B5EF4-FFF2-40B4-BE49-F238E27FC236}">
                <a16:creationId xmlns:a16="http://schemas.microsoft.com/office/drawing/2014/main" id="{C40E84C2-EDD4-43B1-A0F4-59CED71E6EE4}"/>
              </a:ext>
            </a:extLst>
          </p:cNvPr>
          <p:cNvPicPr>
            <a:picLocks noChangeAspect="1"/>
          </p:cNvPicPr>
          <p:nvPr/>
        </p:nvPicPr>
        <p:blipFill>
          <a:blip r:embed="rId3"/>
          <a:stretch>
            <a:fillRect/>
          </a:stretch>
        </p:blipFill>
        <p:spPr>
          <a:xfrm>
            <a:off x="0" y="1134277"/>
            <a:ext cx="3469227" cy="5137124"/>
          </a:xfrm>
          <a:prstGeom prst="rect">
            <a:avLst/>
          </a:prstGeom>
        </p:spPr>
      </p:pic>
    </p:spTree>
    <p:extLst>
      <p:ext uri="{BB962C8B-B14F-4D97-AF65-F5344CB8AC3E}">
        <p14:creationId xmlns:p14="http://schemas.microsoft.com/office/powerpoint/2010/main" val="3727922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3B86EA-EBFF-4C24-8390-B0FE3DC35B2D}"/>
              </a:ext>
            </a:extLst>
          </p:cNvPr>
          <p:cNvSpPr>
            <a:spLocks noGrp="1"/>
          </p:cNvSpPr>
          <p:nvPr>
            <p:ph type="body" sz="quarter" idx="10"/>
          </p:nvPr>
        </p:nvSpPr>
        <p:spPr/>
        <p:txBody>
          <a:bodyPr/>
          <a:lstStyle/>
          <a:p>
            <a:r>
              <a:rPr lang="en-US" dirty="0"/>
              <a:t>Program Resources to Help</a:t>
            </a:r>
          </a:p>
        </p:txBody>
      </p:sp>
      <p:sp>
        <p:nvSpPr>
          <p:cNvPr id="3" name="Text Placeholder 2">
            <a:extLst>
              <a:ext uri="{FF2B5EF4-FFF2-40B4-BE49-F238E27FC236}">
                <a16:creationId xmlns:a16="http://schemas.microsoft.com/office/drawing/2014/main" id="{EA6122A9-8DBC-4D2A-8C3E-DC6128A4C85D}"/>
              </a:ext>
            </a:extLst>
          </p:cNvPr>
          <p:cNvSpPr>
            <a:spLocks noGrp="1"/>
          </p:cNvSpPr>
          <p:nvPr>
            <p:ph type="body" sz="quarter" idx="11"/>
          </p:nvPr>
        </p:nvSpPr>
        <p:spPr>
          <a:xfrm>
            <a:off x="943428" y="1806575"/>
            <a:ext cx="3214989" cy="3902075"/>
          </a:xfrm>
        </p:spPr>
        <p:txBody>
          <a:bodyPr/>
          <a:lstStyle/>
          <a:p>
            <a:pPr marL="285750" indent="-285750">
              <a:buFont typeface="Arial" panose="020B0604020202020204" pitchFamily="34" charset="0"/>
              <a:buChar char="•"/>
            </a:pPr>
            <a:r>
              <a:rPr lang="en-US" sz="2400" dirty="0"/>
              <a:t>Soroptimist Club Grants</a:t>
            </a:r>
          </a:p>
          <a:p>
            <a:pPr marL="285750" indent="-285750">
              <a:buFont typeface="Arial" panose="020B0604020202020204" pitchFamily="34" charset="0"/>
              <a:buChar char="•"/>
            </a:pPr>
            <a:r>
              <a:rPr lang="en-US" sz="2400" dirty="0"/>
              <a:t>Big Goal Accelerator Projects</a:t>
            </a:r>
          </a:p>
          <a:p>
            <a:pPr marL="285750" indent="-285750">
              <a:buFont typeface="Arial" panose="020B0604020202020204" pitchFamily="34" charset="0"/>
              <a:buChar char="•"/>
            </a:pPr>
            <a:r>
              <a:rPr lang="en-US" sz="2400" dirty="0"/>
              <a:t>Soroptimist Forward</a:t>
            </a:r>
          </a:p>
          <a:p>
            <a:pPr marL="285750" indent="-285750">
              <a:buFont typeface="Arial" panose="020B0604020202020204" pitchFamily="34" charset="0"/>
              <a:buChar char="•"/>
            </a:pPr>
            <a:r>
              <a:rPr lang="en-US" sz="2400" dirty="0"/>
              <a:t>Program Resources on the SIA website</a:t>
            </a:r>
          </a:p>
        </p:txBody>
      </p:sp>
      <p:pic>
        <p:nvPicPr>
          <p:cNvPr id="4" name="Picture 3">
            <a:extLst>
              <a:ext uri="{FF2B5EF4-FFF2-40B4-BE49-F238E27FC236}">
                <a16:creationId xmlns:a16="http://schemas.microsoft.com/office/drawing/2014/main" id="{6367DAF3-1592-4ABD-AD48-48BF3EAE233F}"/>
              </a:ext>
            </a:extLst>
          </p:cNvPr>
          <p:cNvPicPr>
            <a:picLocks noChangeAspect="1"/>
          </p:cNvPicPr>
          <p:nvPr/>
        </p:nvPicPr>
        <p:blipFill>
          <a:blip r:embed="rId3"/>
          <a:stretch>
            <a:fillRect/>
          </a:stretch>
        </p:blipFill>
        <p:spPr>
          <a:xfrm>
            <a:off x="5320137" y="1161317"/>
            <a:ext cx="3824588" cy="2654777"/>
          </a:xfrm>
          <a:prstGeom prst="rect">
            <a:avLst/>
          </a:prstGeom>
        </p:spPr>
      </p:pic>
      <p:pic>
        <p:nvPicPr>
          <p:cNvPr id="5" name="Picture 4">
            <a:extLst>
              <a:ext uri="{FF2B5EF4-FFF2-40B4-BE49-F238E27FC236}">
                <a16:creationId xmlns:a16="http://schemas.microsoft.com/office/drawing/2014/main" id="{43FA8D40-70AE-4877-B0B8-EFD226E4539C}"/>
              </a:ext>
            </a:extLst>
          </p:cNvPr>
          <p:cNvPicPr>
            <a:picLocks noChangeAspect="1"/>
          </p:cNvPicPr>
          <p:nvPr/>
        </p:nvPicPr>
        <p:blipFill>
          <a:blip r:embed="rId4"/>
          <a:stretch>
            <a:fillRect/>
          </a:stretch>
        </p:blipFill>
        <p:spPr>
          <a:xfrm>
            <a:off x="5319078" y="3825908"/>
            <a:ext cx="3824588" cy="2415696"/>
          </a:xfrm>
          <a:prstGeom prst="rect">
            <a:avLst/>
          </a:prstGeom>
        </p:spPr>
      </p:pic>
    </p:spTree>
    <p:extLst>
      <p:ext uri="{BB962C8B-B14F-4D97-AF65-F5344CB8AC3E}">
        <p14:creationId xmlns:p14="http://schemas.microsoft.com/office/powerpoint/2010/main" val="1898143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029E0E-3857-49D1-B831-C4E9C5EF0FF8}"/>
              </a:ext>
            </a:extLst>
          </p:cNvPr>
          <p:cNvSpPr>
            <a:spLocks noGrp="1"/>
          </p:cNvSpPr>
          <p:nvPr>
            <p:ph type="body" sz="quarter" idx="10"/>
          </p:nvPr>
        </p:nvSpPr>
        <p:spPr>
          <a:xfrm>
            <a:off x="0" y="245327"/>
            <a:ext cx="9144000" cy="888950"/>
          </a:xfrm>
        </p:spPr>
        <p:txBody>
          <a:bodyPr>
            <a:normAutofit/>
          </a:bodyPr>
          <a:lstStyle/>
          <a:p>
            <a:r>
              <a:rPr lang="en-US" dirty="0"/>
              <a:t>Making a Commitment to OUR Organization</a:t>
            </a:r>
          </a:p>
        </p:txBody>
      </p:sp>
      <p:pic>
        <p:nvPicPr>
          <p:cNvPr id="5" name="Picture 4" descr="A collage of people&#10;&#10;Description automatically generated with medium confidence">
            <a:extLst>
              <a:ext uri="{FF2B5EF4-FFF2-40B4-BE49-F238E27FC236}">
                <a16:creationId xmlns:a16="http://schemas.microsoft.com/office/drawing/2014/main" id="{A136A8D7-E059-4BDA-9FE6-65B36BD5BCF4}"/>
              </a:ext>
            </a:extLst>
          </p:cNvPr>
          <p:cNvPicPr>
            <a:picLocks noChangeAspect="1"/>
          </p:cNvPicPr>
          <p:nvPr/>
        </p:nvPicPr>
        <p:blipFill rotWithShape="1">
          <a:blip r:embed="rId3">
            <a:extLst>
              <a:ext uri="{28A0092B-C50C-407E-A947-70E740481C1C}">
                <a14:useLocalDpi xmlns:a14="http://schemas.microsoft.com/office/drawing/2010/main" val="0"/>
              </a:ext>
            </a:extLst>
          </a:blip>
          <a:srcRect t="31959" r="-2" b="32011"/>
          <a:stretch/>
        </p:blipFill>
        <p:spPr>
          <a:xfrm>
            <a:off x="641350" y="1614488"/>
            <a:ext cx="7762875" cy="4319587"/>
          </a:xfrm>
          <a:prstGeom prst="rect">
            <a:avLst/>
          </a:prstGeom>
          <a:noFill/>
        </p:spPr>
      </p:pic>
    </p:spTree>
    <p:extLst>
      <p:ext uri="{BB962C8B-B14F-4D97-AF65-F5344CB8AC3E}">
        <p14:creationId xmlns:p14="http://schemas.microsoft.com/office/powerpoint/2010/main" val="3805943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1336AA-8BA5-4DEE-AD79-69BE1BA649FB}"/>
              </a:ext>
            </a:extLst>
          </p:cNvPr>
          <p:cNvSpPr>
            <a:spLocks noGrp="1"/>
          </p:cNvSpPr>
          <p:nvPr>
            <p:ph type="body" sz="quarter" idx="10"/>
          </p:nvPr>
        </p:nvSpPr>
        <p:spPr/>
        <p:txBody>
          <a:bodyPr/>
          <a:lstStyle/>
          <a:p>
            <a:r>
              <a:rPr lang="en-US" dirty="0"/>
              <a:t>Making a Gift</a:t>
            </a:r>
          </a:p>
        </p:txBody>
      </p:sp>
      <p:sp>
        <p:nvSpPr>
          <p:cNvPr id="3" name="Text Placeholder 2">
            <a:extLst>
              <a:ext uri="{FF2B5EF4-FFF2-40B4-BE49-F238E27FC236}">
                <a16:creationId xmlns:a16="http://schemas.microsoft.com/office/drawing/2014/main" id="{AE88945E-1E90-4C1E-A9B4-D9B8A2056F67}"/>
              </a:ext>
            </a:extLst>
          </p:cNvPr>
          <p:cNvSpPr>
            <a:spLocks noGrp="1"/>
          </p:cNvSpPr>
          <p:nvPr>
            <p:ph type="body" sz="quarter" idx="11"/>
          </p:nvPr>
        </p:nvSpPr>
        <p:spPr>
          <a:xfrm>
            <a:off x="5138057" y="1806575"/>
            <a:ext cx="3313793" cy="3902075"/>
          </a:xfrm>
        </p:spPr>
        <p:txBody>
          <a:bodyPr/>
          <a:lstStyle/>
          <a:p>
            <a:pPr marL="285750" indent="-285750">
              <a:buFont typeface="Arial" panose="020B0604020202020204" pitchFamily="34" charset="0"/>
              <a:buChar char="•"/>
            </a:pPr>
            <a:r>
              <a:rPr lang="en-US" sz="2400" dirty="0"/>
              <a:t>One time gift</a:t>
            </a:r>
          </a:p>
          <a:p>
            <a:pPr marL="285750" indent="-285750">
              <a:buFont typeface="Arial" panose="020B0604020202020204" pitchFamily="34" charset="0"/>
              <a:buChar char="•"/>
            </a:pPr>
            <a:r>
              <a:rPr lang="en-US" sz="2400" dirty="0"/>
              <a:t>Monthly giving</a:t>
            </a:r>
          </a:p>
          <a:p>
            <a:pPr marL="285750" indent="-285750">
              <a:buFont typeface="Arial" panose="020B0604020202020204" pitchFamily="34" charset="0"/>
              <a:buChar char="•"/>
            </a:pPr>
            <a:r>
              <a:rPr lang="en-US" sz="2400" dirty="0"/>
              <a:t>Commemorative Gift</a:t>
            </a:r>
          </a:p>
          <a:p>
            <a:pPr marL="285750" indent="-285750">
              <a:buFont typeface="Arial" panose="020B0604020202020204" pitchFamily="34" charset="0"/>
              <a:buChar char="•"/>
            </a:pPr>
            <a:r>
              <a:rPr lang="en-US" sz="2400" dirty="0"/>
              <a:t>Pledge</a:t>
            </a:r>
          </a:p>
        </p:txBody>
      </p:sp>
      <p:pic>
        <p:nvPicPr>
          <p:cNvPr id="4" name="Picture 3">
            <a:extLst>
              <a:ext uri="{FF2B5EF4-FFF2-40B4-BE49-F238E27FC236}">
                <a16:creationId xmlns:a16="http://schemas.microsoft.com/office/drawing/2014/main" id="{6CB95CB2-528B-4304-B527-6800DF71C631}"/>
              </a:ext>
            </a:extLst>
          </p:cNvPr>
          <p:cNvPicPr>
            <a:picLocks noChangeAspect="1"/>
          </p:cNvPicPr>
          <p:nvPr/>
        </p:nvPicPr>
        <p:blipFill>
          <a:blip r:embed="rId3"/>
          <a:stretch>
            <a:fillRect/>
          </a:stretch>
        </p:blipFill>
        <p:spPr>
          <a:xfrm>
            <a:off x="0" y="1164843"/>
            <a:ext cx="4364736" cy="5049268"/>
          </a:xfrm>
          <a:prstGeom prst="rect">
            <a:avLst/>
          </a:prstGeom>
        </p:spPr>
      </p:pic>
    </p:spTree>
    <p:extLst>
      <p:ext uri="{BB962C8B-B14F-4D97-AF65-F5344CB8AC3E}">
        <p14:creationId xmlns:p14="http://schemas.microsoft.com/office/powerpoint/2010/main" val="354171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67F25B8-6854-45E0-93FE-4418D4F36E23}"/>
              </a:ext>
            </a:extLst>
          </p:cNvPr>
          <p:cNvSpPr>
            <a:spLocks noGrp="1"/>
          </p:cNvSpPr>
          <p:nvPr>
            <p:ph type="body" sz="quarter" idx="10"/>
          </p:nvPr>
        </p:nvSpPr>
        <p:spPr>
          <a:xfrm>
            <a:off x="0" y="245327"/>
            <a:ext cx="9144000" cy="888950"/>
          </a:xfrm>
        </p:spPr>
        <p:txBody>
          <a:bodyPr>
            <a:normAutofit/>
          </a:bodyPr>
          <a:lstStyle/>
          <a:p>
            <a:r>
              <a:rPr lang="en-US" dirty="0"/>
              <a:t>Club, Region and Corporate Support</a:t>
            </a:r>
          </a:p>
        </p:txBody>
      </p:sp>
      <p:pic>
        <p:nvPicPr>
          <p:cNvPr id="4" name="Picture 3">
            <a:extLst>
              <a:ext uri="{FF2B5EF4-FFF2-40B4-BE49-F238E27FC236}">
                <a16:creationId xmlns:a16="http://schemas.microsoft.com/office/drawing/2014/main" id="{D2EB5EB6-AE0B-410D-95B8-A5C23DCE64EA}"/>
              </a:ext>
            </a:extLst>
          </p:cNvPr>
          <p:cNvPicPr>
            <a:picLocks noChangeAspect="1"/>
          </p:cNvPicPr>
          <p:nvPr/>
        </p:nvPicPr>
        <p:blipFill rotWithShape="1">
          <a:blip r:embed="rId3"/>
          <a:srcRect t="4062" r="-1" b="-1"/>
          <a:stretch/>
        </p:blipFill>
        <p:spPr>
          <a:xfrm>
            <a:off x="641350" y="1614488"/>
            <a:ext cx="7762875" cy="4319587"/>
          </a:xfrm>
          <a:prstGeom prst="rect">
            <a:avLst/>
          </a:prstGeom>
          <a:noFill/>
        </p:spPr>
      </p:pic>
    </p:spTree>
    <p:extLst>
      <p:ext uri="{BB962C8B-B14F-4D97-AF65-F5344CB8AC3E}">
        <p14:creationId xmlns:p14="http://schemas.microsoft.com/office/powerpoint/2010/main" val="3665779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ACD686F-CE93-C441-9947-2ADBDA7174EA}"/>
              </a:ext>
            </a:extLst>
          </p:cNvPr>
          <p:cNvSpPr>
            <a:spLocks noGrp="1"/>
          </p:cNvSpPr>
          <p:nvPr>
            <p:ph type="body" idx="11"/>
          </p:nvPr>
        </p:nvSpPr>
        <p:spPr>
          <a:xfrm>
            <a:off x="470330" y="1709111"/>
            <a:ext cx="2210551" cy="4092456"/>
          </a:xfrm>
        </p:spPr>
        <p:txBody>
          <a:bodyPr>
            <a:normAutofit/>
          </a:bodyPr>
          <a:lstStyle/>
          <a:p>
            <a:r>
              <a:rPr lang="en-US" sz="2600" dirty="0"/>
              <a:t>All contributions to the Dream Big Campaign are recognized through Laurel Society!</a:t>
            </a:r>
          </a:p>
        </p:txBody>
      </p:sp>
      <p:sp>
        <p:nvSpPr>
          <p:cNvPr id="4" name="Text Placeholder 3">
            <a:extLst>
              <a:ext uri="{FF2B5EF4-FFF2-40B4-BE49-F238E27FC236}">
                <a16:creationId xmlns:a16="http://schemas.microsoft.com/office/drawing/2014/main" id="{A5C9A549-FFE3-7A4C-B629-53D5F264303C}"/>
              </a:ext>
            </a:extLst>
          </p:cNvPr>
          <p:cNvSpPr>
            <a:spLocks noGrp="1"/>
          </p:cNvSpPr>
          <p:nvPr>
            <p:ph type="body" sz="quarter" idx="12"/>
          </p:nvPr>
        </p:nvSpPr>
        <p:spPr>
          <a:xfrm>
            <a:off x="0" y="245327"/>
            <a:ext cx="9144000" cy="888950"/>
          </a:xfrm>
        </p:spPr>
        <p:txBody>
          <a:bodyPr>
            <a:normAutofit/>
          </a:bodyPr>
          <a:lstStyle/>
          <a:p>
            <a:r>
              <a:rPr lang="en-US" dirty="0"/>
              <a:t>Donor Recognition</a:t>
            </a:r>
          </a:p>
        </p:txBody>
      </p:sp>
      <p:pic>
        <p:nvPicPr>
          <p:cNvPr id="6" name="Picture 5">
            <a:extLst>
              <a:ext uri="{FF2B5EF4-FFF2-40B4-BE49-F238E27FC236}">
                <a16:creationId xmlns:a16="http://schemas.microsoft.com/office/drawing/2014/main" id="{BF7103AC-904C-40F8-8543-5CB41FB5F6A8}"/>
              </a:ext>
            </a:extLst>
          </p:cNvPr>
          <p:cNvPicPr>
            <a:picLocks noChangeAspect="1"/>
          </p:cNvPicPr>
          <p:nvPr/>
        </p:nvPicPr>
        <p:blipFill>
          <a:blip r:embed="rId3"/>
          <a:stretch>
            <a:fillRect/>
          </a:stretch>
        </p:blipFill>
        <p:spPr>
          <a:xfrm>
            <a:off x="4315048" y="1492250"/>
            <a:ext cx="3566667" cy="4478338"/>
          </a:xfrm>
          <a:prstGeom prst="rect">
            <a:avLst/>
          </a:prstGeom>
          <a:noFill/>
        </p:spPr>
      </p:pic>
    </p:spTree>
    <p:extLst>
      <p:ext uri="{BB962C8B-B14F-4D97-AF65-F5344CB8AC3E}">
        <p14:creationId xmlns:p14="http://schemas.microsoft.com/office/powerpoint/2010/main" val="2806714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D296EB9-B59B-4DAC-917F-CE048B62A850}"/>
              </a:ext>
            </a:extLst>
          </p:cNvPr>
          <p:cNvSpPr>
            <a:spLocks noGrp="1"/>
          </p:cNvSpPr>
          <p:nvPr>
            <p:ph type="body" idx="11"/>
          </p:nvPr>
        </p:nvSpPr>
        <p:spPr/>
        <p:txBody>
          <a:bodyPr/>
          <a:lstStyle/>
          <a:p>
            <a:pPr algn="ctr"/>
            <a:r>
              <a:rPr lang="en-US" sz="3400" dirty="0"/>
              <a:t>Recognition </a:t>
            </a:r>
          </a:p>
          <a:p>
            <a:pPr algn="ctr"/>
            <a:r>
              <a:rPr lang="en-US" sz="3400" dirty="0"/>
              <a:t>is </a:t>
            </a:r>
          </a:p>
          <a:p>
            <a:pPr algn="ctr"/>
            <a:r>
              <a:rPr lang="en-US" sz="3400" dirty="0"/>
              <a:t>Cumulative</a:t>
            </a:r>
          </a:p>
        </p:txBody>
      </p:sp>
      <p:sp>
        <p:nvSpPr>
          <p:cNvPr id="4" name="Text Placeholder 3">
            <a:extLst>
              <a:ext uri="{FF2B5EF4-FFF2-40B4-BE49-F238E27FC236}">
                <a16:creationId xmlns:a16="http://schemas.microsoft.com/office/drawing/2014/main" id="{448EE4B1-83F5-4078-9FBA-073751A6E29B}"/>
              </a:ext>
            </a:extLst>
          </p:cNvPr>
          <p:cNvSpPr>
            <a:spLocks noGrp="1"/>
          </p:cNvSpPr>
          <p:nvPr>
            <p:ph type="body" sz="quarter" idx="12"/>
          </p:nvPr>
        </p:nvSpPr>
        <p:spPr/>
        <p:txBody>
          <a:bodyPr/>
          <a:lstStyle/>
          <a:p>
            <a:r>
              <a:rPr lang="en-US" dirty="0"/>
              <a:t>Donor Recognition</a:t>
            </a:r>
          </a:p>
        </p:txBody>
      </p:sp>
      <p:pic>
        <p:nvPicPr>
          <p:cNvPr id="5" name="Picture 4" descr="Commemorative Dream Big campaign pin">
            <a:extLst>
              <a:ext uri="{FF2B5EF4-FFF2-40B4-BE49-F238E27FC236}">
                <a16:creationId xmlns:a16="http://schemas.microsoft.com/office/drawing/2014/main" id="{890F49CD-4F26-43A5-AC82-B9C8827B05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4438" y="2924997"/>
            <a:ext cx="2143125" cy="14668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rystal DREAM pin">
            <a:extLst>
              <a:ext uri="{FF2B5EF4-FFF2-40B4-BE49-F238E27FC236}">
                <a16:creationId xmlns:a16="http://schemas.microsoft.com/office/drawing/2014/main" id="{0FD19116-E710-46FB-9995-D80DE19C12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7564" y="4715717"/>
            <a:ext cx="3333750" cy="10858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text&#10;&#10;Description automatically generated">
            <a:extLst>
              <a:ext uri="{FF2B5EF4-FFF2-40B4-BE49-F238E27FC236}">
                <a16:creationId xmlns:a16="http://schemas.microsoft.com/office/drawing/2014/main" id="{5DE8CC84-8AE9-42F6-848C-DBEE42460743}"/>
              </a:ext>
            </a:extLst>
          </p:cNvPr>
          <p:cNvPicPr>
            <a:picLocks noChangeAspect="1"/>
          </p:cNvPicPr>
          <p:nvPr/>
        </p:nvPicPr>
        <p:blipFill>
          <a:blip r:embed="rId5"/>
          <a:stretch>
            <a:fillRect/>
          </a:stretch>
        </p:blipFill>
        <p:spPr>
          <a:xfrm>
            <a:off x="5854509" y="1605067"/>
            <a:ext cx="2639860" cy="2639860"/>
          </a:xfrm>
          <a:prstGeom prst="rect">
            <a:avLst/>
          </a:prstGeom>
        </p:spPr>
      </p:pic>
    </p:spTree>
    <p:extLst>
      <p:ext uri="{BB962C8B-B14F-4D97-AF65-F5344CB8AC3E}">
        <p14:creationId xmlns:p14="http://schemas.microsoft.com/office/powerpoint/2010/main" val="691918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01FA982-112D-4E46-8A68-06CEC9386F40}"/>
              </a:ext>
            </a:extLst>
          </p:cNvPr>
          <p:cNvSpPr>
            <a:spLocks noGrp="1"/>
          </p:cNvSpPr>
          <p:nvPr>
            <p:ph type="body" sz="quarter" idx="10"/>
          </p:nvPr>
        </p:nvSpPr>
        <p:spPr>
          <a:prstGeom prst="rect">
            <a:avLst/>
          </a:prstGeom>
        </p:spPr>
        <p:txBody>
          <a:bodyPr/>
          <a:lstStyle/>
          <a:p>
            <a:r>
              <a:rPr lang="en-US" dirty="0"/>
              <a:t>Questions and Discussion</a:t>
            </a:r>
          </a:p>
        </p:txBody>
      </p:sp>
      <p:pic>
        <p:nvPicPr>
          <p:cNvPr id="3074" name="Picture 2" descr="Questions To Ask For Success | IT Support Georgetown, TX">
            <a:extLst>
              <a:ext uri="{FF2B5EF4-FFF2-40B4-BE49-F238E27FC236}">
                <a16:creationId xmlns:a16="http://schemas.microsoft.com/office/drawing/2014/main" id="{47852D30-52DD-48AD-A9DB-B9217B802E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431" y="1806575"/>
            <a:ext cx="6387812" cy="3715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309035"/>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 General 2021 PPT Template " id="{EC10710B-DB05-5D4D-9963-B09BB5D8E220}" vid="{536D7CE0-D648-C54D-B9A8-F241AA81EE4C}"/>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 General 2021 PPT Template " id="{EC10710B-DB05-5D4D-9963-B09BB5D8E220}" vid="{536D7CE0-D648-C54D-B9A8-F241AA81EE4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1893</Words>
  <Application>Microsoft Office PowerPoint</Application>
  <PresentationFormat>On-screen Show (4:3)</PresentationFormat>
  <Paragraphs>141</Paragraphs>
  <Slides>21</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Arial</vt:lpstr>
      <vt:lpstr>Calibri</vt:lpstr>
      <vt:lpstr>Symbol</vt:lpstr>
      <vt:lpstr>Tw Cen MT</vt:lpstr>
      <vt:lpstr>3_Office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Erica Cheslock</dc:creator>
  <cp:lastModifiedBy>Erica Cheslock</cp:lastModifiedBy>
  <cp:revision>3</cp:revision>
  <dcterms:created xsi:type="dcterms:W3CDTF">2021-09-23T15:23:04Z</dcterms:created>
  <dcterms:modified xsi:type="dcterms:W3CDTF">2021-09-23T15:54:25Z</dcterms:modified>
</cp:coreProperties>
</file>