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92" r:id="rId3"/>
    <p:sldId id="293" r:id="rId4"/>
    <p:sldId id="294" r:id="rId5"/>
    <p:sldId id="295" r:id="rId6"/>
    <p:sldId id="296" r:id="rId7"/>
    <p:sldId id="298" r:id="rId8"/>
    <p:sldId id="291" r:id="rId9"/>
  </p:sldIdLst>
  <p:sldSz cx="18288000" cy="10287000"/>
  <p:notesSz cx="6858000" cy="9144000"/>
  <p:embeddedFontLst>
    <p:embeddedFont>
      <p:font typeface="Calibri (MS) Bold" panose="020B0604020202020204" charset="0"/>
      <p:regular r:id="rId11"/>
    </p:embeddedFont>
    <p:embeddedFont>
      <p:font typeface="Rastanty Cortez" panose="02000506000000020003" pitchFamily="2" charset="0"/>
      <p:regular r:id="rId12"/>
    </p:embeddedFont>
    <p:embeddedFont>
      <p:font typeface="Verdana" panose="020B0604030504040204" pitchFamily="34" charset="0"/>
      <p:regular r:id="rId13"/>
      <p:bold r:id="rId14"/>
      <p:italic r:id="rId15"/>
      <p:boldItalic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9E3"/>
    <a:srgbClr val="DB4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3818" autoAdjust="0"/>
  </p:normalViewPr>
  <p:slideViewPr>
    <p:cSldViewPr>
      <p:cViewPr varScale="1">
        <p:scale>
          <a:sx n="27" d="100"/>
          <a:sy n="27" d="100"/>
        </p:scale>
        <p:origin x="166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5FC161-0F03-4CC1-A744-3EC02A116522}" type="doc">
      <dgm:prSet loTypeId="urn:microsoft.com/office/officeart/2005/8/layout/cycle3" loCatId="cycle" qsTypeId="urn:microsoft.com/office/officeart/2005/8/quickstyle/simple1#1" qsCatId="simple" csTypeId="urn:microsoft.com/office/officeart/2005/8/colors/accent1_2#1" csCatId="accent1" phldr="1"/>
      <dgm:spPr/>
      <dgm:t>
        <a:bodyPr/>
        <a:lstStyle/>
        <a:p>
          <a:endParaRPr lang="ja"/>
        </a:p>
      </dgm:t>
    </dgm:pt>
    <dgm:pt modelId="{A7C4626E-C8CD-4663-9603-9FDF876D6E96}">
      <dgm:prSet phldrT="[Text]" phldr="0"/>
      <dgm:spPr>
        <a:solidFill>
          <a:schemeClr val="accent2">
            <a:lumMod val="75000"/>
          </a:schemeClr>
        </a:solidFill>
      </dgm:spPr>
      <dgm:t>
        <a:bodyPr/>
        <a:lstStyle/>
        <a:p>
          <a:pPr algn="ctr" rtl="0"/>
          <a:r>
            <a:rPr lang="ja" b="0" i="0" u="none" baseline="0"/>
            <a:t>ニーズの評価・特定</a:t>
          </a:r>
        </a:p>
      </dgm:t>
    </dgm:pt>
    <dgm:pt modelId="{F6D95E46-EAFF-45ED-A092-59A2CD496A7E}" type="parTrans" cxnId="{FB4D75A1-42CB-4E48-99A4-6D3735811588}">
      <dgm:prSet/>
      <dgm:spPr/>
      <dgm:t>
        <a:bodyPr/>
        <a:lstStyle/>
        <a:p>
          <a:endParaRPr lang="ja"/>
        </a:p>
      </dgm:t>
    </dgm:pt>
    <dgm:pt modelId="{81C6D5F4-AAF1-415A-A181-10F94DDC92AC}" type="sibTrans" cxnId="{FB4D75A1-42CB-4E48-99A4-6D3735811588}">
      <dgm:prSet/>
      <dgm:spPr/>
      <dgm:t>
        <a:bodyPr/>
        <a:lstStyle/>
        <a:p>
          <a:endParaRPr lang="ja"/>
        </a:p>
      </dgm:t>
    </dgm:pt>
    <dgm:pt modelId="{87C692C3-E0DD-45FC-B03C-304AE59D9072}">
      <dgm:prSet phldrT="[Text]" phldr="0"/>
      <dgm:spPr>
        <a:solidFill>
          <a:srgbClr val="92D050"/>
        </a:solidFill>
      </dgm:spPr>
      <dgm:t>
        <a:bodyPr/>
        <a:lstStyle/>
        <a:p>
          <a:pPr algn="ctr" rtl="0"/>
          <a:r>
            <a:rPr lang="ja" b="0" i="0" u="none" baseline="0"/>
            <a:t>有意義な学習体験の設計</a:t>
          </a:r>
        </a:p>
      </dgm:t>
    </dgm:pt>
    <dgm:pt modelId="{BEB62218-375A-47C5-BB18-C642A36BA75C}" type="parTrans" cxnId="{167E728F-B8F3-4906-83A4-9043B6471085}">
      <dgm:prSet/>
      <dgm:spPr/>
      <dgm:t>
        <a:bodyPr/>
        <a:lstStyle/>
        <a:p>
          <a:endParaRPr lang="ja"/>
        </a:p>
      </dgm:t>
    </dgm:pt>
    <dgm:pt modelId="{FA9733BD-833A-476E-9768-267D0CD301C6}" type="sibTrans" cxnId="{167E728F-B8F3-4906-83A4-9043B6471085}">
      <dgm:prSet/>
      <dgm:spPr/>
      <dgm:t>
        <a:bodyPr/>
        <a:lstStyle/>
        <a:p>
          <a:endParaRPr lang="ja"/>
        </a:p>
      </dgm:t>
    </dgm:pt>
    <dgm:pt modelId="{71C0CA76-9D3E-47ED-B8F3-41A7CA4FB87D}">
      <dgm:prSet phldrT="[Text]" phldr="0"/>
      <dgm:spPr>
        <a:solidFill>
          <a:srgbClr val="7030A0"/>
        </a:solidFill>
      </dgm:spPr>
      <dgm:t>
        <a:bodyPr/>
        <a:lstStyle/>
        <a:p>
          <a:pPr algn="ctr" rtl="0"/>
          <a:r>
            <a:rPr lang="ja" b="0" i="0" u="none" baseline="0"/>
            <a:t>開発</a:t>
          </a:r>
        </a:p>
      </dgm:t>
    </dgm:pt>
    <dgm:pt modelId="{FAA980E0-C234-49AA-B703-85CF789081C7}" type="parTrans" cxnId="{E9D9A1FF-89A6-4D70-83C6-9A83B1120116}">
      <dgm:prSet/>
      <dgm:spPr/>
      <dgm:t>
        <a:bodyPr/>
        <a:lstStyle/>
        <a:p>
          <a:endParaRPr lang="ja"/>
        </a:p>
      </dgm:t>
    </dgm:pt>
    <dgm:pt modelId="{846E02EB-3DCA-4683-A0F7-F2DF4F562EA1}" type="sibTrans" cxnId="{E9D9A1FF-89A6-4D70-83C6-9A83B1120116}">
      <dgm:prSet/>
      <dgm:spPr/>
      <dgm:t>
        <a:bodyPr/>
        <a:lstStyle/>
        <a:p>
          <a:endParaRPr lang="ja"/>
        </a:p>
      </dgm:t>
    </dgm:pt>
    <dgm:pt modelId="{45A22C08-6314-42A3-B1A0-B8ECAA712358}">
      <dgm:prSet phldrT="[Text]" phldr="0"/>
      <dgm:spPr>
        <a:solidFill>
          <a:schemeClr val="accent5">
            <a:lumMod val="75000"/>
          </a:schemeClr>
        </a:solidFill>
      </dgm:spPr>
      <dgm:t>
        <a:bodyPr/>
        <a:lstStyle/>
        <a:p>
          <a:pPr algn="ctr" rtl="0"/>
          <a:r>
            <a:rPr lang="ja" b="0" i="0" u="none" baseline="0"/>
            <a:t>実行</a:t>
          </a:r>
        </a:p>
      </dgm:t>
    </dgm:pt>
    <dgm:pt modelId="{A704C29D-CD9D-4CCA-AF02-2F0E786ECE50}" type="parTrans" cxnId="{5E1DA9C2-CF61-4DAE-80EE-96841934A651}">
      <dgm:prSet/>
      <dgm:spPr/>
      <dgm:t>
        <a:bodyPr/>
        <a:lstStyle/>
        <a:p>
          <a:endParaRPr lang="ja"/>
        </a:p>
      </dgm:t>
    </dgm:pt>
    <dgm:pt modelId="{9DECFDF7-7CD6-4031-9970-25C283B68B9D}" type="sibTrans" cxnId="{5E1DA9C2-CF61-4DAE-80EE-96841934A651}">
      <dgm:prSet/>
      <dgm:spPr/>
      <dgm:t>
        <a:bodyPr/>
        <a:lstStyle/>
        <a:p>
          <a:endParaRPr lang="ja"/>
        </a:p>
      </dgm:t>
    </dgm:pt>
    <dgm:pt modelId="{78BB4562-FADA-4B23-953D-1DC01CA59F30}">
      <dgm:prSet phldrT="[Text]" phldr="0"/>
      <dgm:spPr>
        <a:solidFill>
          <a:schemeClr val="accent6">
            <a:lumMod val="75000"/>
          </a:schemeClr>
        </a:solidFill>
      </dgm:spPr>
      <dgm:t>
        <a:bodyPr/>
        <a:lstStyle/>
        <a:p>
          <a:pPr algn="ctr" rtl="0"/>
          <a:r>
            <a:rPr lang="ja" b="0" i="0" u="none" baseline="0"/>
            <a:t>評価</a:t>
          </a:r>
        </a:p>
      </dgm:t>
    </dgm:pt>
    <dgm:pt modelId="{58D1C19E-1435-4B1A-97CD-B3646D9BC404}" type="parTrans" cxnId="{E7530019-847A-4717-929D-76002A75D6D5}">
      <dgm:prSet/>
      <dgm:spPr/>
      <dgm:t>
        <a:bodyPr/>
        <a:lstStyle/>
        <a:p>
          <a:endParaRPr lang="ja"/>
        </a:p>
      </dgm:t>
    </dgm:pt>
    <dgm:pt modelId="{CB276ACA-CE5F-4807-A7A0-749F8218F804}" type="sibTrans" cxnId="{E7530019-847A-4717-929D-76002A75D6D5}">
      <dgm:prSet/>
      <dgm:spPr/>
      <dgm:t>
        <a:bodyPr/>
        <a:lstStyle/>
        <a:p>
          <a:endParaRPr lang="ja"/>
        </a:p>
      </dgm:t>
    </dgm:pt>
    <dgm:pt modelId="{7DBCA83A-C5C9-42BD-A9B7-3C1264EAC7A5}" type="pres">
      <dgm:prSet presAssocID="{595FC161-0F03-4CC1-A744-3EC02A116522}" presName="Name0" presStyleCnt="0">
        <dgm:presLayoutVars>
          <dgm:dir/>
          <dgm:resizeHandles val="exact"/>
        </dgm:presLayoutVars>
      </dgm:prSet>
      <dgm:spPr/>
    </dgm:pt>
    <dgm:pt modelId="{B25315FE-21B2-4BA6-BFAF-F3E51DAB4756}" type="pres">
      <dgm:prSet presAssocID="{595FC161-0F03-4CC1-A744-3EC02A116522}" presName="cycle" presStyleCnt="0"/>
      <dgm:spPr/>
    </dgm:pt>
    <dgm:pt modelId="{8CEF625E-B128-471B-91A6-3CD9970428A7}" type="pres">
      <dgm:prSet presAssocID="{A7C4626E-C8CD-4663-9603-9FDF876D6E96}" presName="nodeFirstNode" presStyleLbl="node1" presStyleIdx="0" presStyleCnt="5">
        <dgm:presLayoutVars>
          <dgm:bulletEnabled val="1"/>
        </dgm:presLayoutVars>
      </dgm:prSet>
      <dgm:spPr/>
    </dgm:pt>
    <dgm:pt modelId="{65E28224-2C39-443F-8522-F83A7CF39B98}" type="pres">
      <dgm:prSet presAssocID="{81C6D5F4-AAF1-415A-A181-10F94DDC92AC}" presName="sibTransFirstNode" presStyleLbl="bgShp" presStyleIdx="0" presStyleCnt="1"/>
      <dgm:spPr/>
    </dgm:pt>
    <dgm:pt modelId="{A22D7539-683E-49F1-8686-74D8D5866AAA}" type="pres">
      <dgm:prSet presAssocID="{87C692C3-E0DD-45FC-B03C-304AE59D9072}" presName="nodeFollowingNodes" presStyleLbl="node1" presStyleIdx="1" presStyleCnt="5">
        <dgm:presLayoutVars>
          <dgm:bulletEnabled val="1"/>
        </dgm:presLayoutVars>
      </dgm:prSet>
      <dgm:spPr/>
    </dgm:pt>
    <dgm:pt modelId="{DB533AEF-3846-4A00-9C53-D6C575F847FE}" type="pres">
      <dgm:prSet presAssocID="{71C0CA76-9D3E-47ED-B8F3-41A7CA4FB87D}" presName="nodeFollowingNodes" presStyleLbl="node1" presStyleIdx="2" presStyleCnt="5">
        <dgm:presLayoutVars>
          <dgm:bulletEnabled val="1"/>
        </dgm:presLayoutVars>
      </dgm:prSet>
      <dgm:spPr/>
    </dgm:pt>
    <dgm:pt modelId="{E64DE9EF-4D0F-4008-BC89-7AC6508B9A31}" type="pres">
      <dgm:prSet presAssocID="{45A22C08-6314-42A3-B1A0-B8ECAA712358}" presName="nodeFollowingNodes" presStyleLbl="node1" presStyleIdx="3" presStyleCnt="5">
        <dgm:presLayoutVars>
          <dgm:bulletEnabled val="1"/>
        </dgm:presLayoutVars>
      </dgm:prSet>
      <dgm:spPr/>
    </dgm:pt>
    <dgm:pt modelId="{CD77A6F2-2563-411A-88C9-505B83F7A11C}" type="pres">
      <dgm:prSet presAssocID="{78BB4562-FADA-4B23-953D-1DC01CA59F30}" presName="nodeFollowingNodes" presStyleLbl="node1" presStyleIdx="4" presStyleCnt="5">
        <dgm:presLayoutVars>
          <dgm:bulletEnabled val="1"/>
        </dgm:presLayoutVars>
      </dgm:prSet>
      <dgm:spPr/>
    </dgm:pt>
  </dgm:ptLst>
  <dgm:cxnLst>
    <dgm:cxn modelId="{B6895700-9117-4AF5-AA28-80A903FFC8DA}" type="presOf" srcId="{87C692C3-E0DD-45FC-B03C-304AE59D9072}" destId="{A22D7539-683E-49F1-8686-74D8D5866AAA}" srcOrd="0" destOrd="0" presId="urn:microsoft.com/office/officeart/2005/8/layout/cycle3"/>
    <dgm:cxn modelId="{E7530019-847A-4717-929D-76002A75D6D5}" srcId="{595FC161-0F03-4CC1-A744-3EC02A116522}" destId="{78BB4562-FADA-4B23-953D-1DC01CA59F30}" srcOrd="4" destOrd="0" parTransId="{58D1C19E-1435-4B1A-97CD-B3646D9BC404}" sibTransId="{CB276ACA-CE5F-4807-A7A0-749F8218F804}"/>
    <dgm:cxn modelId="{0989551F-9947-48EA-9C0A-27E08CC2C95B}" type="presOf" srcId="{45A22C08-6314-42A3-B1A0-B8ECAA712358}" destId="{E64DE9EF-4D0F-4008-BC89-7AC6508B9A31}" srcOrd="0" destOrd="0" presId="urn:microsoft.com/office/officeart/2005/8/layout/cycle3"/>
    <dgm:cxn modelId="{24DF9523-0615-4F69-9198-3CB786475765}" type="presOf" srcId="{A7C4626E-C8CD-4663-9603-9FDF876D6E96}" destId="{8CEF625E-B128-471B-91A6-3CD9970428A7}" srcOrd="0" destOrd="0" presId="urn:microsoft.com/office/officeart/2005/8/layout/cycle3"/>
    <dgm:cxn modelId="{ECF91547-1248-4174-BC0A-EDA7749EF392}" type="presOf" srcId="{71C0CA76-9D3E-47ED-B8F3-41A7CA4FB87D}" destId="{DB533AEF-3846-4A00-9C53-D6C575F847FE}" srcOrd="0" destOrd="0" presId="urn:microsoft.com/office/officeart/2005/8/layout/cycle3"/>
    <dgm:cxn modelId="{2F9BBE70-1EB5-46B8-9A6F-DEA502D1CC9E}" type="presOf" srcId="{81C6D5F4-AAF1-415A-A181-10F94DDC92AC}" destId="{65E28224-2C39-443F-8522-F83A7CF39B98}" srcOrd="0" destOrd="0" presId="urn:microsoft.com/office/officeart/2005/8/layout/cycle3"/>
    <dgm:cxn modelId="{167E728F-B8F3-4906-83A4-9043B6471085}" srcId="{595FC161-0F03-4CC1-A744-3EC02A116522}" destId="{87C692C3-E0DD-45FC-B03C-304AE59D9072}" srcOrd="1" destOrd="0" parTransId="{BEB62218-375A-47C5-BB18-C642A36BA75C}" sibTransId="{FA9733BD-833A-476E-9768-267D0CD301C6}"/>
    <dgm:cxn modelId="{FB4D75A1-42CB-4E48-99A4-6D3735811588}" srcId="{595FC161-0F03-4CC1-A744-3EC02A116522}" destId="{A7C4626E-C8CD-4663-9603-9FDF876D6E96}" srcOrd="0" destOrd="0" parTransId="{F6D95E46-EAFF-45ED-A092-59A2CD496A7E}" sibTransId="{81C6D5F4-AAF1-415A-A181-10F94DDC92AC}"/>
    <dgm:cxn modelId="{5428DAA7-17D5-40B2-9F81-3F8245B483F3}" type="presOf" srcId="{78BB4562-FADA-4B23-953D-1DC01CA59F30}" destId="{CD77A6F2-2563-411A-88C9-505B83F7A11C}" srcOrd="0" destOrd="0" presId="urn:microsoft.com/office/officeart/2005/8/layout/cycle3"/>
    <dgm:cxn modelId="{5E1DA9C2-CF61-4DAE-80EE-96841934A651}" srcId="{595FC161-0F03-4CC1-A744-3EC02A116522}" destId="{45A22C08-6314-42A3-B1A0-B8ECAA712358}" srcOrd="3" destOrd="0" parTransId="{A704C29D-CD9D-4CCA-AF02-2F0E786ECE50}" sibTransId="{9DECFDF7-7CD6-4031-9970-25C283B68B9D}"/>
    <dgm:cxn modelId="{8E16DEC2-29E5-4D26-AAAA-AF3F11EE9939}" type="presOf" srcId="{595FC161-0F03-4CC1-A744-3EC02A116522}" destId="{7DBCA83A-C5C9-42BD-A9B7-3C1264EAC7A5}" srcOrd="0" destOrd="0" presId="urn:microsoft.com/office/officeart/2005/8/layout/cycle3"/>
    <dgm:cxn modelId="{E9D9A1FF-89A6-4D70-83C6-9A83B1120116}" srcId="{595FC161-0F03-4CC1-A744-3EC02A116522}" destId="{71C0CA76-9D3E-47ED-B8F3-41A7CA4FB87D}" srcOrd="2" destOrd="0" parTransId="{FAA980E0-C234-49AA-B703-85CF789081C7}" sibTransId="{846E02EB-3DCA-4683-A0F7-F2DF4F562EA1}"/>
    <dgm:cxn modelId="{C115E9DD-ADC2-42BB-ACE6-B7FDEDA8DEAC}" type="presParOf" srcId="{7DBCA83A-C5C9-42BD-A9B7-3C1264EAC7A5}" destId="{B25315FE-21B2-4BA6-BFAF-F3E51DAB4756}" srcOrd="0" destOrd="0" presId="urn:microsoft.com/office/officeart/2005/8/layout/cycle3"/>
    <dgm:cxn modelId="{3E56844F-8BF4-4414-9347-C4AB0B58914F}" type="presParOf" srcId="{B25315FE-21B2-4BA6-BFAF-F3E51DAB4756}" destId="{8CEF625E-B128-471B-91A6-3CD9970428A7}" srcOrd="0" destOrd="0" presId="urn:microsoft.com/office/officeart/2005/8/layout/cycle3"/>
    <dgm:cxn modelId="{22BF30F2-8415-4A74-BEE3-81A8AA2A952C}" type="presParOf" srcId="{B25315FE-21B2-4BA6-BFAF-F3E51DAB4756}" destId="{65E28224-2C39-443F-8522-F83A7CF39B98}" srcOrd="1" destOrd="0" presId="urn:microsoft.com/office/officeart/2005/8/layout/cycle3"/>
    <dgm:cxn modelId="{DD8268C4-B4A7-4EA0-9788-DBF9FB7720DF}" type="presParOf" srcId="{B25315FE-21B2-4BA6-BFAF-F3E51DAB4756}" destId="{A22D7539-683E-49F1-8686-74D8D5866AAA}" srcOrd="2" destOrd="0" presId="urn:microsoft.com/office/officeart/2005/8/layout/cycle3"/>
    <dgm:cxn modelId="{B61605F0-75D1-4059-94ED-652C9B13D4AC}" type="presParOf" srcId="{B25315FE-21B2-4BA6-BFAF-F3E51DAB4756}" destId="{DB533AEF-3846-4A00-9C53-D6C575F847FE}" srcOrd="3" destOrd="0" presId="urn:microsoft.com/office/officeart/2005/8/layout/cycle3"/>
    <dgm:cxn modelId="{D696F889-3FED-4C0B-AFF6-53021B41EDF5}" type="presParOf" srcId="{B25315FE-21B2-4BA6-BFAF-F3E51DAB4756}" destId="{E64DE9EF-4D0F-4008-BC89-7AC6508B9A31}" srcOrd="4" destOrd="0" presId="urn:microsoft.com/office/officeart/2005/8/layout/cycle3"/>
    <dgm:cxn modelId="{F0ABA232-2D25-453F-9CDA-1639B10B72FE}" type="presParOf" srcId="{B25315FE-21B2-4BA6-BFAF-F3E51DAB4756}" destId="{CD77A6F2-2563-411A-88C9-505B83F7A11C}" srcOrd="5" destOrd="0" presId="urn:microsoft.com/office/officeart/2005/8/layout/cycle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28224-2C39-443F-8522-F83A7CF39B98}">
      <dsp:nvSpPr>
        <dsp:cNvPr id="0" name=""/>
        <dsp:cNvSpPr/>
      </dsp:nvSpPr>
      <dsp:spPr>
        <a:xfrm>
          <a:off x="1821481" y="-45768"/>
          <a:ext cx="7065482" cy="7065482"/>
        </a:xfrm>
        <a:prstGeom prst="circularArrow">
          <a:avLst>
            <a:gd name="adj1" fmla="val 5544"/>
            <a:gd name="adj2" fmla="val 330680"/>
            <a:gd name="adj3" fmla="val 13734591"/>
            <a:gd name="adj4" fmla="val 1741117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EF625E-B128-471B-91A6-3CD9970428A7}">
      <dsp:nvSpPr>
        <dsp:cNvPr id="0" name=""/>
        <dsp:cNvSpPr/>
      </dsp:nvSpPr>
      <dsp:spPr>
        <a:xfrm>
          <a:off x="3670570" y="2372"/>
          <a:ext cx="3367303" cy="1683651"/>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0">
            <a:lnSpc>
              <a:spcPct val="90000"/>
            </a:lnSpc>
            <a:spcBef>
              <a:spcPct val="0"/>
            </a:spcBef>
            <a:spcAft>
              <a:spcPct val="35000"/>
            </a:spcAft>
            <a:buNone/>
          </a:pPr>
          <a:r>
            <a:rPr lang="ja" altLang="en-US" sz="3800" b="0" i="0" u="none" kern="1200" baseline="0"/>
            <a:t>ニーズの評価・特定</a:t>
          </a:r>
        </a:p>
      </dsp:txBody>
      <dsp:txXfrm>
        <a:off x="3752759" y="84561"/>
        <a:ext cx="3202925" cy="1519273"/>
      </dsp:txXfrm>
    </dsp:sp>
    <dsp:sp modelId="{A22D7539-683E-49F1-8686-74D8D5866AAA}">
      <dsp:nvSpPr>
        <dsp:cNvPr id="0" name=""/>
        <dsp:cNvSpPr/>
      </dsp:nvSpPr>
      <dsp:spPr>
        <a:xfrm>
          <a:off x="6536102" y="2084303"/>
          <a:ext cx="3367303" cy="1683651"/>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0">
            <a:lnSpc>
              <a:spcPct val="90000"/>
            </a:lnSpc>
            <a:spcBef>
              <a:spcPct val="0"/>
            </a:spcBef>
            <a:spcAft>
              <a:spcPct val="35000"/>
            </a:spcAft>
            <a:buNone/>
          </a:pPr>
          <a:r>
            <a:rPr lang="ja" altLang="en-US" sz="3800" b="0" i="0" u="none" kern="1200" baseline="0"/>
            <a:t>有意義な学習体験の設計</a:t>
          </a:r>
        </a:p>
      </dsp:txBody>
      <dsp:txXfrm>
        <a:off x="6618291" y="2166492"/>
        <a:ext cx="3202925" cy="1519273"/>
      </dsp:txXfrm>
    </dsp:sp>
    <dsp:sp modelId="{DB533AEF-3846-4A00-9C53-D6C575F847FE}">
      <dsp:nvSpPr>
        <dsp:cNvPr id="0" name=""/>
        <dsp:cNvSpPr/>
      </dsp:nvSpPr>
      <dsp:spPr>
        <a:xfrm>
          <a:off x="5441566" y="5452938"/>
          <a:ext cx="3367303" cy="1683651"/>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0">
            <a:lnSpc>
              <a:spcPct val="90000"/>
            </a:lnSpc>
            <a:spcBef>
              <a:spcPct val="0"/>
            </a:spcBef>
            <a:spcAft>
              <a:spcPct val="35000"/>
            </a:spcAft>
            <a:buNone/>
          </a:pPr>
          <a:r>
            <a:rPr lang="ja" altLang="en-US" sz="3800" b="0" i="0" u="none" kern="1200" baseline="0"/>
            <a:t>開発</a:t>
          </a:r>
        </a:p>
      </dsp:txBody>
      <dsp:txXfrm>
        <a:off x="5523755" y="5535127"/>
        <a:ext cx="3202925" cy="1519273"/>
      </dsp:txXfrm>
    </dsp:sp>
    <dsp:sp modelId="{E64DE9EF-4D0F-4008-BC89-7AC6508B9A31}">
      <dsp:nvSpPr>
        <dsp:cNvPr id="0" name=""/>
        <dsp:cNvSpPr/>
      </dsp:nvSpPr>
      <dsp:spPr>
        <a:xfrm>
          <a:off x="1899574" y="5452938"/>
          <a:ext cx="3367303" cy="1683651"/>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0">
            <a:lnSpc>
              <a:spcPct val="90000"/>
            </a:lnSpc>
            <a:spcBef>
              <a:spcPct val="0"/>
            </a:spcBef>
            <a:spcAft>
              <a:spcPct val="35000"/>
            </a:spcAft>
            <a:buNone/>
          </a:pPr>
          <a:r>
            <a:rPr lang="ja" altLang="en-US" sz="3800" b="0" i="0" u="none" kern="1200" baseline="0"/>
            <a:t>実行</a:t>
          </a:r>
        </a:p>
      </dsp:txBody>
      <dsp:txXfrm>
        <a:off x="1981763" y="5535127"/>
        <a:ext cx="3202925" cy="1519273"/>
      </dsp:txXfrm>
    </dsp:sp>
    <dsp:sp modelId="{CD77A6F2-2563-411A-88C9-505B83F7A11C}">
      <dsp:nvSpPr>
        <dsp:cNvPr id="0" name=""/>
        <dsp:cNvSpPr/>
      </dsp:nvSpPr>
      <dsp:spPr>
        <a:xfrm>
          <a:off x="805038" y="2084303"/>
          <a:ext cx="3367303" cy="1683651"/>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0">
            <a:lnSpc>
              <a:spcPct val="90000"/>
            </a:lnSpc>
            <a:spcBef>
              <a:spcPct val="0"/>
            </a:spcBef>
            <a:spcAft>
              <a:spcPct val="35000"/>
            </a:spcAft>
            <a:buNone/>
          </a:pPr>
          <a:r>
            <a:rPr lang="ja" altLang="en-US" sz="3800" b="0" i="0" u="none" kern="1200" baseline="0"/>
            <a:t>評価</a:t>
          </a:r>
        </a:p>
      </dsp:txBody>
      <dsp:txXfrm>
        <a:off x="887227" y="2166492"/>
        <a:ext cx="3202925" cy="151927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9E1DED-3963-4963-8F0E-CBDD050DFBB7}"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C15E9-7B0F-4FDB-817C-9DCD06BB0BE3}" type="slidenum">
              <a:rPr lang="en-US" smtClean="0"/>
              <a:t>‹#›</a:t>
            </a:fld>
            <a:endParaRPr lang="en-US"/>
          </a:p>
        </p:txBody>
      </p:sp>
    </p:spTree>
    <p:extLst>
      <p:ext uri="{BB962C8B-B14F-4D97-AF65-F5344CB8AC3E}">
        <p14:creationId xmlns:p14="http://schemas.microsoft.com/office/powerpoint/2010/main" val="662959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ja" b="0" i="0" u="none" baseline="0"/>
              <a:t>皆さん、おはようございます／こんにちは。</a:t>
            </a:r>
          </a:p>
          <a:p>
            <a:endParaRPr lang="ja" dirty="0"/>
          </a:p>
          <a:p>
            <a:pPr algn="l" rtl="0"/>
            <a:r>
              <a:rPr lang="ja" b="0" i="0" u="none" baseline="0"/>
              <a:t>このリジョンで初めてのリジョン教育委員長となりました、</a:t>
            </a:r>
            <a:r>
              <a:rPr lang="ja" b="1" i="0" u="none" baseline="0">
                <a:highlight>
                  <a:srgbClr val="FFFF00"/>
                </a:highlight>
              </a:rPr>
              <a:t>&lt;&lt;氏名を挿入&gt;&gt;</a:t>
            </a:r>
            <a:r>
              <a:rPr lang="ja" b="0" i="0" u="none" baseline="0"/>
              <a:t>と申します。このリジョン教育委員長という役職は、SIAが今年から新たに始めたものであり、この役職についてご紹介できることを大変嬉しく思います。</a:t>
            </a:r>
          </a:p>
          <a:p>
            <a:endParaRPr lang="ja" dirty="0"/>
          </a:p>
          <a:p>
            <a:pPr algn="l" rtl="0"/>
            <a:r>
              <a:rPr lang="ja" b="0" i="0" u="none" baseline="0"/>
              <a:t>SIAは、連盟全体で会員のエンゲージメントおよび指導力開発を強化し続けており、会員、クラブ、リジョンが成功するためには、学習が重要な役割を果たすことを認識しています。</a:t>
            </a:r>
          </a:p>
          <a:p>
            <a:endParaRPr lang="ja" dirty="0"/>
          </a:p>
          <a:p>
            <a:pPr algn="l" rtl="0"/>
            <a:r>
              <a:rPr lang="ja" b="0" i="0" u="none" baseline="0"/>
              <a:t>リジョン教育委員長は、学習、リーダーシップ、そして会員体験、これらのつながりをより強固なものにするため設置されました。</a:t>
            </a:r>
          </a:p>
          <a:p>
            <a:endParaRPr lang="ja" dirty="0"/>
          </a:p>
        </p:txBody>
      </p:sp>
      <p:sp>
        <p:nvSpPr>
          <p:cNvPr id="4" name="Slide Number Placeholder 3"/>
          <p:cNvSpPr>
            <a:spLocks noGrp="1"/>
          </p:cNvSpPr>
          <p:nvPr>
            <p:ph type="sldNum" sz="quarter" idx="5"/>
          </p:nvPr>
        </p:nvSpPr>
        <p:spPr/>
        <p:txBody>
          <a:bodyPr/>
          <a:lstStyle/>
          <a:p>
            <a:pPr algn="l" rtl="0"/>
            <a:fld id="{148C15E9-7B0F-4FDB-817C-9DCD06BB0BE3}" type="slidenum">
              <a:rPr/>
              <a:t>1</a:t>
            </a:fld>
            <a:endParaRPr lang="ja"/>
          </a:p>
        </p:txBody>
      </p:sp>
    </p:spTree>
    <p:extLst>
      <p:ext uri="{BB962C8B-B14F-4D97-AF65-F5344CB8AC3E}">
        <p14:creationId xmlns:p14="http://schemas.microsoft.com/office/powerpoint/2010/main" val="3174216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5279-7E3B-A155-8C09-CB9D6374A69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BB905D-D8C6-57BD-92F4-66B4B913DEC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039D428-818B-5AA7-EA18-8D228760E2B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a:extLst>
              <a:ext uri="{FF2B5EF4-FFF2-40B4-BE49-F238E27FC236}">
                <a16:creationId xmlns:a16="http://schemas.microsoft.com/office/drawing/2014/main" id="{920389EF-6516-0AA5-378E-FDAE76CB40A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B23E41A-8E47-09DB-2605-00BF4E5DAD0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組織の強化は偶然によって成されるものではありません。組織というものは、意識的に人材を育成することによって強くなるのです。</a:t>
            </a:r>
          </a:p>
          <a:p>
            <a:endParaRPr lang="ja" dirty="0"/>
          </a:p>
          <a:p>
            <a:pPr algn="l" rtl="0"/>
            <a:r>
              <a:rPr lang="ja" b="0" i="0" u="none" baseline="0"/>
              <a:t>SIAが成長・進化を続ける中で、私たちは連盟全体における指導力開発に対し、より連携のとれた、意識的なアプローチを構築する機会があることを認識しました。</a:t>
            </a:r>
          </a:p>
          <a:p>
            <a:pPr algn="l" rtl="0"/>
            <a:br>
              <a:rPr lang="ja"/>
            </a:br>
            <a:r>
              <a:rPr lang="ja" b="0" i="0" u="none" baseline="0"/>
              <a:t>リジョン教育委員長は、連盟事務局、リジョン、クラブ、これらの連携を強化し、会員の皆様が真に必要とする教育の機会を支援するために設置されました。</a:t>
            </a:r>
          </a:p>
          <a:p>
            <a:endParaRPr lang="ja" dirty="0"/>
          </a:p>
          <a:p>
            <a:pPr algn="l" rtl="0"/>
            <a:r>
              <a:rPr lang="ja" b="0" i="0" u="none" baseline="0"/>
              <a:t>私たちは、会員の皆様がそれぞれ異なる経験、異なるレベルのリーダーシップ経験、そして異なるニーズをお持ちであることを理解しています。</a:t>
            </a:r>
          </a:p>
          <a:p>
            <a:endParaRPr lang="ja" dirty="0"/>
          </a:p>
          <a:p>
            <a:pPr algn="l" rtl="0"/>
            <a:r>
              <a:rPr lang="ja" b="0" i="0" u="none" baseline="0"/>
              <a:t>新しいクラブ会長には、長年クラブを率いてきたリーダーとは全く異なるものが求められるかもしれません。あるリジョンでは、次世代のリーダーの育成に対する支援が必要かもしれません。また、別のリジョンでは、クラブの会合に対するエンゲージメントを向上させる方法を模索しているかもしれません。</a:t>
            </a:r>
          </a:p>
          <a:p>
            <a:endParaRPr lang="ja" dirty="0"/>
          </a:p>
          <a:p>
            <a:pPr algn="l" rtl="0"/>
            <a:r>
              <a:rPr lang="ja" b="0" i="0" u="none" baseline="0"/>
              <a:t>私たちは、教育および訓練がそのような現実を反映したものとなることを望んでいます。</a:t>
            </a:r>
          </a:p>
          <a:p>
            <a:endParaRPr lang="ja" dirty="0"/>
          </a:p>
          <a:p>
            <a:pPr algn="l" rtl="0"/>
            <a:r>
              <a:rPr lang="ja" b="0" i="0" u="none" baseline="0"/>
              <a:t>だからこそ、この役職は非常に重要なのです。</a:t>
            </a:r>
          </a:p>
          <a:p>
            <a:endParaRPr lang="ja" dirty="0"/>
          </a:p>
          <a:p>
            <a:pPr algn="l" rtl="0"/>
            <a:r>
              <a:rPr lang="ja" b="0" i="0" u="none" baseline="0"/>
              <a:t>リジョン教育委員長は、会員の皆様やクラブが何を学ぶ必要があるのか、どのような支援が必要なのか、そしてどのような教育の機会が彼らをより効果的なリーダーにし、より有意義な会員体験を生み出すのに役立つのかを、より深く理解するための支援を提供します。</a:t>
            </a:r>
          </a:p>
          <a:p>
            <a:endParaRPr lang="ja" dirty="0"/>
          </a:p>
        </p:txBody>
      </p:sp>
      <p:sp>
        <p:nvSpPr>
          <p:cNvPr id="6" name="Footer Placeholder 5">
            <a:extLst>
              <a:ext uri="{FF2B5EF4-FFF2-40B4-BE49-F238E27FC236}">
                <a16:creationId xmlns:a16="http://schemas.microsoft.com/office/drawing/2014/main" id="{89497015-28FF-5551-18E2-9BB8F3AA5C9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ACC2671-CA07-12AB-2264-95305CE8B09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1112174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0B46-4C0F-67D8-1852-2CC3FAB20C7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17DA76-33E8-E667-FFA2-EA786553EBD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3DFEF23-FEE8-807C-38CD-40C3D0E1CAA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a:extLst>
              <a:ext uri="{FF2B5EF4-FFF2-40B4-BE49-F238E27FC236}">
                <a16:creationId xmlns:a16="http://schemas.microsoft.com/office/drawing/2014/main" id="{7D23A736-91B6-F4C8-02A1-10175EF4853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420AD0B-E4A4-B89E-24EA-5AA77A0D111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リジョン教育委員長は、クラブ、リジョン、SIA連盟事務局、これらの間における連絡役を務めます。</a:t>
            </a:r>
          </a:p>
          <a:p>
            <a:endParaRPr lang="ja" dirty="0"/>
          </a:p>
          <a:p>
            <a:pPr algn="l" rtl="0"/>
            <a:r>
              <a:rPr lang="ja" b="0" i="0" u="none" baseline="0"/>
              <a:t>リジョン教育委員長の役割は、</a:t>
            </a:r>
          </a:p>
          <a:p>
            <a:pPr marL="171450" indent="-171450" algn="l" rtl="0">
              <a:buFont typeface="Arial" panose="020B0604020202020204" pitchFamily="34" charset="0"/>
              <a:buChar char="•"/>
            </a:pPr>
            <a:r>
              <a:rPr lang="ja" b="0" i="0" u="none" baseline="0"/>
              <a:t>クラブや会員の皆様の声に耳を傾け、学習や指導力開発のニーズを把握すること、</a:t>
            </a:r>
          </a:p>
          <a:p>
            <a:pPr marL="171450" indent="-171450" algn="l" rtl="0">
              <a:buFont typeface="Arial" panose="020B0604020202020204" pitchFamily="34" charset="0"/>
              <a:buChar char="•"/>
            </a:pPr>
            <a:r>
              <a:rPr lang="ja" b="0" i="0" u="none" baseline="0"/>
              <a:t>リジョン全体の傾向および共通の課題を探ること、</a:t>
            </a:r>
          </a:p>
          <a:p>
            <a:pPr marL="171450" indent="-171450" algn="l" rtl="0">
              <a:buFont typeface="Arial" panose="020B0604020202020204" pitchFamily="34" charset="0"/>
              <a:buChar char="•"/>
            </a:pPr>
            <a:r>
              <a:rPr lang="ja" b="0" i="0" u="none" baseline="0"/>
              <a:t>SIAが提供する教育の機会の普及を支援すること、</a:t>
            </a:r>
          </a:p>
          <a:p>
            <a:pPr marL="171450" indent="-171450" algn="l" rtl="0">
              <a:buFont typeface="Arial" panose="020B0604020202020204" pitchFamily="34" charset="0"/>
              <a:buChar char="•"/>
            </a:pPr>
            <a:r>
              <a:rPr lang="ja" b="0" i="0" u="none" baseline="0"/>
              <a:t>必要に応じてワークショップやプレゼンテーションを実施すること、</a:t>
            </a:r>
          </a:p>
          <a:p>
            <a:pPr marL="171450" indent="-171450" algn="l" rtl="0">
              <a:buFont typeface="Arial" panose="020B0604020202020204" pitchFamily="34" charset="0"/>
              <a:buChar char="•"/>
            </a:pPr>
            <a:r>
              <a:rPr lang="ja" b="0" i="0" u="none" baseline="0"/>
              <a:t>SIAに対し、教育関連のコンテンツおよび戦略に関するフィードバックを提供すること、</a:t>
            </a:r>
          </a:p>
          <a:p>
            <a:pPr marL="171450" indent="-171450" algn="l" rtl="0">
              <a:buFont typeface="Arial" panose="020B0604020202020204" pitchFamily="34" charset="0"/>
              <a:buChar char="•"/>
            </a:pPr>
            <a:r>
              <a:rPr lang="ja" b="0" i="0" u="none" baseline="0"/>
              <a:t>リジョンリーダー、クラブリーダー、他のリジョン委員長、SIAスタッフと協力して取り組みを行うこと、</a:t>
            </a:r>
          </a:p>
          <a:p>
            <a:pPr marL="171450" indent="-171450" algn="l" rtl="0">
              <a:buFont typeface="Arial" panose="020B0604020202020204" pitchFamily="34" charset="0"/>
              <a:buChar char="•"/>
            </a:pPr>
            <a:r>
              <a:rPr lang="ja" b="0" i="0" u="none" baseline="0"/>
              <a:t>私たちが提供する教育が、会員の皆様のニーズを満たしているかどうかを評価すること、などです。</a:t>
            </a:r>
          </a:p>
          <a:p>
            <a:pPr marL="171450" indent="-171450" algn="l" rtl="0">
              <a:buFont typeface="Arial" panose="020B0604020202020204" pitchFamily="34" charset="0"/>
              <a:buChar char="•"/>
            </a:pPr>
            <a:endParaRPr lang="ja" dirty="0"/>
          </a:p>
          <a:p>
            <a:pPr algn="l" rtl="0"/>
            <a:r>
              <a:rPr lang="ja" b="0" i="0" u="none" baseline="0"/>
              <a:t>リジョン教育委員長の役割は、単に訓練を提供することだけではありません。</a:t>
            </a:r>
          </a:p>
          <a:p>
            <a:endParaRPr lang="ja" dirty="0"/>
          </a:p>
          <a:p>
            <a:pPr algn="l" rtl="0"/>
            <a:r>
              <a:rPr lang="ja" b="0" i="0" u="none" baseline="0"/>
              <a:t>リジョン教育委員長とは、適切な学習を、適切な人たちに、適切なタイミングで提供することを支援する存在なのです。</a:t>
            </a:r>
          </a:p>
          <a:p>
            <a:endParaRPr lang="ja" dirty="0"/>
          </a:p>
        </p:txBody>
      </p:sp>
      <p:sp>
        <p:nvSpPr>
          <p:cNvPr id="6" name="Footer Placeholder 5">
            <a:extLst>
              <a:ext uri="{FF2B5EF4-FFF2-40B4-BE49-F238E27FC236}">
                <a16:creationId xmlns:a16="http://schemas.microsoft.com/office/drawing/2014/main" id="{6EFCDEBA-6952-0D8F-FE97-8DB4065B668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0CA38A5-CB7B-6A19-84CE-9A6BD303DA3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4271406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D75DC-F589-65F8-8734-834C89881CB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16AD48-F34E-CB54-4160-1296915EB49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991782D-DDA5-37B5-90E8-7F1CC0A79D1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a:extLst>
              <a:ext uri="{FF2B5EF4-FFF2-40B4-BE49-F238E27FC236}">
                <a16:creationId xmlns:a16="http://schemas.microsoft.com/office/drawing/2014/main" id="{057B32D2-0043-007A-9291-563F3B9F6B4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384C4F2-D9D9-531D-51E0-BB6BDD65391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リジョン教育委員長は、SIAの戦略的優先事項であるエンゲージメントおよび指導力開発を、直接的な形で支援します。</a:t>
            </a:r>
          </a:p>
          <a:p>
            <a:endParaRPr lang="ja" dirty="0"/>
          </a:p>
          <a:p>
            <a:pPr algn="l" rtl="0"/>
            <a:r>
              <a:rPr lang="ja" b="0" i="0" u="none" baseline="0"/>
              <a:t>重要な戦略は次の2つです。</a:t>
            </a:r>
          </a:p>
          <a:p>
            <a:pPr marL="171450" indent="-171450" algn="l" rtl="0">
              <a:buFont typeface="Arial" panose="020B0604020202020204" pitchFamily="34" charset="0"/>
              <a:buChar char="•"/>
            </a:pPr>
            <a:r>
              <a:rPr lang="ja" b="0" i="0" u="none" baseline="0"/>
              <a:t>会員の皆様を効果的なリーダーに育成すること</a:t>
            </a:r>
          </a:p>
          <a:p>
            <a:pPr marL="171450" indent="-171450" algn="l" rtl="0">
              <a:buFont typeface="Arial" panose="020B0604020202020204" pitchFamily="34" charset="0"/>
              <a:buChar char="•"/>
            </a:pPr>
            <a:r>
              <a:rPr lang="ja" b="0" i="0" u="none" baseline="0"/>
              <a:t>質の高い、魅力的な会員体験を提供すること</a:t>
            </a:r>
          </a:p>
          <a:p>
            <a:endParaRPr lang="ja" dirty="0"/>
          </a:p>
          <a:p>
            <a:pPr algn="l" rtl="0"/>
            <a:r>
              <a:rPr lang="ja" b="0" i="0" u="none" baseline="0"/>
              <a:t>教育は、この両方を実現するための手段の一つです。</a:t>
            </a:r>
          </a:p>
          <a:p>
            <a:endParaRPr lang="ja" dirty="0"/>
          </a:p>
          <a:p>
            <a:pPr algn="l" rtl="0"/>
            <a:r>
              <a:rPr lang="ja" b="0" i="0" u="none" baseline="0"/>
              <a:t>会員の皆様が、リーダーシップを発揮するための知識、スキル、自信を身につけることで、私たちのクラブはより強固なものとなります。</a:t>
            </a:r>
          </a:p>
          <a:p>
            <a:endParaRPr lang="ja" dirty="0"/>
          </a:p>
          <a:p>
            <a:pPr algn="l" rtl="0"/>
            <a:r>
              <a:rPr lang="ja" b="0" i="0" u="none" baseline="0"/>
              <a:t>学び、繋がり、成長する機会を得ることにより、会員の皆様はソロプチミストとして活動する上で、有意義な体験をすることができる可能性が高まります。</a:t>
            </a:r>
          </a:p>
          <a:p>
            <a:endParaRPr lang="ja" dirty="0"/>
          </a:p>
        </p:txBody>
      </p:sp>
      <p:sp>
        <p:nvSpPr>
          <p:cNvPr id="6" name="Footer Placeholder 5">
            <a:extLst>
              <a:ext uri="{FF2B5EF4-FFF2-40B4-BE49-F238E27FC236}">
                <a16:creationId xmlns:a16="http://schemas.microsoft.com/office/drawing/2014/main" id="{F88B5953-66D2-B446-55A2-D23366C35BD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D64ED39-50A9-5668-7768-317154C9D5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158546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B9A92-7509-B483-0B27-1E1EE48F4AD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D6FB4C-3CF8-BE29-B575-F13A502292D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60354B3-C31D-3063-0281-34C8C768102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a:extLst>
              <a:ext uri="{FF2B5EF4-FFF2-40B4-BE49-F238E27FC236}">
                <a16:creationId xmlns:a16="http://schemas.microsoft.com/office/drawing/2014/main" id="{ACC0D8FF-F382-B204-C6F5-B1F7B0D4773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97AE315-9242-00B8-DF29-4D27CA67E4B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sz="1200" b="0" i="0" u="none" kern="1200" baseline="0">
                <a:solidFill>
                  <a:schemeClr val="tx1"/>
                </a:solidFill>
                <a:effectLst/>
                <a:latin typeface="+mn-lt"/>
                <a:ea typeface="+mn-ea"/>
                <a:cs typeface="+mn-cs"/>
              </a:rPr>
              <a:t>ここから、最も重要なことについてお話しします。それは、「会員の皆様のニーズが分からなければ、有意義な学習体験を開発することはできない」ということです。</a:t>
            </a:r>
          </a:p>
          <a:p>
            <a:endParaRPr lang="ja" sz="1200" kern="1200" dirty="0">
              <a:solidFill>
                <a:schemeClr val="tx1"/>
              </a:solidFill>
              <a:effectLst/>
              <a:latin typeface="+mn-lt"/>
              <a:ea typeface="+mn-ea"/>
              <a:cs typeface="+mn-cs"/>
            </a:endParaRPr>
          </a:p>
          <a:p>
            <a:pPr algn="l" rtl="0"/>
            <a:r>
              <a:rPr lang="ja" sz="1200" b="0" i="0" u="none" kern="1200" baseline="0">
                <a:solidFill>
                  <a:schemeClr val="tx1"/>
                </a:solidFill>
                <a:effectLst/>
                <a:latin typeface="+mn-lt"/>
                <a:ea typeface="+mn-ea"/>
                <a:cs typeface="+mn-cs"/>
              </a:rPr>
              <a:t>そのため、私たちはクラブおよび会員の皆様のために、「教育・研修のニーズに関する評価」を開発しました。</a:t>
            </a:r>
          </a:p>
          <a:p>
            <a:endParaRPr lang="ja" sz="1200" kern="1200" dirty="0">
              <a:solidFill>
                <a:schemeClr val="tx1"/>
              </a:solidFill>
              <a:effectLst/>
              <a:latin typeface="+mn-lt"/>
              <a:ea typeface="+mn-ea"/>
              <a:cs typeface="+mn-cs"/>
            </a:endParaRPr>
          </a:p>
          <a:p>
            <a:pPr algn="l" rtl="0"/>
            <a:r>
              <a:rPr lang="ja" sz="1200" b="0" i="0" u="none" kern="1200" baseline="0">
                <a:solidFill>
                  <a:schemeClr val="tx1"/>
                </a:solidFill>
                <a:effectLst/>
                <a:latin typeface="+mn-lt"/>
                <a:ea typeface="+mn-ea"/>
                <a:cs typeface="+mn-cs"/>
              </a:rPr>
              <a:t>ぜひ、皆様のご意見をお聞かせください。</a:t>
            </a:r>
          </a:p>
          <a:p>
            <a:endParaRPr lang="ja" sz="1200" kern="1200" dirty="0">
              <a:solidFill>
                <a:schemeClr val="tx1"/>
              </a:solidFill>
              <a:effectLst/>
              <a:latin typeface="+mn-lt"/>
              <a:ea typeface="+mn-ea"/>
              <a:cs typeface="+mn-cs"/>
            </a:endParaRPr>
          </a:p>
          <a:p>
            <a:pPr algn="l" rtl="0"/>
            <a:r>
              <a:rPr lang="ja" sz="1200" b="0" i="0" u="none" kern="1200" baseline="0">
                <a:solidFill>
                  <a:schemeClr val="tx1"/>
                </a:solidFill>
                <a:effectLst/>
                <a:latin typeface="+mn-lt"/>
                <a:ea typeface="+mn-ea"/>
                <a:cs typeface="+mn-cs"/>
              </a:rPr>
              <a:t>ご自身の所属クラブやリジョンでの経験を振り返り、次のことについて考えてみてください。</a:t>
            </a:r>
          </a:p>
          <a:p>
            <a:endParaRPr lang="ja" sz="1200" kern="1200" dirty="0">
              <a:solidFill>
                <a:schemeClr val="tx1"/>
              </a:solidFill>
              <a:effectLst/>
              <a:latin typeface="+mn-lt"/>
              <a:ea typeface="+mn-ea"/>
              <a:cs typeface="+mn-cs"/>
            </a:endParaRPr>
          </a:p>
          <a:p>
            <a:pPr marL="171450" indent="-171450" algn="l" rtl="0">
              <a:buFont typeface="Arial" panose="020B0604020202020204" pitchFamily="34" charset="0"/>
              <a:buChar char="•"/>
            </a:pPr>
            <a:r>
              <a:rPr lang="ja" sz="1200" b="0" i="0" u="none" kern="1200" baseline="0">
                <a:solidFill>
                  <a:schemeClr val="tx1"/>
                </a:solidFill>
                <a:effectLst/>
                <a:latin typeface="+mn-lt"/>
                <a:ea typeface="+mn-ea"/>
                <a:cs typeface="+mn-cs"/>
              </a:rPr>
              <a:t>どのようなことでお困りですか？</a:t>
            </a:r>
          </a:p>
          <a:p>
            <a:pPr marL="171450" indent="-171450" algn="l" rtl="0">
              <a:buFont typeface="Arial" panose="020B0604020202020204" pitchFamily="34" charset="0"/>
              <a:buChar char="•"/>
            </a:pPr>
            <a:r>
              <a:rPr lang="ja" sz="1200" b="0" i="0" u="none" kern="1200" baseline="0">
                <a:solidFill>
                  <a:schemeClr val="tx1"/>
                </a:solidFill>
                <a:effectLst/>
                <a:latin typeface="+mn-lt"/>
                <a:ea typeface="+mn-ea"/>
                <a:cs typeface="+mn-cs"/>
              </a:rPr>
              <a:t>どのような指導者技術を強化したいですか？</a:t>
            </a:r>
          </a:p>
          <a:p>
            <a:pPr marL="171450" indent="-171450" algn="l" rtl="0">
              <a:buFont typeface="Arial" panose="020B0604020202020204" pitchFamily="34" charset="0"/>
              <a:buChar char="•"/>
            </a:pPr>
            <a:r>
              <a:rPr lang="ja" sz="1200" b="0" i="0" u="none" kern="1200" baseline="0">
                <a:solidFill>
                  <a:schemeClr val="tx1"/>
                </a:solidFill>
                <a:effectLst/>
                <a:latin typeface="+mn-lt"/>
                <a:ea typeface="+mn-ea"/>
                <a:cs typeface="+mn-cs"/>
              </a:rPr>
              <a:t>所属クラブはどのような課題に直面していますか？</a:t>
            </a:r>
          </a:p>
          <a:p>
            <a:pPr marL="171450" indent="-171450" algn="l" rtl="0">
              <a:buFont typeface="Arial" panose="020B0604020202020204" pitchFamily="34" charset="0"/>
              <a:buChar char="•"/>
            </a:pPr>
            <a:r>
              <a:rPr lang="ja" sz="1200" b="0" i="0" u="none" kern="1200" baseline="0">
                <a:solidFill>
                  <a:schemeClr val="tx1"/>
                </a:solidFill>
                <a:effectLst/>
                <a:latin typeface="+mn-lt"/>
                <a:ea typeface="+mn-ea"/>
                <a:cs typeface="+mn-cs"/>
              </a:rPr>
              <a:t>新しいクラブリーダーが知っておくべきこととは？</a:t>
            </a:r>
          </a:p>
          <a:p>
            <a:pPr marL="171450" indent="-171450" algn="l" rtl="0">
              <a:buFont typeface="Arial" panose="020B0604020202020204" pitchFamily="34" charset="0"/>
              <a:buChar char="•"/>
            </a:pPr>
            <a:r>
              <a:rPr lang="ja" sz="1200" b="0" i="0" u="none" kern="1200" baseline="0">
                <a:solidFill>
                  <a:schemeClr val="tx1"/>
                </a:solidFill>
                <a:effectLst/>
                <a:latin typeface="+mn-lt"/>
                <a:ea typeface="+mn-ea"/>
                <a:cs typeface="+mn-cs"/>
              </a:rPr>
              <a:t>クラブの会合、プログラム、または会員体験をより良くするには、何が必要でしょうか？</a:t>
            </a:r>
          </a:p>
          <a:p>
            <a:pPr marL="171450" indent="-171450" algn="l" rtl="0">
              <a:buFont typeface="Arial" panose="020B0604020202020204" pitchFamily="34" charset="0"/>
              <a:buChar char="•"/>
            </a:pPr>
            <a:r>
              <a:rPr lang="ja" sz="1200" b="0" i="0" u="none" kern="1200" baseline="0">
                <a:solidFill>
                  <a:schemeClr val="tx1"/>
                </a:solidFill>
                <a:effectLst/>
                <a:latin typeface="+mn-lt"/>
                <a:ea typeface="+mn-ea"/>
                <a:cs typeface="+mn-cs"/>
              </a:rPr>
              <a:t>そして、最も重要な問いかけとして、リーダーシップの役割を担う前に、どのようなことを教えてもらいたかったですか？</a:t>
            </a:r>
          </a:p>
          <a:p>
            <a:endParaRPr lang="ja" dirty="0"/>
          </a:p>
        </p:txBody>
      </p:sp>
      <p:sp>
        <p:nvSpPr>
          <p:cNvPr id="6" name="Footer Placeholder 5">
            <a:extLst>
              <a:ext uri="{FF2B5EF4-FFF2-40B4-BE49-F238E27FC236}">
                <a16:creationId xmlns:a16="http://schemas.microsoft.com/office/drawing/2014/main" id="{54489DD5-AA1F-FE41-52C2-CF13A951AD7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1B7F5D7-C250-F366-7CFD-E9A5C315378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2438491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4DDD7-7B9E-C3D1-02C3-13BAC2327F6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49AB9D-45BA-D759-532F-55F71FF3BBC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D4064CB-3225-5D5F-9E51-AD49BC4C5F9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a:extLst>
              <a:ext uri="{FF2B5EF4-FFF2-40B4-BE49-F238E27FC236}">
                <a16:creationId xmlns:a16="http://schemas.microsoft.com/office/drawing/2014/main" id="{D96825D0-0EE2-0A30-2C14-19395EA591F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B6DEB67-1769-AFAB-D921-E66AB6FDD6C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皆様からのフィードバックは、リジョン教育委員長がリジョン全体のテーマや傾向を把握するために役立てられます。</a:t>
            </a:r>
          </a:p>
          <a:p>
            <a:endParaRPr lang="ja" dirty="0"/>
          </a:p>
          <a:p>
            <a:pPr algn="l" rtl="0"/>
            <a:r>
              <a:rPr lang="ja" b="0" i="0" u="none" baseline="0"/>
              <a:t>皆様からいただいた知見は、SIAと共有されます。</a:t>
            </a:r>
          </a:p>
          <a:p>
            <a:endParaRPr lang="ja" dirty="0"/>
          </a:p>
          <a:p>
            <a:pPr algn="l" rtl="0"/>
            <a:r>
              <a:rPr lang="ja" b="0" i="0" u="none" baseline="0"/>
              <a:t>リジョン教育委員長およびSIAのスタッフは、収集した情報を活用することで、会員の皆様のニーズの変化に対応した学習体験を、計画し、開発し、促進し、提供することができます。</a:t>
            </a:r>
          </a:p>
          <a:p>
            <a:endParaRPr lang="ja" dirty="0"/>
          </a:p>
          <a:p>
            <a:pPr algn="l" rtl="0"/>
            <a:r>
              <a:rPr lang="ja" b="0" i="0" u="none" baseline="0"/>
              <a:t>そして、この取り組みは、一度やったら終わりというものではありません。</a:t>
            </a:r>
          </a:p>
          <a:p>
            <a:endParaRPr lang="ja" dirty="0"/>
          </a:p>
          <a:p>
            <a:pPr algn="l" rtl="0"/>
            <a:r>
              <a:rPr lang="ja" b="0" i="0" u="none" baseline="0"/>
              <a:t>私たちは、学習および改善の継続的なサイクルを生み出したいと考えています。</a:t>
            </a:r>
          </a:p>
          <a:p>
            <a:endParaRPr lang="ja" dirty="0"/>
          </a:p>
          <a:p>
            <a:pPr algn="l" rtl="0"/>
            <a:r>
              <a:rPr lang="ja" b="0" i="0" u="none" baseline="0"/>
              <a:t>私たちは、自分達に問いかけ続けます。</a:t>
            </a:r>
          </a:p>
          <a:p>
            <a:endParaRPr lang="ja" dirty="0"/>
          </a:p>
          <a:p>
            <a:pPr marL="171450" indent="-171450" algn="l" rtl="0">
              <a:buFont typeface="Arial" panose="020B0604020202020204" pitchFamily="34" charset="0"/>
              <a:buChar char="•"/>
            </a:pPr>
            <a:r>
              <a:rPr lang="ja" b="0" i="0" u="none" baseline="0"/>
              <a:t>この学習体験は、会員の皆様のニーズを満たしただろうか？</a:t>
            </a:r>
          </a:p>
          <a:p>
            <a:pPr marL="171450" indent="-171450" algn="l" rtl="0">
              <a:buFont typeface="Arial" panose="020B0604020202020204" pitchFamily="34" charset="0"/>
              <a:buChar char="•"/>
            </a:pPr>
            <a:r>
              <a:rPr lang="ja" b="0" i="0" u="none" baseline="0"/>
              <a:t>会員の皆様の役に立っただろうか？</a:t>
            </a:r>
          </a:p>
          <a:p>
            <a:pPr marL="171450" indent="-171450" algn="l" rtl="0">
              <a:buFont typeface="Arial" panose="020B0604020202020204" pitchFamily="34" charset="0"/>
              <a:buChar char="•"/>
            </a:pPr>
            <a:r>
              <a:rPr lang="ja" b="0" i="0" u="none" baseline="0"/>
              <a:t>会員の皆様は、学んだことを実践しただろうか？</a:t>
            </a:r>
          </a:p>
          <a:p>
            <a:pPr marL="171450" indent="-171450" algn="l" rtl="0">
              <a:buFont typeface="Arial" panose="020B0604020202020204" pitchFamily="34" charset="0"/>
              <a:buChar char="•"/>
            </a:pPr>
            <a:r>
              <a:rPr lang="ja" b="0" i="0" u="none" baseline="0"/>
              <a:t>他にどのような支援が必要だろうか？</a:t>
            </a:r>
          </a:p>
          <a:p>
            <a:pPr marL="171450" indent="-171450" algn="l" rtl="0">
              <a:buFont typeface="Arial" panose="020B0604020202020204" pitchFamily="34" charset="0"/>
              <a:buChar char="•"/>
            </a:pPr>
            <a:r>
              <a:rPr lang="ja" b="0" i="0" u="none" baseline="0"/>
              <a:t>次はどのような点を改善すべきだろうか？</a:t>
            </a:r>
          </a:p>
          <a:p>
            <a:endParaRPr lang="ja" dirty="0"/>
          </a:p>
        </p:txBody>
      </p:sp>
      <p:sp>
        <p:nvSpPr>
          <p:cNvPr id="6" name="Footer Placeholder 5">
            <a:extLst>
              <a:ext uri="{FF2B5EF4-FFF2-40B4-BE49-F238E27FC236}">
                <a16:creationId xmlns:a16="http://schemas.microsoft.com/office/drawing/2014/main" id="{65F44A98-0238-1DC2-F051-21B377374F9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4BA3809-4430-69E1-7989-793C1A2327C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3174775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FC579-EF9A-9E83-E34D-128700F8B62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B69028E-3690-F917-B9CE-DC86402706F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36D4FFD-1D62-F967-A343-DE491FBD010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a:extLst>
              <a:ext uri="{FF2B5EF4-FFF2-40B4-BE49-F238E27FC236}">
                <a16:creationId xmlns:a16="http://schemas.microsoft.com/office/drawing/2014/main" id="{D300E972-EBF4-02F9-E4FB-7476136A30F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E2A75C8-E271-C7A8-B95E-09632F06BA4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「教育・研修のニーズに関する評価」へのアクセス用QRコードはこちらです。クラブ役員だけでなく、会員の皆様もぜひアクセスしてください。</a:t>
            </a:r>
          </a:p>
          <a:p>
            <a:endParaRPr lang="ja" dirty="0"/>
          </a:p>
          <a:p>
            <a:pPr algn="l" rtl="0"/>
            <a:r>
              <a:rPr lang="ja" b="0" i="0" u="none" baseline="0"/>
              <a:t>会員になったばかりの方であろうと、経験豊富なクラブリーダーであろうと、リーダーシップの役職を複数務めてきた方であろうと、会員の皆様の視点は重要なものです。</a:t>
            </a:r>
          </a:p>
          <a:p>
            <a:endParaRPr lang="ja" dirty="0"/>
          </a:p>
          <a:p>
            <a:pPr algn="l" rtl="0"/>
            <a:r>
              <a:rPr lang="ja" b="0" i="0" u="none" baseline="0"/>
              <a:t>私たちは、会員の皆様のニーズについて憶測を立てることはしません。</a:t>
            </a:r>
          </a:p>
          <a:p>
            <a:endParaRPr lang="ja" dirty="0"/>
          </a:p>
          <a:p>
            <a:pPr algn="l" rtl="0"/>
            <a:r>
              <a:rPr lang="ja" b="0" i="0" u="none" baseline="0"/>
              <a:t>皆様の声をお待ちしております！</a:t>
            </a:r>
          </a:p>
          <a:p>
            <a:endParaRPr lang="ja" dirty="0"/>
          </a:p>
          <a:p>
            <a:pPr algn="l" rtl="0"/>
            <a:r>
              <a:rPr lang="ja" b="0" i="0" u="none" baseline="0"/>
              <a:t>皆様からのフィードバックは、関連性があり、実践的で、魅力的で、各クラブやリジョンの実情に即した学習体験の創造に役立てられます。</a:t>
            </a:r>
          </a:p>
        </p:txBody>
      </p:sp>
      <p:sp>
        <p:nvSpPr>
          <p:cNvPr id="6" name="Footer Placeholder 5">
            <a:extLst>
              <a:ext uri="{FF2B5EF4-FFF2-40B4-BE49-F238E27FC236}">
                <a16:creationId xmlns:a16="http://schemas.microsoft.com/office/drawing/2014/main" id="{EEEFD67E-F74C-9089-1154-C7D7BCF4D8B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BE2710F-EB2D-E091-D328-2A8572301BD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2284693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リジョン教育委員長の設置は、SIAの今後を見据えたエキサイティングな取り組みです。</a:t>
            </a:r>
          </a:p>
          <a:p>
            <a:endParaRPr lang="ja" dirty="0"/>
          </a:p>
          <a:p>
            <a:pPr algn="l" rtl="0"/>
            <a:r>
              <a:rPr lang="ja" b="0" i="0" u="none" baseline="0"/>
              <a:t>この役職は、私たちが学習からリーダーシップへ移行し、リーダーシップを通じてクラブの強化および会員のエンゲージメント向上をもたらすための道筋を切り開くものです。</a:t>
            </a:r>
          </a:p>
          <a:p>
            <a:endParaRPr lang="ja" dirty="0"/>
          </a:p>
          <a:p>
            <a:pPr algn="l" rtl="0"/>
            <a:r>
              <a:rPr lang="ja" b="0" i="0" u="none" baseline="0"/>
              <a:t>リジョン教育委員長は、このようなプロセスにおける重要なパートナーとなる存在ですが、リジョン教育委員長だけでこのプロセスを成功させることはできません。</a:t>
            </a:r>
          </a:p>
          <a:p>
            <a:endParaRPr lang="ja" dirty="0"/>
          </a:p>
          <a:p>
            <a:pPr algn="l" rtl="0"/>
            <a:r>
              <a:rPr lang="ja" b="0" i="0" u="none" baseline="0"/>
              <a:t>会員の皆様が何を学ぶ必要があるのか、どのような課題に直面しているのか、そして会員の皆様および所属クラブが成功するためには何が必要なのか、ぜひ私たちに教えてください。</a:t>
            </a:r>
          </a:p>
          <a:p>
            <a:endParaRPr lang="ja" dirty="0"/>
          </a:p>
          <a:p>
            <a:pPr algn="l" rtl="0"/>
            <a:r>
              <a:rPr lang="ja" b="0" i="0" u="none" baseline="0"/>
              <a:t>「教育・研修のニーズに関する評価」を実施いただけますよう、よろしくお願い申し上げます。</a:t>
            </a:r>
          </a:p>
          <a:p>
            <a:endParaRPr lang="ja" dirty="0"/>
          </a:p>
          <a:p>
            <a:pPr algn="l" rtl="0"/>
            <a:r>
              <a:rPr lang="ja" b="0" i="0" u="none" baseline="0"/>
              <a:t>会員の皆様の声を基に、私たちは学習体験を開発し、未来のリーダーを育てます。</a:t>
            </a:r>
          </a:p>
          <a:p>
            <a:endParaRPr lang="ja" dirty="0"/>
          </a:p>
          <a:p>
            <a:pPr algn="l" rtl="0"/>
            <a:r>
              <a:rPr lang="ja" b="0" i="0" u="none" baseline="0"/>
              <a:t>最後までご清聴いただき、ありがとうございました。</a:t>
            </a:r>
          </a:p>
          <a:p>
            <a:endParaRPr lang="ja"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9.jpeg"/><Relationship Id="rId7" Type="http://schemas.openxmlformats.org/officeDocument/2006/relationships/diagramLayout" Target="../diagrams/layout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4.sv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a:p>
        </p:txBody>
      </p:sp>
      <p:sp>
        <p:nvSpPr>
          <p:cNvPr id="4" name="Freeform 4"/>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a:p>
        </p:txBody>
      </p:sp>
      <p:sp>
        <p:nvSpPr>
          <p:cNvPr id="5" name="TextBox 5"/>
          <p:cNvSpPr txBox="1"/>
          <p:nvPr/>
        </p:nvSpPr>
        <p:spPr>
          <a:xfrm>
            <a:off x="1028700" y="3051963"/>
            <a:ext cx="12839700" cy="2863156"/>
          </a:xfrm>
          <a:prstGeom prst="rect">
            <a:avLst/>
          </a:prstGeom>
        </p:spPr>
        <p:txBody>
          <a:bodyPr wrap="square" lIns="0" tIns="0" rIns="0" bIns="0" rtlCol="0" anchor="t">
            <a:spAutoFit/>
          </a:bodyPr>
          <a:lstStyle/>
          <a:p>
            <a:pPr algn="l" rtl="0">
              <a:lnSpc>
                <a:spcPts val="11123"/>
              </a:lnSpc>
            </a:pPr>
            <a:r>
              <a:rPr lang="ja" sz="11961" b="0" i="0" u="none" baseline="0" dirty="0">
                <a:solidFill>
                  <a:srgbClr val="293374"/>
                </a:solidFill>
                <a:latin typeface="Verdana" panose="020B0604030504040204" pitchFamily="34" charset="0"/>
                <a:ea typeface="Effra"/>
                <a:cs typeface="Effra"/>
                <a:sym typeface="Effra"/>
              </a:rPr>
              <a:t>学習からリーダーシップへ： </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ja"/>
          </a:p>
        </p:txBody>
      </p:sp>
      <p:sp>
        <p:nvSpPr>
          <p:cNvPr id="8" name="TextBox 8"/>
          <p:cNvSpPr txBox="1"/>
          <p:nvPr/>
        </p:nvSpPr>
        <p:spPr>
          <a:xfrm>
            <a:off x="806858" y="9331572"/>
            <a:ext cx="8337141" cy="320601"/>
          </a:xfrm>
          <a:prstGeom prst="rect">
            <a:avLst/>
          </a:prstGeom>
        </p:spPr>
        <p:txBody>
          <a:bodyPr wrap="square" lIns="0" tIns="0" rIns="0" bIns="0" rtlCol="0" anchor="t">
            <a:spAutoFit/>
          </a:bodyPr>
          <a:lstStyle/>
          <a:p>
            <a:pPr algn="l" rtl="0">
              <a:lnSpc>
                <a:spcPts val="2541"/>
              </a:lnSpc>
            </a:pPr>
            <a:r>
              <a:rPr lang="ja" sz="2229" b="1" i="0" u="none" spc="109" baseline="0">
                <a:solidFill>
                  <a:srgbClr val="293374"/>
                </a:solidFill>
                <a:latin typeface="Calibri (MS) Bold"/>
                <a:ea typeface="Calibri (MS) Bold"/>
                <a:cs typeface="Calibri (MS) Bold"/>
                <a:sym typeface="Calibri (MS) Bold"/>
              </a:rPr>
              <a:t>SOROPTIMIST INTERNATIONAL OF THE AMERICAS, INC</a:t>
            </a:r>
          </a:p>
        </p:txBody>
      </p:sp>
      <p:sp>
        <p:nvSpPr>
          <p:cNvPr id="9" name="TextBox 9"/>
          <p:cNvSpPr txBox="1"/>
          <p:nvPr/>
        </p:nvSpPr>
        <p:spPr>
          <a:xfrm>
            <a:off x="1028700" y="6601177"/>
            <a:ext cx="15484098" cy="863185"/>
          </a:xfrm>
          <a:prstGeom prst="rect">
            <a:avLst/>
          </a:prstGeom>
        </p:spPr>
        <p:txBody>
          <a:bodyPr wrap="square" lIns="0" tIns="0" rIns="0" bIns="0" rtlCol="0" anchor="t">
            <a:spAutoFit/>
          </a:bodyPr>
          <a:lstStyle/>
          <a:p>
            <a:pPr algn="l" rtl="0">
              <a:lnSpc>
                <a:spcPts val="7250"/>
              </a:lnSpc>
            </a:pPr>
            <a:r>
              <a:rPr lang="ja" sz="5178" b="0" i="1" u="none" baseline="0" dirty="0">
                <a:solidFill>
                  <a:srgbClr val="518BC9"/>
                </a:solidFill>
                <a:latin typeface="Verdana" panose="020B0604030504040204" pitchFamily="34" charset="0"/>
                <a:ea typeface="Effra"/>
                <a:cs typeface="Effra"/>
                <a:sym typeface="Effra"/>
              </a:rPr>
              <a:t>SIAの新しい役職「リジョン教育委員長」のご紹介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B3D19-0E69-6516-7118-60FD9CD816D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F571BA-9E42-45C5-6C2A-6F4CED17C5D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bg1"/>
          </a:solidFill>
        </p:spPr>
        <p:txBody>
          <a:bodyPr/>
          <a:lstStyle/>
          <a:p>
            <a:endParaRPr lang="ja"/>
          </a:p>
        </p:txBody>
      </p:sp>
      <p:sp>
        <p:nvSpPr>
          <p:cNvPr id="3" name="Freeform 3">
            <a:extLst>
              <a:ext uri="{FF2B5EF4-FFF2-40B4-BE49-F238E27FC236}">
                <a16:creationId xmlns:a16="http://schemas.microsoft.com/office/drawing/2014/main" id="{EF48FCDB-35EF-094C-6E0D-D295EFC9B588}"/>
              </a:ext>
            </a:extLst>
          </p:cNvPr>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a:p>
        </p:txBody>
      </p:sp>
      <p:grpSp>
        <p:nvGrpSpPr>
          <p:cNvPr id="4" name="Group 4">
            <a:extLst>
              <a:ext uri="{FF2B5EF4-FFF2-40B4-BE49-F238E27FC236}">
                <a16:creationId xmlns:a16="http://schemas.microsoft.com/office/drawing/2014/main" id="{FF9639D4-50F3-80B7-BC56-B295B936862F}"/>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453BB04A-856E-FC9C-FBE3-3C70A6985F3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ja"/>
            </a:p>
          </p:txBody>
        </p:sp>
      </p:grpSp>
      <p:sp>
        <p:nvSpPr>
          <p:cNvPr id="7" name="TextBox 7">
            <a:extLst>
              <a:ext uri="{FF2B5EF4-FFF2-40B4-BE49-F238E27FC236}">
                <a16:creationId xmlns:a16="http://schemas.microsoft.com/office/drawing/2014/main" id="{098C4FBB-EB96-54C8-15C8-4847F90D4BFF}"/>
              </a:ext>
            </a:extLst>
          </p:cNvPr>
          <p:cNvSpPr txBox="1"/>
          <p:nvPr/>
        </p:nvSpPr>
        <p:spPr>
          <a:xfrm>
            <a:off x="853440" y="729291"/>
            <a:ext cx="16581120" cy="1641540"/>
          </a:xfrm>
          <a:prstGeom prst="rect">
            <a:avLst/>
          </a:prstGeom>
        </p:spPr>
        <p:txBody>
          <a:bodyPr lIns="0" tIns="0" rIns="0" bIns="0" rtlCol="0" anchor="t">
            <a:spAutoFit/>
          </a:bodyPr>
          <a:lstStyle/>
          <a:p>
            <a:pPr algn="ctr" rtl="0">
              <a:lnSpc>
                <a:spcPts val="6480"/>
              </a:lnSpc>
            </a:pPr>
            <a:r>
              <a:rPr lang="ja" sz="5400" b="1" i="0" u="none" baseline="0" dirty="0">
                <a:solidFill>
                  <a:srgbClr val="FFFFFF"/>
                </a:solidFill>
                <a:latin typeface="Verdana" panose="020B0604030504040204" pitchFamily="34" charset="0"/>
                <a:ea typeface="Calibri (MS) Bold"/>
                <a:cs typeface="Calibri (MS) Bold"/>
                <a:sym typeface="Calibri (MS) Bold"/>
              </a:rPr>
              <a:t>この役職が重要な理由： </a:t>
            </a:r>
          </a:p>
          <a:p>
            <a:pPr algn="ctr" rtl="0">
              <a:lnSpc>
                <a:spcPts val="6480"/>
              </a:lnSpc>
            </a:pPr>
            <a:r>
              <a:rPr lang="ja" sz="5400" b="1" i="1" u="none" baseline="0" dirty="0">
                <a:solidFill>
                  <a:srgbClr val="FFFFFF"/>
                </a:solidFill>
                <a:latin typeface="Verdana" panose="020B0604030504040204" pitchFamily="34" charset="0"/>
                <a:ea typeface="Calibri (MS) Bold"/>
                <a:cs typeface="Calibri (MS) Bold"/>
                <a:sym typeface="Calibri (MS) Bold"/>
              </a:rPr>
              <a:t>学習の強化を通じて、リーダーシップを強化する</a:t>
            </a:r>
          </a:p>
        </p:txBody>
      </p:sp>
      <p:pic>
        <p:nvPicPr>
          <p:cNvPr id="8" name="Picture 7">
            <a:extLst>
              <a:ext uri="{FF2B5EF4-FFF2-40B4-BE49-F238E27FC236}">
                <a16:creationId xmlns:a16="http://schemas.microsoft.com/office/drawing/2014/main" id="{1E0813AF-9CB2-C2B4-84F1-6F71E8745C95}"/>
              </a:ext>
            </a:extLst>
          </p:cNvPr>
          <p:cNvPicPr>
            <a:picLocks noChangeAspect="1"/>
          </p:cNvPicPr>
          <p:nvPr/>
        </p:nvPicPr>
        <p:blipFill>
          <a:blip r:embed="rId5"/>
          <a:stretch>
            <a:fillRect/>
          </a:stretch>
        </p:blipFill>
        <p:spPr>
          <a:xfrm>
            <a:off x="2286000" y="3133142"/>
            <a:ext cx="6334371" cy="6317252"/>
          </a:xfrm>
          <a:prstGeom prst="rect">
            <a:avLst/>
          </a:prstGeom>
        </p:spPr>
      </p:pic>
      <p:sp>
        <p:nvSpPr>
          <p:cNvPr id="9" name="TextBox 8">
            <a:extLst>
              <a:ext uri="{FF2B5EF4-FFF2-40B4-BE49-F238E27FC236}">
                <a16:creationId xmlns:a16="http://schemas.microsoft.com/office/drawing/2014/main" id="{976EDA41-E575-5A8F-B83D-1122259DEB8F}"/>
              </a:ext>
            </a:extLst>
          </p:cNvPr>
          <p:cNvSpPr txBox="1"/>
          <p:nvPr/>
        </p:nvSpPr>
        <p:spPr>
          <a:xfrm>
            <a:off x="8883751" y="5568493"/>
            <a:ext cx="7010400" cy="1446550"/>
          </a:xfrm>
          <a:prstGeom prst="rect">
            <a:avLst/>
          </a:prstGeom>
          <a:noFill/>
        </p:spPr>
        <p:txBody>
          <a:bodyPr wrap="square" rtlCol="0">
            <a:spAutoFit/>
          </a:bodyPr>
          <a:lstStyle/>
          <a:p>
            <a:pPr algn="l" rtl="0"/>
            <a:r>
              <a:rPr lang="ja" sz="8800" b="1" i="0" u="none" baseline="0" dirty="0">
                <a:solidFill>
                  <a:srgbClr val="FF0000"/>
                </a:solidFill>
                <a:latin typeface="Verdana" panose="020B0604030504040204" pitchFamily="34" charset="0"/>
              </a:rPr>
              <a:t>重要！</a:t>
            </a:r>
          </a:p>
        </p:txBody>
      </p:sp>
    </p:spTree>
    <p:extLst>
      <p:ext uri="{BB962C8B-B14F-4D97-AF65-F5344CB8AC3E}">
        <p14:creationId xmlns:p14="http://schemas.microsoft.com/office/powerpoint/2010/main" val="112056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7953C-ED99-C05B-53CF-682AD3D95083}"/>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1590E253-E2CD-3752-DCFD-C4AB50243FB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a:p>
        </p:txBody>
      </p:sp>
      <p:sp>
        <p:nvSpPr>
          <p:cNvPr id="7" name="TextBox 7">
            <a:extLst>
              <a:ext uri="{FF2B5EF4-FFF2-40B4-BE49-F238E27FC236}">
                <a16:creationId xmlns:a16="http://schemas.microsoft.com/office/drawing/2014/main" id="{28E19088-47E0-CB14-4C21-BE3181DEAE9A}"/>
              </a:ext>
            </a:extLst>
          </p:cNvPr>
          <p:cNvSpPr txBox="1"/>
          <p:nvPr/>
        </p:nvSpPr>
        <p:spPr>
          <a:xfrm>
            <a:off x="853440" y="729291"/>
            <a:ext cx="16581120" cy="807978"/>
          </a:xfrm>
          <a:prstGeom prst="rect">
            <a:avLst/>
          </a:prstGeom>
        </p:spPr>
        <p:txBody>
          <a:bodyPr lIns="0" tIns="0" rIns="0" bIns="0" rtlCol="0" anchor="t">
            <a:spAutoFit/>
          </a:bodyPr>
          <a:lstStyle/>
          <a:p>
            <a:pPr algn="ctr" rtl="0">
              <a:lnSpc>
                <a:spcPts val="6480"/>
              </a:lnSpc>
            </a:pPr>
            <a:r>
              <a:rPr lang="ja" sz="5400" b="1" i="0" u="none" baseline="0">
                <a:solidFill>
                  <a:srgbClr val="FFFFFF"/>
                </a:solidFill>
                <a:latin typeface="Calibri (MS) Bold"/>
                <a:ea typeface="Calibri (MS) Bold"/>
                <a:cs typeface="Calibri (MS) Bold"/>
                <a:sym typeface="Calibri (MS) Bold"/>
              </a:rPr>
              <a:t>リジョン教育委員長が担う役割</a:t>
            </a:r>
            <a:endParaRPr lang="ja"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93E96B02-0035-14DF-3A12-1945CA058339}"/>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999FD434-7CCC-08C0-352D-538A0105E6C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ja"/>
            </a:p>
          </p:txBody>
        </p:sp>
      </p:grpSp>
      <p:pic>
        <p:nvPicPr>
          <p:cNvPr id="6" name="Picture 5">
            <a:extLst>
              <a:ext uri="{FF2B5EF4-FFF2-40B4-BE49-F238E27FC236}">
                <a16:creationId xmlns:a16="http://schemas.microsoft.com/office/drawing/2014/main" id="{1AAAE8FD-B487-1424-2C22-7212D9E23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970" y="2691527"/>
            <a:ext cx="10845881" cy="7591987"/>
          </a:xfrm>
          <a:prstGeom prst="rect">
            <a:avLst/>
          </a:prstGeom>
        </p:spPr>
      </p:pic>
      <p:sp>
        <p:nvSpPr>
          <p:cNvPr id="9" name="TextBox 8">
            <a:extLst>
              <a:ext uri="{FF2B5EF4-FFF2-40B4-BE49-F238E27FC236}">
                <a16:creationId xmlns:a16="http://schemas.microsoft.com/office/drawing/2014/main" id="{C101CCEC-DC44-0EE5-2410-AB2F0D830C50}"/>
              </a:ext>
            </a:extLst>
          </p:cNvPr>
          <p:cNvSpPr txBox="1"/>
          <p:nvPr/>
        </p:nvSpPr>
        <p:spPr>
          <a:xfrm>
            <a:off x="4800600" y="5905500"/>
            <a:ext cx="8229600" cy="1323439"/>
          </a:xfrm>
          <a:prstGeom prst="rect">
            <a:avLst/>
          </a:prstGeom>
          <a:noFill/>
        </p:spPr>
        <p:txBody>
          <a:bodyPr wrap="square" rtlCol="0">
            <a:spAutoFit/>
          </a:bodyPr>
          <a:lstStyle/>
          <a:p>
            <a:pPr algn="ctr" rtl="0"/>
            <a:r>
              <a:rPr lang="ja" sz="8000" b="1" i="0" u="none" baseline="0"/>
              <a:t>作業実施中</a:t>
            </a:r>
          </a:p>
        </p:txBody>
      </p:sp>
    </p:spTree>
    <p:extLst>
      <p:ext uri="{BB962C8B-B14F-4D97-AF65-F5344CB8AC3E}">
        <p14:creationId xmlns:p14="http://schemas.microsoft.com/office/powerpoint/2010/main" val="67261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3C9E3"/>
        </a:solidFill>
        <a:effectLst/>
      </p:bgPr>
    </p:bg>
    <p:spTree>
      <p:nvGrpSpPr>
        <p:cNvPr id="1" name="">
          <a:extLst>
            <a:ext uri="{FF2B5EF4-FFF2-40B4-BE49-F238E27FC236}">
              <a16:creationId xmlns:a16="http://schemas.microsoft.com/office/drawing/2014/main" id="{A2880CD0-F10F-11BE-374F-F6F7CEBE3C44}"/>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7F915FEF-A0BF-8A6F-869D-45DA6F39DE6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a:p>
        </p:txBody>
      </p:sp>
      <p:sp>
        <p:nvSpPr>
          <p:cNvPr id="7" name="TextBox 7">
            <a:extLst>
              <a:ext uri="{FF2B5EF4-FFF2-40B4-BE49-F238E27FC236}">
                <a16:creationId xmlns:a16="http://schemas.microsoft.com/office/drawing/2014/main" id="{550BDCC8-BED2-4DB1-E1D1-C7C2813ECF5E}"/>
              </a:ext>
            </a:extLst>
          </p:cNvPr>
          <p:cNvSpPr txBox="1"/>
          <p:nvPr/>
        </p:nvSpPr>
        <p:spPr>
          <a:xfrm>
            <a:off x="853440" y="729291"/>
            <a:ext cx="16581120" cy="1641540"/>
          </a:xfrm>
          <a:prstGeom prst="rect">
            <a:avLst/>
          </a:prstGeom>
        </p:spPr>
        <p:txBody>
          <a:bodyPr lIns="0" tIns="0" rIns="0" bIns="0" rtlCol="0" anchor="t">
            <a:spAutoFit/>
          </a:bodyPr>
          <a:lstStyle/>
          <a:p>
            <a:pPr algn="ctr" rtl="0">
              <a:lnSpc>
                <a:spcPts val="6480"/>
              </a:lnSpc>
            </a:pPr>
            <a:r>
              <a:rPr lang="ja" sz="5400" b="1" i="0" u="none" baseline="0">
                <a:solidFill>
                  <a:srgbClr val="FFFFFF"/>
                </a:solidFill>
                <a:latin typeface="Calibri (MS) Bold"/>
                <a:ea typeface="Calibri (MS) Bold"/>
                <a:cs typeface="Calibri (MS) Bold"/>
                <a:sym typeface="Calibri (MS) Bold"/>
              </a:rPr>
              <a:t>SIAの戦略的計画の推進； </a:t>
            </a:r>
          </a:p>
          <a:p>
            <a:pPr algn="ctr" rtl="0">
              <a:lnSpc>
                <a:spcPts val="6480"/>
              </a:lnSpc>
            </a:pPr>
            <a:r>
              <a:rPr lang="ja" sz="5400" b="1" i="1" u="none" baseline="0">
                <a:solidFill>
                  <a:srgbClr val="FFFFFF"/>
                </a:solidFill>
                <a:latin typeface="Calibri (MS) Bold"/>
                <a:ea typeface="Calibri (MS) Bold"/>
                <a:cs typeface="Calibri (MS) Bold"/>
                <a:sym typeface="Calibri (MS) Bold"/>
              </a:rPr>
              <a:t>教育を戦略推進の原動力に</a:t>
            </a:r>
          </a:p>
        </p:txBody>
      </p:sp>
      <p:grpSp>
        <p:nvGrpSpPr>
          <p:cNvPr id="4" name="Group 4">
            <a:extLst>
              <a:ext uri="{FF2B5EF4-FFF2-40B4-BE49-F238E27FC236}">
                <a16:creationId xmlns:a16="http://schemas.microsoft.com/office/drawing/2014/main" id="{A7691BDC-3C29-2252-C297-F61C065820D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3FB2F628-CF42-944A-6FF8-24B0FBDC3D53}"/>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ja"/>
            </a:p>
          </p:txBody>
        </p:sp>
      </p:grpSp>
      <p:pic>
        <p:nvPicPr>
          <p:cNvPr id="11" name="Picture 10">
            <a:extLst>
              <a:ext uri="{FF2B5EF4-FFF2-40B4-BE49-F238E27FC236}">
                <a16:creationId xmlns:a16="http://schemas.microsoft.com/office/drawing/2014/main" id="{4DF35E70-79C4-8CB1-0E74-5B0B527106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flipH="1">
            <a:off x="2019300" y="3009900"/>
            <a:ext cx="7124700" cy="7124700"/>
          </a:xfrm>
          <a:prstGeom prst="ellipse">
            <a:avLst/>
          </a:prstGeom>
        </p:spPr>
      </p:pic>
      <p:sp>
        <p:nvSpPr>
          <p:cNvPr id="13" name="TextBox 12">
            <a:extLst>
              <a:ext uri="{FF2B5EF4-FFF2-40B4-BE49-F238E27FC236}">
                <a16:creationId xmlns:a16="http://schemas.microsoft.com/office/drawing/2014/main" id="{8E897625-9CAB-4EA2-3B0D-C036B2A5D54E}"/>
              </a:ext>
            </a:extLst>
          </p:cNvPr>
          <p:cNvSpPr txBox="1"/>
          <p:nvPr/>
        </p:nvSpPr>
        <p:spPr>
          <a:xfrm>
            <a:off x="8382000" y="5910530"/>
            <a:ext cx="8229600" cy="1323439"/>
          </a:xfrm>
          <a:prstGeom prst="rect">
            <a:avLst/>
          </a:prstGeom>
          <a:noFill/>
        </p:spPr>
        <p:txBody>
          <a:bodyPr wrap="square" rtlCol="0">
            <a:spAutoFit/>
          </a:bodyPr>
          <a:lstStyle/>
          <a:p>
            <a:pPr algn="ctr" rtl="0"/>
            <a:r>
              <a:rPr lang="ja" sz="8000" b="1" i="0" u="none" baseline="0">
                <a:solidFill>
                  <a:schemeClr val="bg1"/>
                </a:solidFill>
              </a:rPr>
              <a:t>戦略的計画</a:t>
            </a:r>
          </a:p>
        </p:txBody>
      </p:sp>
    </p:spTree>
    <p:extLst>
      <p:ext uri="{BB962C8B-B14F-4D97-AF65-F5344CB8AC3E}">
        <p14:creationId xmlns:p14="http://schemas.microsoft.com/office/powerpoint/2010/main" val="491334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F8E8D-C7D8-9E05-56D0-B878FC79A60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A77F36-23A7-B2B6-C945-D885AD4DC33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tx1">
              <a:lumMod val="95000"/>
              <a:lumOff val="5000"/>
            </a:schemeClr>
          </a:solidFill>
        </p:spPr>
        <p:txBody>
          <a:bodyPr/>
          <a:lstStyle/>
          <a:p>
            <a:endParaRPr lang="ja"/>
          </a:p>
        </p:txBody>
      </p:sp>
      <p:sp>
        <p:nvSpPr>
          <p:cNvPr id="3" name="Freeform 3">
            <a:extLst>
              <a:ext uri="{FF2B5EF4-FFF2-40B4-BE49-F238E27FC236}">
                <a16:creationId xmlns:a16="http://schemas.microsoft.com/office/drawing/2014/main" id="{E816B8A9-AB1E-27F0-F60D-6D04A61F4445}"/>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a:p>
        </p:txBody>
      </p:sp>
      <p:sp>
        <p:nvSpPr>
          <p:cNvPr id="7" name="TextBox 7">
            <a:extLst>
              <a:ext uri="{FF2B5EF4-FFF2-40B4-BE49-F238E27FC236}">
                <a16:creationId xmlns:a16="http://schemas.microsoft.com/office/drawing/2014/main" id="{A2159D0B-8731-582A-DA4E-732AC6D3C6A4}"/>
              </a:ext>
            </a:extLst>
          </p:cNvPr>
          <p:cNvSpPr txBox="1"/>
          <p:nvPr/>
        </p:nvSpPr>
        <p:spPr>
          <a:xfrm>
            <a:off x="853440" y="729291"/>
            <a:ext cx="16581120" cy="807978"/>
          </a:xfrm>
          <a:prstGeom prst="rect">
            <a:avLst/>
          </a:prstGeom>
        </p:spPr>
        <p:txBody>
          <a:bodyPr lIns="0" tIns="0" rIns="0" bIns="0" rtlCol="0" anchor="t">
            <a:spAutoFit/>
          </a:bodyPr>
          <a:lstStyle/>
          <a:p>
            <a:pPr algn="ctr" rtl="0">
              <a:lnSpc>
                <a:spcPts val="6480"/>
              </a:lnSpc>
            </a:pPr>
            <a:r>
              <a:rPr lang="ja" sz="5400" b="1" i="0" u="none" baseline="0">
                <a:solidFill>
                  <a:srgbClr val="FFFFFF"/>
                </a:solidFill>
                <a:latin typeface="Calibri (MS) Bold"/>
                <a:ea typeface="Calibri (MS) Bold"/>
                <a:cs typeface="Calibri (MS) Bold"/>
                <a:sym typeface="Calibri (MS) Bold"/>
              </a:rPr>
              <a:t>皆様のご意見をお聞かせください</a:t>
            </a:r>
            <a:endParaRPr lang="ja"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7DDF509C-CC54-1784-1CAA-D29ACCC9A27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173348A5-73D1-44ED-4526-2D3E55451D71}"/>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ja"/>
            </a:p>
          </p:txBody>
        </p:sp>
      </p:grpSp>
      <p:sp>
        <p:nvSpPr>
          <p:cNvPr id="9" name="TextBox 8">
            <a:extLst>
              <a:ext uri="{FF2B5EF4-FFF2-40B4-BE49-F238E27FC236}">
                <a16:creationId xmlns:a16="http://schemas.microsoft.com/office/drawing/2014/main" id="{B40E66C6-2BA0-CC25-695B-EB336F20CFE1}"/>
              </a:ext>
            </a:extLst>
          </p:cNvPr>
          <p:cNvSpPr txBox="1"/>
          <p:nvPr/>
        </p:nvSpPr>
        <p:spPr>
          <a:xfrm>
            <a:off x="5181600" y="3800658"/>
            <a:ext cx="8229600" cy="4893647"/>
          </a:xfrm>
          <a:prstGeom prst="rect">
            <a:avLst/>
          </a:prstGeom>
          <a:noFill/>
        </p:spPr>
        <p:txBody>
          <a:bodyPr wrap="square" rtlCol="0">
            <a:spAutoFit/>
          </a:bodyPr>
          <a:lstStyle/>
          <a:p>
            <a:pPr algn="ctr" rtl="0"/>
            <a:r>
              <a:rPr lang="ja" sz="10400" b="1" i="0" u="none" baseline="0" dirty="0">
                <a:solidFill>
                  <a:schemeClr val="bg1"/>
                </a:solidFill>
                <a:latin typeface="Rastanty Cortez" panose="020F0502020204030204" pitchFamily="2" charset="0"/>
                <a:ea typeface="Rastanty Cortez" panose="020F0502020204030204" pitchFamily="2" charset="0"/>
                <a:cs typeface="Rastanty Cortez" panose="020F0502020204030204" pitchFamily="2" charset="0"/>
              </a:rPr>
              <a:t>あなたは </a:t>
            </a:r>
          </a:p>
          <a:p>
            <a:pPr algn="ctr" rtl="0"/>
            <a:r>
              <a:rPr lang="ja" sz="10400" b="1" i="0" u="none" baseline="0" dirty="0">
                <a:solidFill>
                  <a:schemeClr val="bg1"/>
                </a:solidFill>
                <a:latin typeface="Rastanty Cortez" panose="020F0502020204030204" pitchFamily="2" charset="0"/>
                <a:ea typeface="Rastanty Cortez" panose="020F0502020204030204" pitchFamily="2" charset="0"/>
                <a:cs typeface="Rastanty Cortez" panose="020F0502020204030204" pitchFamily="2" charset="0"/>
              </a:rPr>
              <a:t>何を</a:t>
            </a:r>
            <a:r>
              <a:rPr lang="ja" sz="10400" b="1" i="0" u="none" baseline="0" dirty="0">
                <a:solidFill>
                  <a:srgbClr val="92D050"/>
                </a:solidFill>
                <a:latin typeface="Rastanty Cortez" panose="020F0502020204030204" pitchFamily="2" charset="0"/>
                <a:ea typeface="Rastanty Cortez" panose="020F0502020204030204" pitchFamily="2" charset="0"/>
                <a:cs typeface="Rastanty Cortez" panose="020F0502020204030204" pitchFamily="2" charset="0"/>
              </a:rPr>
              <a:t>必要</a:t>
            </a:r>
            <a:r>
              <a:rPr lang="ja" sz="10400" b="1" i="0" u="none" baseline="0" dirty="0">
                <a:solidFill>
                  <a:schemeClr val="bg1"/>
                </a:solidFill>
                <a:latin typeface="Rastanty Cortez" panose="020F0502020204030204" pitchFamily="2" charset="0"/>
                <a:ea typeface="Rastanty Cortez" panose="020F0502020204030204" pitchFamily="2" charset="0"/>
                <a:cs typeface="Rastanty Cortez" panose="020F0502020204030204" pitchFamily="2" charset="0"/>
              </a:rPr>
              <a:t>としていますか？</a:t>
            </a:r>
          </a:p>
        </p:txBody>
      </p:sp>
    </p:spTree>
    <p:extLst>
      <p:ext uri="{BB962C8B-B14F-4D97-AF65-F5344CB8AC3E}">
        <p14:creationId xmlns:p14="http://schemas.microsoft.com/office/powerpoint/2010/main" val="376397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AD72F-BA7C-574D-E9A6-538A0198B5A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4129FD8-D4B8-28A4-BCBD-BCF63A25212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ja"/>
          </a:p>
        </p:txBody>
      </p:sp>
      <p:sp>
        <p:nvSpPr>
          <p:cNvPr id="3" name="Freeform 3">
            <a:extLst>
              <a:ext uri="{FF2B5EF4-FFF2-40B4-BE49-F238E27FC236}">
                <a16:creationId xmlns:a16="http://schemas.microsoft.com/office/drawing/2014/main" id="{3DA9DEBE-84B2-5842-592C-96EB43BEC1B7}"/>
              </a:ext>
            </a:extLst>
          </p:cNvPr>
          <p:cNvSpPr/>
          <p:nvPr/>
        </p:nvSpPr>
        <p:spPr>
          <a:xfrm>
            <a:off x="-762000" y="-300892"/>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a:p>
        </p:txBody>
      </p:sp>
      <p:sp>
        <p:nvSpPr>
          <p:cNvPr id="7" name="TextBox 7">
            <a:extLst>
              <a:ext uri="{FF2B5EF4-FFF2-40B4-BE49-F238E27FC236}">
                <a16:creationId xmlns:a16="http://schemas.microsoft.com/office/drawing/2014/main" id="{1C49665E-87FE-94BE-FA02-FAB819490A8A}"/>
              </a:ext>
            </a:extLst>
          </p:cNvPr>
          <p:cNvSpPr txBox="1"/>
          <p:nvPr/>
        </p:nvSpPr>
        <p:spPr>
          <a:xfrm>
            <a:off x="588273" y="689705"/>
            <a:ext cx="16581120" cy="807978"/>
          </a:xfrm>
          <a:prstGeom prst="rect">
            <a:avLst/>
          </a:prstGeom>
        </p:spPr>
        <p:txBody>
          <a:bodyPr lIns="0" tIns="0" rIns="0" bIns="0" rtlCol="0" anchor="t">
            <a:spAutoFit/>
          </a:bodyPr>
          <a:lstStyle/>
          <a:p>
            <a:pPr algn="ctr" rtl="0">
              <a:lnSpc>
                <a:spcPts val="6480"/>
              </a:lnSpc>
            </a:pPr>
            <a:r>
              <a:rPr lang="ja" sz="5400" b="1" i="0" u="none" baseline="0">
                <a:solidFill>
                  <a:srgbClr val="FFFFFF"/>
                </a:solidFill>
                <a:latin typeface="Calibri (MS) Bold"/>
                <a:ea typeface="Calibri (MS) Bold"/>
                <a:cs typeface="Calibri (MS) Bold"/>
                <a:sym typeface="Calibri (MS) Bold"/>
              </a:rPr>
              <a:t>フィードバックの活用方法について</a:t>
            </a:r>
            <a:endParaRPr lang="ja"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7402A921-317B-ACD5-6193-06D49AC00BD3}"/>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B5F87562-096D-0848-59B4-A8FB5F31B05C}"/>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ja"/>
            </a:p>
          </p:txBody>
        </p:sp>
      </p:grpSp>
      <p:graphicFrame>
        <p:nvGraphicFramePr>
          <p:cNvPr id="8" name="Diagram 7">
            <a:extLst>
              <a:ext uri="{FF2B5EF4-FFF2-40B4-BE49-F238E27FC236}">
                <a16:creationId xmlns:a16="http://schemas.microsoft.com/office/drawing/2014/main" id="{A33C9B21-B44C-2AAF-9AF0-F084FBC149A1}"/>
              </a:ext>
            </a:extLst>
          </p:cNvPr>
          <p:cNvGraphicFramePr/>
          <p:nvPr>
            <p:extLst>
              <p:ext uri="{D42A27DB-BD31-4B8C-83A1-F6EECF244321}">
                <p14:modId xmlns:p14="http://schemas.microsoft.com/office/powerpoint/2010/main" val="735607272"/>
              </p:ext>
            </p:extLst>
          </p:nvPr>
        </p:nvGraphicFramePr>
        <p:xfrm>
          <a:off x="4191000" y="2933700"/>
          <a:ext cx="10708445" cy="7138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0712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4CCAE-6A96-DED1-21EC-7393A11CFD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2693034-C063-0125-0F72-0469159684C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ja"/>
          </a:p>
        </p:txBody>
      </p:sp>
      <p:sp>
        <p:nvSpPr>
          <p:cNvPr id="3" name="Freeform 3">
            <a:extLst>
              <a:ext uri="{FF2B5EF4-FFF2-40B4-BE49-F238E27FC236}">
                <a16:creationId xmlns:a16="http://schemas.microsoft.com/office/drawing/2014/main" id="{3C0D86AE-F5C9-9E28-1F41-515B089CA3B0}"/>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a:p>
        </p:txBody>
      </p:sp>
      <p:sp>
        <p:nvSpPr>
          <p:cNvPr id="7" name="TextBox 7">
            <a:extLst>
              <a:ext uri="{FF2B5EF4-FFF2-40B4-BE49-F238E27FC236}">
                <a16:creationId xmlns:a16="http://schemas.microsoft.com/office/drawing/2014/main" id="{74771803-22A2-42E6-B4D0-BA55B201C823}"/>
              </a:ext>
            </a:extLst>
          </p:cNvPr>
          <p:cNvSpPr txBox="1"/>
          <p:nvPr/>
        </p:nvSpPr>
        <p:spPr>
          <a:xfrm>
            <a:off x="853440" y="729291"/>
            <a:ext cx="16581120" cy="807978"/>
          </a:xfrm>
          <a:prstGeom prst="rect">
            <a:avLst/>
          </a:prstGeom>
        </p:spPr>
        <p:txBody>
          <a:bodyPr lIns="0" tIns="0" rIns="0" bIns="0" rtlCol="0" anchor="t">
            <a:spAutoFit/>
          </a:bodyPr>
          <a:lstStyle/>
          <a:p>
            <a:pPr algn="ctr" rtl="0">
              <a:lnSpc>
                <a:spcPts val="6480"/>
              </a:lnSpc>
            </a:pPr>
            <a:r>
              <a:rPr lang="ja" sz="5400" b="1" i="0" u="none" baseline="0">
                <a:solidFill>
                  <a:srgbClr val="FFFFFF"/>
                </a:solidFill>
                <a:latin typeface="Calibri (MS) Bold"/>
                <a:ea typeface="Calibri (MS) Bold"/>
                <a:cs typeface="Calibri (MS) Bold"/>
                <a:sym typeface="Calibri (MS) Bold"/>
              </a:rPr>
              <a:t>このプロセスにおける会員の皆様の役割</a:t>
            </a:r>
            <a:endParaRPr lang="ja"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064FEC05-6D17-7CA5-C0BF-8C6F813CBDDD}"/>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CBF34C84-6376-6699-9CDE-7AC18DF31CBA}"/>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ja"/>
            </a:p>
          </p:txBody>
        </p:sp>
      </p:grpSp>
      <p:pic>
        <p:nvPicPr>
          <p:cNvPr id="9" name="Picture 8">
            <a:extLst>
              <a:ext uri="{FF2B5EF4-FFF2-40B4-BE49-F238E27FC236}">
                <a16:creationId xmlns:a16="http://schemas.microsoft.com/office/drawing/2014/main" id="{2A47EA37-AC8B-EFD6-A625-224D947552E5}"/>
              </a:ext>
            </a:extLst>
          </p:cNvPr>
          <p:cNvPicPr>
            <a:picLocks noChangeAspect="1"/>
          </p:cNvPicPr>
          <p:nvPr/>
        </p:nvPicPr>
        <p:blipFill>
          <a:blip r:embed="rId6"/>
          <a:srcRect l="50833" t="33254" r="18750" b="32938"/>
          <a:stretch>
            <a:fillRect/>
          </a:stretch>
        </p:blipFill>
        <p:spPr>
          <a:xfrm>
            <a:off x="-533400" y="2688987"/>
            <a:ext cx="11761050" cy="7595473"/>
          </a:xfrm>
          <a:prstGeom prst="rect">
            <a:avLst/>
          </a:prstGeom>
        </p:spPr>
      </p:pic>
      <p:sp>
        <p:nvSpPr>
          <p:cNvPr id="11" name="Rectangle 10">
            <a:extLst>
              <a:ext uri="{FF2B5EF4-FFF2-40B4-BE49-F238E27FC236}">
                <a16:creationId xmlns:a16="http://schemas.microsoft.com/office/drawing/2014/main" id="{07D4FFF9-E4F5-5D4B-F4A8-425E6204F08E}"/>
              </a:ext>
            </a:extLst>
          </p:cNvPr>
          <p:cNvSpPr/>
          <p:nvPr/>
        </p:nvSpPr>
        <p:spPr>
          <a:xfrm rot="20555517">
            <a:off x="3701332" y="5253259"/>
            <a:ext cx="4185984" cy="2461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ja"/>
          </a:p>
        </p:txBody>
      </p:sp>
      <p:sp>
        <p:nvSpPr>
          <p:cNvPr id="10" name="TextBox 9">
            <a:extLst>
              <a:ext uri="{FF2B5EF4-FFF2-40B4-BE49-F238E27FC236}">
                <a16:creationId xmlns:a16="http://schemas.microsoft.com/office/drawing/2014/main" id="{07E97650-6DCB-FEB3-D49C-94EA469785E5}"/>
              </a:ext>
            </a:extLst>
          </p:cNvPr>
          <p:cNvSpPr txBox="1"/>
          <p:nvPr/>
        </p:nvSpPr>
        <p:spPr>
          <a:xfrm rot="20590313">
            <a:off x="4045411" y="5354983"/>
            <a:ext cx="3175884" cy="1569660"/>
          </a:xfrm>
          <a:prstGeom prst="rect">
            <a:avLst/>
          </a:prstGeom>
          <a:solidFill>
            <a:schemeClr val="bg1"/>
          </a:solidFill>
        </p:spPr>
        <p:txBody>
          <a:bodyPr wrap="square" rtlCol="0">
            <a:spAutoFit/>
          </a:bodyPr>
          <a:lstStyle/>
          <a:p>
            <a:pPr algn="ctr" rtl="0"/>
            <a:r>
              <a:rPr lang="ja" sz="4800" b="1" i="0" u="none" baseline="0" dirty="0"/>
              <a:t>自分の役割を </a:t>
            </a:r>
          </a:p>
          <a:p>
            <a:pPr algn="ctr" rtl="0"/>
            <a:r>
              <a:rPr lang="ja" sz="4800" b="1" i="0" u="none" baseline="0" dirty="0"/>
              <a:t>知る</a:t>
            </a:r>
          </a:p>
        </p:txBody>
      </p:sp>
      <p:pic>
        <p:nvPicPr>
          <p:cNvPr id="12" name="Picture 11">
            <a:extLst>
              <a:ext uri="{FF2B5EF4-FFF2-40B4-BE49-F238E27FC236}">
                <a16:creationId xmlns:a16="http://schemas.microsoft.com/office/drawing/2014/main" id="{10DB18A9-5179-F37E-FCA6-69DD2055AAAE}"/>
              </a:ext>
            </a:extLst>
          </p:cNvPr>
          <p:cNvPicPr>
            <a:picLocks noChangeAspect="1"/>
          </p:cNvPicPr>
          <p:nvPr/>
        </p:nvPicPr>
        <p:blipFill>
          <a:blip r:embed="rId7"/>
          <a:stretch>
            <a:fillRect/>
          </a:stretch>
        </p:blipFill>
        <p:spPr>
          <a:xfrm>
            <a:off x="11874488" y="2983944"/>
            <a:ext cx="5766673" cy="5766673"/>
          </a:xfrm>
          <a:prstGeom prst="rect">
            <a:avLst/>
          </a:prstGeom>
        </p:spPr>
      </p:pic>
    </p:spTree>
    <p:extLst>
      <p:ext uri="{BB962C8B-B14F-4D97-AF65-F5344CB8AC3E}">
        <p14:creationId xmlns:p14="http://schemas.microsoft.com/office/powerpoint/2010/main" val="201099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2E5E78-C65F-1397-3F7D-66F0B9E9B7AB}"/>
              </a:ext>
            </a:extLst>
          </p:cNvPr>
          <p:cNvPicPr>
            <a:picLocks noChangeAspect="1"/>
          </p:cNvPicPr>
          <p:nvPr/>
        </p:nvPicPr>
        <p:blipFill>
          <a:blip r:embed="rId3"/>
          <a:srcRect l="48750" t="28518" r="15834" b="31481"/>
          <a:stretch>
            <a:fillRect/>
          </a:stretch>
        </p:blipFill>
        <p:spPr>
          <a:xfrm>
            <a:off x="9525000" y="2978532"/>
            <a:ext cx="9982200" cy="6341633"/>
          </a:xfrm>
          <a:prstGeom prst="rect">
            <a:avLst/>
          </a:prstGeom>
        </p:spPr>
      </p:pic>
      <p:sp>
        <p:nvSpPr>
          <p:cNvPr id="3" name="Freeform 3"/>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a:p>
        </p:txBody>
      </p:sp>
      <p:grpSp>
        <p:nvGrpSpPr>
          <p:cNvPr id="4" name="Group 4"/>
          <p:cNvGrpSpPr/>
          <p:nvPr/>
        </p:nvGrpSpPr>
        <p:grpSpPr>
          <a:xfrm>
            <a:off x="15193204" y="9043035"/>
            <a:ext cx="2413244" cy="554222"/>
            <a:chOff x="0" y="0"/>
            <a:chExt cx="3217659" cy="738962"/>
          </a:xfrm>
        </p:grpSpPr>
        <p:sp>
          <p:nvSpPr>
            <p:cNvPr id="5" name="Freeform 5"/>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ja"/>
            </a:p>
          </p:txBody>
        </p:sp>
      </p:grpSp>
      <p:sp>
        <p:nvSpPr>
          <p:cNvPr id="6" name="TextBox 6"/>
          <p:cNvSpPr txBox="1"/>
          <p:nvPr/>
        </p:nvSpPr>
        <p:spPr>
          <a:xfrm>
            <a:off x="4876800" y="869441"/>
            <a:ext cx="6497389" cy="807978"/>
          </a:xfrm>
          <a:prstGeom prst="rect">
            <a:avLst/>
          </a:prstGeom>
        </p:spPr>
        <p:txBody>
          <a:bodyPr lIns="0" tIns="0" rIns="0" bIns="0" rtlCol="0" anchor="t">
            <a:spAutoFit/>
          </a:bodyPr>
          <a:lstStyle/>
          <a:p>
            <a:pPr algn="ctr" rtl="0">
              <a:lnSpc>
                <a:spcPts val="6480"/>
              </a:lnSpc>
            </a:pPr>
            <a:r>
              <a:rPr lang="ja" sz="5400" b="1" i="0" u="none" baseline="0">
                <a:solidFill>
                  <a:srgbClr val="FFFFFF"/>
                </a:solidFill>
                <a:latin typeface="Calibri (MS) Bold"/>
                <a:ea typeface="Calibri (MS) Bold"/>
                <a:cs typeface="Calibri (MS) Bold"/>
                <a:sym typeface="Calibri (MS) Bold"/>
              </a:rPr>
              <a:t>ご清聴ありがとうございました！</a:t>
            </a:r>
          </a:p>
        </p:txBody>
      </p:sp>
      <p:sp>
        <p:nvSpPr>
          <p:cNvPr id="10" name="TextBox 9">
            <a:extLst>
              <a:ext uri="{FF2B5EF4-FFF2-40B4-BE49-F238E27FC236}">
                <a16:creationId xmlns:a16="http://schemas.microsoft.com/office/drawing/2014/main" id="{E5C4A126-AC05-ABC4-7F0B-E476F2F6111A}"/>
              </a:ext>
            </a:extLst>
          </p:cNvPr>
          <p:cNvSpPr txBox="1"/>
          <p:nvPr/>
        </p:nvSpPr>
        <p:spPr>
          <a:xfrm>
            <a:off x="609599" y="4152900"/>
            <a:ext cx="10764589" cy="4585871"/>
          </a:xfrm>
          <a:prstGeom prst="rect">
            <a:avLst/>
          </a:prstGeom>
          <a:noFill/>
        </p:spPr>
        <p:txBody>
          <a:bodyPr wrap="square" rtlCol="0">
            <a:spAutoFit/>
          </a:bodyPr>
          <a:lstStyle/>
          <a:p>
            <a:pPr algn="ctr" rtl="0"/>
            <a:r>
              <a:rPr lang="ja" sz="3200" b="1" i="0" u="none" baseline="0">
                <a:solidFill>
                  <a:srgbClr val="002060"/>
                </a:solidFill>
              </a:rPr>
              <a:t>ご不明な点がございましたら、お問い合わせください。</a:t>
            </a:r>
          </a:p>
          <a:p>
            <a:endParaRPr lang="ja" sz="2800" dirty="0">
              <a:solidFill>
                <a:srgbClr val="002060"/>
              </a:solidFill>
            </a:endParaRPr>
          </a:p>
          <a:p>
            <a:pPr algn="l" rtl="0"/>
            <a:r>
              <a:rPr lang="ja" sz="2800" b="1" i="0" u="none" baseline="0">
                <a:solidFill>
                  <a:srgbClr val="002060"/>
                </a:solidFill>
                <a:highlight>
                  <a:srgbClr val="FFFF00"/>
                </a:highlight>
              </a:rPr>
              <a:t>&lt;&lt;氏名を挿入&gt;&gt;、&lt;&lt;リジョンを挿入&gt;&gt;</a:t>
            </a:r>
            <a:r>
              <a:rPr lang="ja" sz="2800" b="1" i="0" u="none" baseline="0">
                <a:solidFill>
                  <a:srgbClr val="002060"/>
                </a:solidFill>
              </a:rPr>
              <a:t>リジョン教育委員長</a:t>
            </a:r>
          </a:p>
          <a:p>
            <a:pPr algn="l" rtl="0"/>
            <a:r>
              <a:rPr lang="ja" sz="2800" b="0" i="0" u="none" baseline="0">
                <a:solidFill>
                  <a:srgbClr val="002060"/>
                </a:solidFill>
                <a:highlight>
                  <a:srgbClr val="FFFF00"/>
                </a:highlight>
              </a:rPr>
              <a:t>&lt;&lt;メールアドレスを挿入&gt;&gt;</a:t>
            </a:r>
          </a:p>
          <a:p>
            <a:endParaRPr lang="ja" sz="2800" dirty="0">
              <a:solidFill>
                <a:srgbClr val="002060"/>
              </a:solidFill>
            </a:endParaRPr>
          </a:p>
          <a:p>
            <a:pPr algn="l" rtl="0"/>
            <a:r>
              <a:rPr lang="ja" sz="2800" b="0" i="0" u="none" baseline="0">
                <a:solidFill>
                  <a:srgbClr val="002060"/>
                </a:solidFill>
              </a:rPr>
              <a:t>または</a:t>
            </a:r>
          </a:p>
          <a:p>
            <a:endParaRPr lang="ja" sz="2800" dirty="0">
              <a:solidFill>
                <a:srgbClr val="002060"/>
              </a:solidFill>
            </a:endParaRPr>
          </a:p>
          <a:p>
            <a:pPr algn="l" rtl="0"/>
            <a:r>
              <a:rPr lang="ja" sz="2800" b="1" i="0" u="none" baseline="0">
                <a:solidFill>
                  <a:srgbClr val="002060"/>
                </a:solidFill>
              </a:rPr>
              <a:t>イエシャ・D・ブラウン（Iesha D. Brown）SIAインパクト＆エンゲージメント最高責任者</a:t>
            </a:r>
          </a:p>
          <a:p>
            <a:pPr algn="l" rtl="0"/>
            <a:r>
              <a:rPr lang="ja" sz="2800" b="0" i="0" u="none" baseline="0">
                <a:solidFill>
                  <a:srgbClr val="002060"/>
                </a:solidFill>
              </a:rPr>
              <a:t>iesha@soroptimist.org</a:t>
            </a:r>
          </a:p>
          <a:p>
            <a:endParaRPr lang="ja" dirty="0"/>
          </a:p>
          <a:p>
            <a:endParaRPr lang="ja"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979</TotalTime>
  <Words>3374</Words>
  <Application>Microsoft Office PowerPoint</Application>
  <PresentationFormat>Custom</PresentationFormat>
  <Paragraphs>147</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Verdana</vt:lpstr>
      <vt:lpstr>Aptos</vt:lpstr>
      <vt:lpstr>Calibri</vt:lpstr>
      <vt:lpstr>Calibri (MS) Bold</vt:lpstr>
      <vt:lpstr>Rastanty Cortez</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Nicole Simmons</dc:creator>
  <cp:lastModifiedBy>Iesha Brown</cp:lastModifiedBy>
  <cp:revision>7</cp:revision>
  <dcterms:created xsi:type="dcterms:W3CDTF">2006-08-16T00:00:00Z</dcterms:created>
  <dcterms:modified xsi:type="dcterms:W3CDTF">2026-08-26T22:30:23Z</dcterms:modified>
  <dc:identifier>DAG2D4GzFFA</dc:identifier>
</cp:coreProperties>
</file>