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75" r:id="rId4"/>
    <p:sldId id="278" r:id="rId5"/>
    <p:sldId id="277" r:id="rId6"/>
    <p:sldId id="267" r:id="rId7"/>
    <p:sldId id="271" r:id="rId8"/>
    <p:sldId id="272" r:id="rId9"/>
    <p:sldId id="269" r:id="rId10"/>
    <p:sldId id="274" r:id="rId11"/>
    <p:sldId id="268" r:id="rId12"/>
    <p:sldId id="279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Effra" panose="020B0604020202020204" charset="-94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Tw Cen MT" panose="020B0602020104020603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AC9"/>
    <a:srgbClr val="BB4076"/>
    <a:srgbClr val="198897"/>
    <a:srgbClr val="181B48"/>
    <a:srgbClr val="293374"/>
    <a:srgbClr val="55AF73"/>
    <a:srgbClr val="6D0A77"/>
    <a:srgbClr val="7BBA58"/>
    <a:srgbClr val="541753"/>
    <a:srgbClr val="F08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85BC0-AF24-2110-2BEB-2D3C2EA33F42}" v="69" dt="2025-07-18T15:00:46.028"/>
    <p1510:client id="{99B2E674-AF8D-4A07-BF7F-DDB3996E913F}" v="422" dt="2025-07-18T15:32:5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78346" autoAdjust="0"/>
  </p:normalViewPr>
  <p:slideViewPr>
    <p:cSldViewPr snapToGrid="0" snapToObjects="1">
      <p:cViewPr varScale="1">
        <p:scale>
          <a:sx n="108" d="100"/>
          <a:sy n="108" d="100"/>
        </p:scale>
        <p:origin x="1710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c96c1505-fc69-4b76-91f4-b2b72fad7de0::" providerId="AD" clId="Web-{0E785BC0-AF24-2110-2BEB-2D3C2EA33F42}"/>
    <pc:docChg chg="modSld">
      <pc:chgData name="Guest User" userId="S::urn:spo:tenantanon#c96c1505-fc69-4b76-91f4-b2b72fad7de0::" providerId="AD" clId="Web-{0E785BC0-AF24-2110-2BEB-2D3C2EA33F42}" dt="2025-07-18T15:00:45.372" v="49" actId="20577"/>
      <pc:docMkLst>
        <pc:docMk/>
      </pc:docMkLst>
      <pc:sldChg chg="addSp modSp">
        <pc:chgData name="Guest User" userId="S::urn:spo:tenantanon#c96c1505-fc69-4b76-91f4-b2b72fad7de0::" providerId="AD" clId="Web-{0E785BC0-AF24-2110-2BEB-2D3C2EA33F42}" dt="2025-07-18T15:00:45.372" v="49" actId="20577"/>
        <pc:sldMkLst>
          <pc:docMk/>
          <pc:sldMk cId="2108327780" sldId="274"/>
        </pc:sldMkLst>
        <pc:spChg chg="add mod">
          <ac:chgData name="Guest User" userId="S::urn:spo:tenantanon#c96c1505-fc69-4b76-91f4-b2b72fad7de0::" providerId="AD" clId="Web-{0E785BC0-AF24-2110-2BEB-2D3C2EA33F42}" dt="2025-07-18T15:00:45.372" v="49" actId="20577"/>
          <ac:spMkLst>
            <pc:docMk/>
            <pc:sldMk cId="2108327780" sldId="274"/>
            <ac:spMk id="7" creationId="{97E3DBE4-665F-909E-CD06-4748751C7F62}"/>
          </ac:spMkLst>
        </pc:spChg>
        <pc:picChg chg="add mod">
          <ac:chgData name="Guest User" userId="S::urn:spo:tenantanon#c96c1505-fc69-4b76-91f4-b2b72fad7de0::" providerId="AD" clId="Web-{0E785BC0-AF24-2110-2BEB-2D3C2EA33F42}" dt="2025-07-18T14:50:18.272" v="14" actId="1076"/>
          <ac:picMkLst>
            <pc:docMk/>
            <pc:sldMk cId="2108327780" sldId="274"/>
            <ac:picMk id="6" creationId="{6C7909E0-7DA8-C243-3248-F605B9B4030A}"/>
          </ac:picMkLst>
        </pc:picChg>
      </pc:sldChg>
    </pc:docChg>
  </pc:docChgLst>
  <pc:docChgLst>
    <pc:chgData name="Ilana Hirsch" userId="1a4b2c8a-d082-4888-88ce-9cc339e91866" providerId="ADAL" clId="{99B2E674-AF8D-4A07-BF7F-DDB3996E913F}"/>
    <pc:docChg chg="undo custSel addSld delSld modSld sldOrd">
      <pc:chgData name="Ilana Hirsch" userId="1a4b2c8a-d082-4888-88ce-9cc339e91866" providerId="ADAL" clId="{99B2E674-AF8D-4A07-BF7F-DDB3996E913F}" dt="2025-07-18T15:33:39.854" v="5438" actId="20577"/>
      <pc:docMkLst>
        <pc:docMk/>
      </pc:docMkLst>
      <pc:sldChg chg="modSp del mod">
        <pc:chgData name="Ilana Hirsch" userId="1a4b2c8a-d082-4888-88ce-9cc339e91866" providerId="ADAL" clId="{99B2E674-AF8D-4A07-BF7F-DDB3996E913F}" dt="2025-07-16T20:56:39.066" v="4464" actId="2696"/>
        <pc:sldMkLst>
          <pc:docMk/>
          <pc:sldMk cId="3004586874" sldId="262"/>
        </pc:sldMkLst>
      </pc:sldChg>
      <pc:sldChg chg="addSp delSp modSp del mod ord">
        <pc:chgData name="Ilana Hirsch" userId="1a4b2c8a-d082-4888-88ce-9cc339e91866" providerId="ADAL" clId="{99B2E674-AF8D-4A07-BF7F-DDB3996E913F}" dt="2025-07-17T00:57:48.353" v="4614" actId="47"/>
        <pc:sldMkLst>
          <pc:docMk/>
          <pc:sldMk cId="2884821537" sldId="263"/>
        </pc:sldMkLst>
        <pc:spChg chg="del mod">
          <ac:chgData name="Ilana Hirsch" userId="1a4b2c8a-d082-4888-88ce-9cc339e91866" providerId="ADAL" clId="{99B2E674-AF8D-4A07-BF7F-DDB3996E913F}" dt="2025-07-17T00:55:50.398" v="4594" actId="478"/>
          <ac:spMkLst>
            <pc:docMk/>
            <pc:sldMk cId="2884821537" sldId="263"/>
            <ac:spMk id="4" creationId="{00000000-0000-0000-0000-000000000000}"/>
          </ac:spMkLst>
        </pc:spChg>
        <pc:picChg chg="add mod">
          <ac:chgData name="Ilana Hirsch" userId="1a4b2c8a-d082-4888-88ce-9cc339e91866" providerId="ADAL" clId="{99B2E674-AF8D-4A07-BF7F-DDB3996E913F}" dt="2025-07-17T00:56:10.272" v="4596" actId="1076"/>
          <ac:picMkLst>
            <pc:docMk/>
            <pc:sldMk cId="2884821537" sldId="263"/>
            <ac:picMk id="7" creationId="{37AF0DA9-07A3-18F7-29BB-CA2507836072}"/>
          </ac:picMkLst>
        </pc:picChg>
      </pc:sldChg>
      <pc:sldChg chg="addSp modSp mod">
        <pc:chgData name="Ilana Hirsch" userId="1a4b2c8a-d082-4888-88ce-9cc339e91866" providerId="ADAL" clId="{99B2E674-AF8D-4A07-BF7F-DDB3996E913F}" dt="2025-07-17T00:36:47.055" v="4483" actId="1076"/>
        <pc:sldMkLst>
          <pc:docMk/>
          <pc:sldMk cId="642234957" sldId="265"/>
        </pc:sldMkLst>
        <pc:picChg chg="add mod modCrop">
          <ac:chgData name="Ilana Hirsch" userId="1a4b2c8a-d082-4888-88ce-9cc339e91866" providerId="ADAL" clId="{99B2E674-AF8D-4A07-BF7F-DDB3996E913F}" dt="2025-07-17T00:36:47.055" v="4483" actId="1076"/>
          <ac:picMkLst>
            <pc:docMk/>
            <pc:sldMk cId="642234957" sldId="265"/>
            <ac:picMk id="6" creationId="{EAFA5689-644D-A133-4B30-0055ED16BD3C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0:53:06.438" v="4588" actId="20577"/>
        <pc:sldMkLst>
          <pc:docMk/>
          <pc:sldMk cId="1592864195" sldId="267"/>
        </pc:sldMkLst>
        <pc:spChg chg="mod">
          <ac:chgData name="Ilana Hirsch" userId="1a4b2c8a-d082-4888-88ce-9cc339e91866" providerId="ADAL" clId="{99B2E674-AF8D-4A07-BF7F-DDB3996E913F}" dt="2025-07-17T00:53:06.438" v="4588" actId="20577"/>
          <ac:spMkLst>
            <pc:docMk/>
            <pc:sldMk cId="1592864195" sldId="267"/>
            <ac:spMk id="2" creationId="{00000000-0000-0000-0000-000000000000}"/>
          </ac:spMkLst>
        </pc:spChg>
        <pc:picChg chg="add mod">
          <ac:chgData name="Ilana Hirsch" userId="1a4b2c8a-d082-4888-88ce-9cc339e91866" providerId="ADAL" clId="{99B2E674-AF8D-4A07-BF7F-DDB3996E913F}" dt="2025-07-17T00:52:45.400" v="4581" actId="1076"/>
          <ac:picMkLst>
            <pc:docMk/>
            <pc:sldMk cId="1592864195" sldId="267"/>
            <ac:picMk id="6" creationId="{3209A4A2-9CC4-2655-A4D0-2B438E027E4B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1:08:48.531" v="4810" actId="20577"/>
        <pc:sldMkLst>
          <pc:docMk/>
          <pc:sldMk cId="3660565324" sldId="268"/>
        </pc:sldMkLst>
        <pc:spChg chg="mod">
          <ac:chgData name="Ilana Hirsch" userId="1a4b2c8a-d082-4888-88ce-9cc339e91866" providerId="ADAL" clId="{99B2E674-AF8D-4A07-BF7F-DDB3996E913F}" dt="2025-07-17T01:07:35.388" v="4710" actId="20577"/>
          <ac:spMkLst>
            <pc:docMk/>
            <pc:sldMk cId="3660565324" sldId="268"/>
            <ac:spMk id="5" creationId="{84A91CD8-8E26-A7FD-1DF8-05828723998F}"/>
          </ac:spMkLst>
        </pc:spChg>
        <pc:picChg chg="add mod">
          <ac:chgData name="Ilana Hirsch" userId="1a4b2c8a-d082-4888-88ce-9cc339e91866" providerId="ADAL" clId="{99B2E674-AF8D-4A07-BF7F-DDB3996E913F}" dt="2025-07-17T01:04:33.790" v="4626" actId="1076"/>
          <ac:picMkLst>
            <pc:docMk/>
            <pc:sldMk cId="3660565324" sldId="268"/>
            <ac:picMk id="2" creationId="{5F81F5B4-2083-2CFB-72AD-FA1F131A6AC5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1:18:02.197" v="4841" actId="20577"/>
        <pc:sldMkLst>
          <pc:docMk/>
          <pc:sldMk cId="3766935705" sldId="269"/>
        </pc:sldMkLst>
        <pc:spChg chg="mod">
          <ac:chgData name="Ilana Hirsch" userId="1a4b2c8a-d082-4888-88ce-9cc339e91866" providerId="ADAL" clId="{99B2E674-AF8D-4A07-BF7F-DDB3996E913F}" dt="2025-07-16T20:07:53.603" v="1153" actId="20577"/>
          <ac:spMkLst>
            <pc:docMk/>
            <pc:sldMk cId="3766935705" sldId="269"/>
            <ac:spMk id="3" creationId="{1F2B1F54-82DE-3658-49D3-01C3D7485C96}"/>
          </ac:spMkLst>
        </pc:spChg>
        <pc:spChg chg="mod">
          <ac:chgData name="Ilana Hirsch" userId="1a4b2c8a-d082-4888-88ce-9cc339e91866" providerId="ADAL" clId="{99B2E674-AF8D-4A07-BF7F-DDB3996E913F}" dt="2025-07-17T01:17:48.377" v="4840" actId="1076"/>
          <ac:spMkLst>
            <pc:docMk/>
            <pc:sldMk cId="3766935705" sldId="269"/>
            <ac:spMk id="4" creationId="{90C4E200-8400-7D22-9C9F-73B5FB661499}"/>
          </ac:spMkLst>
        </pc:spChg>
        <pc:picChg chg="add mod">
          <ac:chgData name="Ilana Hirsch" userId="1a4b2c8a-d082-4888-88ce-9cc339e91866" providerId="ADAL" clId="{99B2E674-AF8D-4A07-BF7F-DDB3996E913F}" dt="2025-07-17T01:17:37.862" v="4839" actId="1076"/>
          <ac:picMkLst>
            <pc:docMk/>
            <pc:sldMk cId="3766935705" sldId="269"/>
            <ac:picMk id="2050" creationId="{20E93B87-814C-7A0B-5E7F-7CDFD8F592FA}"/>
          </ac:picMkLst>
        </pc:picChg>
      </pc:sldChg>
      <pc:sldChg chg="modSp add del mod modNotesTx">
        <pc:chgData name="Ilana Hirsch" userId="1a4b2c8a-d082-4888-88ce-9cc339e91866" providerId="ADAL" clId="{99B2E674-AF8D-4A07-BF7F-DDB3996E913F}" dt="2025-07-17T00:53:25.785" v="4590" actId="47"/>
        <pc:sldMkLst>
          <pc:docMk/>
          <pc:sldMk cId="2666957386" sldId="270"/>
        </pc:sldMkLst>
        <pc:spChg chg="mod">
          <ac:chgData name="Ilana Hirsch" userId="1a4b2c8a-d082-4888-88ce-9cc339e91866" providerId="ADAL" clId="{99B2E674-AF8D-4A07-BF7F-DDB3996E913F}" dt="2025-07-17T00:34:57.387" v="4471" actId="14100"/>
          <ac:spMkLst>
            <pc:docMk/>
            <pc:sldMk cId="2666957386" sldId="270"/>
            <ac:spMk id="4" creationId="{7F429F66-955A-A3FE-6B7E-3108E8E56AD0}"/>
          </ac:spMkLst>
        </pc:spChg>
      </pc:sldChg>
      <pc:sldChg chg="addSp delSp modSp add mod ord modNotesTx">
        <pc:chgData name="Ilana Hirsch" userId="1a4b2c8a-d082-4888-88ce-9cc339e91866" providerId="ADAL" clId="{99B2E674-AF8D-4A07-BF7F-DDB3996E913F}" dt="2025-07-17T00:39:05.448" v="4497" actId="1076"/>
        <pc:sldMkLst>
          <pc:docMk/>
          <pc:sldMk cId="2525418233" sldId="271"/>
        </pc:sldMkLst>
        <pc:spChg chg="mod">
          <ac:chgData name="Ilana Hirsch" userId="1a4b2c8a-d082-4888-88ce-9cc339e91866" providerId="ADAL" clId="{99B2E674-AF8D-4A07-BF7F-DDB3996E913F}" dt="2025-07-16T18:53:21.764" v="583" actId="20577"/>
          <ac:spMkLst>
            <pc:docMk/>
            <pc:sldMk cId="2525418233" sldId="271"/>
            <ac:spMk id="2" creationId="{45A8BD90-10C3-5E54-4195-973E37D86BD1}"/>
          </ac:spMkLst>
        </pc:spChg>
        <pc:spChg chg="mod">
          <ac:chgData name="Ilana Hirsch" userId="1a4b2c8a-d082-4888-88ce-9cc339e91866" providerId="ADAL" clId="{99B2E674-AF8D-4A07-BF7F-DDB3996E913F}" dt="2025-07-17T00:39:05.448" v="4497" actId="1076"/>
          <ac:spMkLst>
            <pc:docMk/>
            <pc:sldMk cId="2525418233" sldId="271"/>
            <ac:spMk id="3" creationId="{1ABDD696-B302-23B4-9FF8-94036757BCFB}"/>
          </ac:spMkLst>
        </pc:spChg>
        <pc:spChg chg="del">
          <ac:chgData name="Ilana Hirsch" userId="1a4b2c8a-d082-4888-88ce-9cc339e91866" providerId="ADAL" clId="{99B2E674-AF8D-4A07-BF7F-DDB3996E913F}" dt="2025-07-17T00:37:24.941" v="4487" actId="478"/>
          <ac:spMkLst>
            <pc:docMk/>
            <pc:sldMk cId="2525418233" sldId="271"/>
            <ac:spMk id="4" creationId="{A99D1043-FD09-D403-E1E6-BBEB1F728BA6}"/>
          </ac:spMkLst>
        </pc:spChg>
        <pc:picChg chg="add mod modCrop">
          <ac:chgData name="Ilana Hirsch" userId="1a4b2c8a-d082-4888-88ce-9cc339e91866" providerId="ADAL" clId="{99B2E674-AF8D-4A07-BF7F-DDB3996E913F}" dt="2025-07-17T00:38:56.238" v="4496" actId="1076"/>
          <ac:picMkLst>
            <pc:docMk/>
            <pc:sldMk cId="2525418233" sldId="271"/>
            <ac:picMk id="7" creationId="{41239065-D415-825B-FE16-392E8D7585AA}"/>
          </ac:picMkLst>
        </pc:picChg>
      </pc:sldChg>
      <pc:sldChg chg="addSp delSp modSp add mod ord modNotesTx">
        <pc:chgData name="Ilana Hirsch" userId="1a4b2c8a-d082-4888-88ce-9cc339e91866" providerId="ADAL" clId="{99B2E674-AF8D-4A07-BF7F-DDB3996E913F}" dt="2025-07-17T01:12:40.806" v="4822" actId="1076"/>
        <pc:sldMkLst>
          <pc:docMk/>
          <pc:sldMk cId="2933592429" sldId="272"/>
        </pc:sldMkLst>
        <pc:spChg chg="mod">
          <ac:chgData name="Ilana Hirsch" userId="1a4b2c8a-d082-4888-88ce-9cc339e91866" providerId="ADAL" clId="{99B2E674-AF8D-4A07-BF7F-DDB3996E913F}" dt="2025-07-17T01:12:36.466" v="4821" actId="1076"/>
          <ac:spMkLst>
            <pc:docMk/>
            <pc:sldMk cId="2933592429" sldId="272"/>
            <ac:spMk id="4" creationId="{0DBFF2DC-6997-8C9D-5B64-FF9D761EFE52}"/>
          </ac:spMkLst>
        </pc:spChg>
        <pc:picChg chg="add del mod">
          <ac:chgData name="Ilana Hirsch" userId="1a4b2c8a-d082-4888-88ce-9cc339e91866" providerId="ADAL" clId="{99B2E674-AF8D-4A07-BF7F-DDB3996E913F}" dt="2025-07-17T01:08:59.255" v="4811" actId="478"/>
          <ac:picMkLst>
            <pc:docMk/>
            <pc:sldMk cId="2933592429" sldId="272"/>
            <ac:picMk id="6" creationId="{7862020F-A341-ED57-BBE7-504AD822FBB1}"/>
          </ac:picMkLst>
        </pc:picChg>
        <pc:picChg chg="add mod">
          <ac:chgData name="Ilana Hirsch" userId="1a4b2c8a-d082-4888-88ce-9cc339e91866" providerId="ADAL" clId="{99B2E674-AF8D-4A07-BF7F-DDB3996E913F}" dt="2025-07-17T01:12:40.806" v="4822" actId="1076"/>
          <ac:picMkLst>
            <pc:docMk/>
            <pc:sldMk cId="2933592429" sldId="272"/>
            <ac:picMk id="1026" creationId="{94B01DE3-C6E4-C3B2-E4F5-F3DD65C53E96}"/>
          </ac:picMkLst>
        </pc:picChg>
      </pc:sldChg>
      <pc:sldChg chg="add del">
        <pc:chgData name="Ilana Hirsch" userId="1a4b2c8a-d082-4888-88ce-9cc339e91866" providerId="ADAL" clId="{99B2E674-AF8D-4A07-BF7F-DDB3996E913F}" dt="2025-07-16T20:32:07.826" v="2626" actId="47"/>
        <pc:sldMkLst>
          <pc:docMk/>
          <pc:sldMk cId="489961589" sldId="273"/>
        </pc:sldMkLst>
      </pc:sldChg>
      <pc:sldChg chg="modSp add mod ord modNotesTx">
        <pc:chgData name="Ilana Hirsch" userId="1a4b2c8a-d082-4888-88ce-9cc339e91866" providerId="ADAL" clId="{99B2E674-AF8D-4A07-BF7F-DDB3996E913F}" dt="2025-07-18T14:54:54.898" v="5343" actId="20577"/>
        <pc:sldMkLst>
          <pc:docMk/>
          <pc:sldMk cId="2108327780" sldId="274"/>
        </pc:sldMkLst>
        <pc:spChg chg="mod">
          <ac:chgData name="Ilana Hirsch" userId="1a4b2c8a-d082-4888-88ce-9cc339e91866" providerId="ADAL" clId="{99B2E674-AF8D-4A07-BF7F-DDB3996E913F}" dt="2025-07-16T20:41:42.049" v="4453" actId="122"/>
          <ac:spMkLst>
            <pc:docMk/>
            <pc:sldMk cId="2108327780" sldId="274"/>
            <ac:spMk id="2" creationId="{E5C6E0B6-DF1A-72EA-8850-174350A5CF60}"/>
          </ac:spMkLst>
        </pc:spChg>
        <pc:spChg chg="mod">
          <ac:chgData name="Ilana Hirsch" userId="1a4b2c8a-d082-4888-88ce-9cc339e91866" providerId="ADAL" clId="{99B2E674-AF8D-4A07-BF7F-DDB3996E913F}" dt="2025-07-16T20:35:03.716" v="3170" actId="5793"/>
          <ac:spMkLst>
            <pc:docMk/>
            <pc:sldMk cId="2108327780" sldId="274"/>
            <ac:spMk id="3" creationId="{0224FCD5-7A48-6521-FF1C-A56A6D92D60B}"/>
          </ac:spMkLst>
        </pc:spChg>
      </pc:sldChg>
      <pc:sldChg chg="addSp modSp add mod ord modNotesTx">
        <pc:chgData name="Ilana Hirsch" userId="1a4b2c8a-d082-4888-88ce-9cc339e91866" providerId="ADAL" clId="{99B2E674-AF8D-4A07-BF7F-DDB3996E913F}" dt="2025-07-17T01:19:52.209" v="4861" actId="20577"/>
        <pc:sldMkLst>
          <pc:docMk/>
          <pc:sldMk cId="3043751038" sldId="275"/>
        </pc:sldMkLst>
        <pc:spChg chg="mod">
          <ac:chgData name="Ilana Hirsch" userId="1a4b2c8a-d082-4888-88ce-9cc339e91866" providerId="ADAL" clId="{99B2E674-AF8D-4A07-BF7F-DDB3996E913F}" dt="2025-07-17T01:19:20.102" v="4858" actId="1076"/>
          <ac:spMkLst>
            <pc:docMk/>
            <pc:sldMk cId="3043751038" sldId="275"/>
            <ac:spMk id="2" creationId="{3A09F8E8-03C4-BAB8-70B4-6DD93FC25F8C}"/>
          </ac:spMkLst>
        </pc:spChg>
        <pc:spChg chg="mod">
          <ac:chgData name="Ilana Hirsch" userId="1a4b2c8a-d082-4888-88ce-9cc339e91866" providerId="ADAL" clId="{99B2E674-AF8D-4A07-BF7F-DDB3996E913F}" dt="2025-07-16T20:55:58.647" v="4461" actId="403"/>
          <ac:spMkLst>
            <pc:docMk/>
            <pc:sldMk cId="3043751038" sldId="275"/>
            <ac:spMk id="3" creationId="{E4C0A200-97F2-A4B1-80A0-5116CCF6E40A}"/>
          </ac:spMkLst>
        </pc:spChg>
        <pc:picChg chg="add mod modCrop">
          <ac:chgData name="Ilana Hirsch" userId="1a4b2c8a-d082-4888-88ce-9cc339e91866" providerId="ADAL" clId="{99B2E674-AF8D-4A07-BF7F-DDB3996E913F}" dt="2025-07-17T01:19:34.493" v="4859" actId="732"/>
          <ac:picMkLst>
            <pc:docMk/>
            <pc:sldMk cId="3043751038" sldId="275"/>
            <ac:picMk id="6" creationId="{B7D3D890-57A6-13F8-A462-E4C37D6FCCE3}"/>
          </ac:picMkLst>
        </pc:picChg>
      </pc:sldChg>
      <pc:sldChg chg="add del">
        <pc:chgData name="Ilana Hirsch" userId="1a4b2c8a-d082-4888-88ce-9cc339e91866" providerId="ADAL" clId="{99B2E674-AF8D-4A07-BF7F-DDB3996E913F}" dt="2025-07-17T00:53:14.409" v="4589" actId="47"/>
        <pc:sldMkLst>
          <pc:docMk/>
          <pc:sldMk cId="3892337327" sldId="276"/>
        </pc:sldMkLst>
      </pc:sldChg>
      <pc:sldChg chg="addSp delSp modSp add mod modNotesTx">
        <pc:chgData name="Ilana Hirsch" userId="1a4b2c8a-d082-4888-88ce-9cc339e91866" providerId="ADAL" clId="{99B2E674-AF8D-4A07-BF7F-DDB3996E913F}" dt="2025-07-17T01:20:54.675" v="4966" actId="20577"/>
        <pc:sldMkLst>
          <pc:docMk/>
          <pc:sldMk cId="2777088390" sldId="277"/>
        </pc:sldMkLst>
        <pc:spChg chg="mod">
          <ac:chgData name="Ilana Hirsch" userId="1a4b2c8a-d082-4888-88ce-9cc339e91866" providerId="ADAL" clId="{99B2E674-AF8D-4A07-BF7F-DDB3996E913F}" dt="2025-07-17T00:51:41.940" v="4573" actId="20577"/>
          <ac:spMkLst>
            <pc:docMk/>
            <pc:sldMk cId="2777088390" sldId="277"/>
            <ac:spMk id="4" creationId="{358F96F3-AC6A-801C-2DFC-F94B9A29F4B7}"/>
          </ac:spMkLst>
        </pc:spChg>
        <pc:picChg chg="add del mod ord">
          <ac:chgData name="Ilana Hirsch" userId="1a4b2c8a-d082-4888-88ce-9cc339e91866" providerId="ADAL" clId="{99B2E674-AF8D-4A07-BF7F-DDB3996E913F}" dt="2025-07-17T01:18:23.819" v="4843" actId="478"/>
          <ac:picMkLst>
            <pc:docMk/>
            <pc:sldMk cId="2777088390" sldId="277"/>
            <ac:picMk id="6" creationId="{C9DDF725-36DB-5E1B-E9CC-DA345771A48E}"/>
          </ac:picMkLst>
        </pc:picChg>
        <pc:picChg chg="add mod">
          <ac:chgData name="Ilana Hirsch" userId="1a4b2c8a-d082-4888-88ce-9cc339e91866" providerId="ADAL" clId="{99B2E674-AF8D-4A07-BF7F-DDB3996E913F}" dt="2025-07-17T01:18:35.064" v="4848" actId="1076"/>
          <ac:picMkLst>
            <pc:docMk/>
            <pc:sldMk cId="2777088390" sldId="277"/>
            <ac:picMk id="8" creationId="{CD1EB7A5-1962-DF3F-4DE3-762D95CAD3A5}"/>
          </ac:picMkLst>
        </pc:picChg>
      </pc:sldChg>
      <pc:sldChg chg="addSp delSp modSp add mod ord modNotesTx">
        <pc:chgData name="Ilana Hirsch" userId="1a4b2c8a-d082-4888-88ce-9cc339e91866" providerId="ADAL" clId="{99B2E674-AF8D-4A07-BF7F-DDB3996E913F}" dt="2025-07-17T01:20:00.960" v="4862" actId="20577"/>
        <pc:sldMkLst>
          <pc:docMk/>
          <pc:sldMk cId="1674817045" sldId="278"/>
        </pc:sldMkLst>
        <pc:spChg chg="mod">
          <ac:chgData name="Ilana Hirsch" userId="1a4b2c8a-d082-4888-88ce-9cc339e91866" providerId="ADAL" clId="{99B2E674-AF8D-4A07-BF7F-DDB3996E913F}" dt="2025-07-17T00:56:37.930" v="4602" actId="404"/>
          <ac:spMkLst>
            <pc:docMk/>
            <pc:sldMk cId="1674817045" sldId="278"/>
            <ac:spMk id="4" creationId="{3ECCE88C-73EC-07D3-F10B-19F9439A8EE1}"/>
          </ac:spMkLst>
        </pc:spChg>
        <pc:spChg chg="mod">
          <ac:chgData name="Ilana Hirsch" userId="1a4b2c8a-d082-4888-88ce-9cc339e91866" providerId="ADAL" clId="{99B2E674-AF8D-4A07-BF7F-DDB3996E913F}" dt="2025-07-17T00:57:30.036" v="4612" actId="1076"/>
          <ac:spMkLst>
            <pc:docMk/>
            <pc:sldMk cId="1674817045" sldId="278"/>
            <ac:spMk id="5" creationId="{6A1AA49C-E31D-34F9-90A5-88A381E26EB7}"/>
          </ac:spMkLst>
        </pc:spChg>
        <pc:picChg chg="add mod">
          <ac:chgData name="Ilana Hirsch" userId="1a4b2c8a-d082-4888-88ce-9cc339e91866" providerId="ADAL" clId="{99B2E674-AF8D-4A07-BF7F-DDB3996E913F}" dt="2025-07-17T00:57:24.339" v="4611" actId="1076"/>
          <ac:picMkLst>
            <pc:docMk/>
            <pc:sldMk cId="1674817045" sldId="278"/>
            <ac:picMk id="2" creationId="{54F025D8-2C90-9418-F224-E8F80F3E6909}"/>
          </ac:picMkLst>
        </pc:picChg>
        <pc:picChg chg="del">
          <ac:chgData name="Ilana Hirsch" userId="1a4b2c8a-d082-4888-88ce-9cc339e91866" providerId="ADAL" clId="{99B2E674-AF8D-4A07-BF7F-DDB3996E913F}" dt="2025-07-17T00:56:32.531" v="4601" actId="478"/>
          <ac:picMkLst>
            <pc:docMk/>
            <pc:sldMk cId="1674817045" sldId="278"/>
            <ac:picMk id="3" creationId="{C68F9FAF-2DDA-8B45-C193-856E0F5DBE48}"/>
          </ac:picMkLst>
        </pc:picChg>
        <pc:picChg chg="del">
          <ac:chgData name="Ilana Hirsch" userId="1a4b2c8a-d082-4888-88ce-9cc339e91866" providerId="ADAL" clId="{99B2E674-AF8D-4A07-BF7F-DDB3996E913F}" dt="2025-07-17T00:57:02.473" v="4604" actId="478"/>
          <ac:picMkLst>
            <pc:docMk/>
            <pc:sldMk cId="1674817045" sldId="278"/>
            <ac:picMk id="6" creationId="{D1CD3F63-10C6-7172-25C3-3D9A7829E642}"/>
          </ac:picMkLst>
        </pc:picChg>
      </pc:sldChg>
      <pc:sldChg chg="addSp modSp mod">
        <pc:chgData name="Ilana Hirsch" userId="1a4b2c8a-d082-4888-88ce-9cc339e91866" providerId="ADAL" clId="{99B2E674-AF8D-4A07-BF7F-DDB3996E913F}" dt="2025-07-18T15:33:39.854" v="5438" actId="20577"/>
        <pc:sldMkLst>
          <pc:docMk/>
          <pc:sldMk cId="2375403367" sldId="279"/>
        </pc:sldMkLst>
        <pc:spChg chg="mod">
          <ac:chgData name="Ilana Hirsch" userId="1a4b2c8a-d082-4888-88ce-9cc339e91866" providerId="ADAL" clId="{99B2E674-AF8D-4A07-BF7F-DDB3996E913F}" dt="2025-07-18T15:33:39.854" v="5438" actId="20577"/>
          <ac:spMkLst>
            <pc:docMk/>
            <pc:sldMk cId="2375403367" sldId="279"/>
            <ac:spMk id="2" creationId="{9CAFBD95-E51F-68A6-A946-14D0D2822122}"/>
          </ac:spMkLst>
        </pc:spChg>
        <pc:picChg chg="add mod">
          <ac:chgData name="Ilana Hirsch" userId="1a4b2c8a-d082-4888-88ce-9cc339e91866" providerId="ADAL" clId="{99B2E674-AF8D-4A07-BF7F-DDB3996E913F}" dt="2025-07-18T15:32:15.771" v="5346" actId="1076"/>
          <ac:picMkLst>
            <pc:docMk/>
            <pc:sldMk cId="2375403367" sldId="279"/>
            <ac:picMk id="4" creationId="{BDA743CB-52B7-6ACF-C01A-B825C5036BB5}"/>
          </ac:picMkLst>
        </pc:picChg>
      </pc:sldChg>
    </pc:docChg>
  </pc:docChgLst>
  <pc:docChgLst>
    <pc:chgData name="Erica Cheslock" userId="S::erica@soroptimist.org::41ba2fca-9f4e-4ffe-8786-9a39c858394d" providerId="AD" clId="Web-{2174B544-5621-0453-0BC4-1C6D923DF65D}"/>
    <pc:docChg chg="addSld modSld">
      <pc:chgData name="Erica Cheslock" userId="S::erica@soroptimist.org::41ba2fca-9f4e-4ffe-8786-9a39c858394d" providerId="AD" clId="Web-{2174B544-5621-0453-0BC4-1C6D923DF65D}" dt="2025-07-17T13:09:37.958" v="422" actId="20577"/>
      <pc:docMkLst>
        <pc:docMk/>
      </pc:docMkLst>
      <pc:sldChg chg="modSp">
        <pc:chgData name="Erica Cheslock" userId="S::erica@soroptimist.org::41ba2fca-9f4e-4ffe-8786-9a39c858394d" providerId="AD" clId="Web-{2174B544-5621-0453-0BC4-1C6D923DF65D}" dt="2025-07-17T12:52:19.242" v="53" actId="14100"/>
        <pc:sldMkLst>
          <pc:docMk/>
          <pc:sldMk cId="1564306862" sldId="256"/>
        </pc:sldMkLst>
        <pc:spChg chg="mod">
          <ac:chgData name="Erica Cheslock" userId="S::erica@soroptimist.org::41ba2fca-9f4e-4ffe-8786-9a39c858394d" providerId="AD" clId="Web-{2174B544-5621-0453-0BC4-1C6D923DF65D}" dt="2025-07-17T12:52:19.242" v="53" actId="14100"/>
          <ac:spMkLst>
            <pc:docMk/>
            <pc:sldMk cId="1564306862" sldId="256"/>
            <ac:spMk id="3" creationId="{DAC064BB-F697-1D46-A1F3-B18A749C9FDB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27.598" v="420" actId="20577"/>
        <pc:sldMkLst>
          <pc:docMk/>
          <pc:sldMk cId="642234957" sldId="265"/>
        </pc:sldMkLst>
        <pc:spChg chg="mod">
          <ac:chgData name="Erica Cheslock" userId="S::erica@soroptimist.org::41ba2fca-9f4e-4ffe-8786-9a39c858394d" providerId="AD" clId="Web-{2174B544-5621-0453-0BC4-1C6D923DF65D}" dt="2025-07-17T13:09:27.598" v="420" actId="20577"/>
          <ac:spMkLst>
            <pc:docMk/>
            <pc:sldMk cId="642234957" sldId="265"/>
            <ac:spMk id="4" creationId="{00000000-0000-0000-0000-00000000000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5:31.440" v="368" actId="1076"/>
          <ac:spMkLst>
            <pc:docMk/>
            <pc:sldMk cId="642234957" sldId="265"/>
            <ac:spMk id="5" creationId="{01492E89-A3AF-E845-5A3F-FA7BB608322E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02.386" v="55" actId="20577"/>
          <ac:spMkLst>
            <pc:docMk/>
            <pc:sldMk cId="642234957" sldId="265"/>
            <ac:spMk id="7" creationId="{718FCFE7-71C3-4C46-87F4-B4C784BA6DC5}"/>
          </ac:spMkLst>
        </pc:spChg>
      </pc:sldChg>
      <pc:sldChg chg="modSp modNotes">
        <pc:chgData name="Erica Cheslock" userId="S::erica@soroptimist.org::41ba2fca-9f4e-4ffe-8786-9a39c858394d" providerId="AD" clId="Web-{2174B544-5621-0453-0BC4-1C6D923DF65D}" dt="2025-07-17T13:00:46.154" v="277" actId="20577"/>
        <pc:sldMkLst>
          <pc:docMk/>
          <pc:sldMk cId="1592864195" sldId="267"/>
        </pc:sldMkLst>
        <pc:spChg chg="mod">
          <ac:chgData name="Erica Cheslock" userId="S::erica@soroptimist.org::41ba2fca-9f4e-4ffe-8786-9a39c858394d" providerId="AD" clId="Web-{2174B544-5621-0453-0BC4-1C6D923DF65D}" dt="2025-07-17T12:59:16.569" v="262" actId="20577"/>
          <ac:spMkLst>
            <pc:docMk/>
            <pc:sldMk cId="1592864195" sldId="267"/>
            <ac:spMk id="3" creationId="{00000000-0000-0000-0000-00000000000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46.154" v="277" actId="20577"/>
          <ac:spMkLst>
            <pc:docMk/>
            <pc:sldMk cId="1592864195" sldId="267"/>
            <ac:spMk id="4" creationId="{FCA27314-3677-6A46-87C9-51B7EC067374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10.893" v="418" actId="20577"/>
        <pc:sldMkLst>
          <pc:docMk/>
          <pc:sldMk cId="3660565324" sldId="268"/>
        </pc:sldMkLst>
        <pc:spChg chg="mod">
          <ac:chgData name="Erica Cheslock" userId="S::erica@soroptimist.org::41ba2fca-9f4e-4ffe-8786-9a39c858394d" providerId="AD" clId="Web-{2174B544-5621-0453-0BC4-1C6D923DF65D}" dt="2025-07-17T13:08:18.202" v="391" actId="20577"/>
          <ac:spMkLst>
            <pc:docMk/>
            <pc:sldMk cId="3660565324" sldId="268"/>
            <ac:spMk id="4" creationId="{18669566-9D56-1B40-22C4-155C05B77C9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9:10.893" v="418" actId="20577"/>
          <ac:spMkLst>
            <pc:docMk/>
            <pc:sldMk cId="3660565324" sldId="268"/>
            <ac:spMk id="5" creationId="{84A91CD8-8E26-A7FD-1DF8-05828723998F}"/>
          </ac:spMkLst>
        </pc:spChg>
        <pc:spChg chg="mod">
          <ac:chgData name="Erica Cheslock" userId="S::erica@soroptimist.org::41ba2fca-9f4e-4ffe-8786-9a39c858394d" providerId="AD" clId="Web-{2174B544-5621-0453-0BC4-1C6D923DF65D}" dt="2025-07-17T13:07:59.779" v="381" actId="20577"/>
          <ac:spMkLst>
            <pc:docMk/>
            <pc:sldMk cId="3660565324" sldId="268"/>
            <ac:spMk id="7" creationId="{CAB28A1F-D647-C013-BEF1-6AE9086D1C7B}"/>
          </ac:spMkLst>
        </pc:spChg>
        <pc:picChg chg="mod">
          <ac:chgData name="Erica Cheslock" userId="S::erica@soroptimist.org::41ba2fca-9f4e-4ffe-8786-9a39c858394d" providerId="AD" clId="Web-{2174B544-5621-0453-0BC4-1C6D923DF65D}" dt="2025-07-17T13:01:51.971" v="291" actId="14100"/>
          <ac:picMkLst>
            <pc:docMk/>
            <pc:sldMk cId="3660565324" sldId="268"/>
            <ac:picMk id="2" creationId="{5F81F5B4-2083-2CFB-72AD-FA1F131A6AC5}"/>
          </ac:picMkLst>
        </pc:picChg>
      </pc:sldChg>
      <pc:sldChg chg="modSp">
        <pc:chgData name="Erica Cheslock" userId="S::erica@soroptimist.org::41ba2fca-9f4e-4ffe-8786-9a39c858394d" providerId="AD" clId="Web-{2174B544-5621-0453-0BC4-1C6D923DF65D}" dt="2025-07-17T13:06:52.555" v="376" actId="1076"/>
        <pc:sldMkLst>
          <pc:docMk/>
          <pc:sldMk cId="3766935705" sldId="269"/>
        </pc:sldMkLst>
        <pc:spChg chg="mod">
          <ac:chgData name="Erica Cheslock" userId="S::erica@soroptimist.org::41ba2fca-9f4e-4ffe-8786-9a39c858394d" providerId="AD" clId="Web-{2174B544-5621-0453-0BC4-1C6D923DF65D}" dt="2025-07-17T13:00:21.777" v="268" actId="20577"/>
          <ac:spMkLst>
            <pc:docMk/>
            <pc:sldMk cId="3766935705" sldId="269"/>
            <ac:spMk id="3" creationId="{1F2B1F54-82DE-3658-49D3-01C3D7485C96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44.258" v="374" actId="1076"/>
          <ac:spMkLst>
            <pc:docMk/>
            <pc:sldMk cId="3766935705" sldId="269"/>
            <ac:spMk id="4" creationId="{90C4E200-8400-7D22-9C9F-73B5FB661499}"/>
          </ac:spMkLst>
        </pc:spChg>
        <pc:spChg chg="mod">
          <ac:chgData name="Erica Cheslock" userId="S::erica@soroptimist.org::41ba2fca-9f4e-4ffe-8786-9a39c858394d" providerId="AD" clId="Web-{2174B544-5621-0453-0BC4-1C6D923DF65D}" dt="2025-07-17T13:04:49.234" v="364" actId="20577"/>
          <ac:spMkLst>
            <pc:docMk/>
            <pc:sldMk cId="3766935705" sldId="269"/>
            <ac:spMk id="5" creationId="{D90F892B-B46B-1EB2-19FA-69963626C2D1}"/>
          </ac:spMkLst>
        </pc:spChg>
        <pc:picChg chg="mod">
          <ac:chgData name="Erica Cheslock" userId="S::erica@soroptimist.org::41ba2fca-9f4e-4ffe-8786-9a39c858394d" providerId="AD" clId="Web-{2174B544-5621-0453-0BC4-1C6D923DF65D}" dt="2025-07-17T13:06:52.555" v="376" actId="1076"/>
          <ac:picMkLst>
            <pc:docMk/>
            <pc:sldMk cId="3766935705" sldId="269"/>
            <ac:picMk id="2050" creationId="{20E93B87-814C-7A0B-5E7F-7CDFD8F592FA}"/>
          </ac:picMkLst>
        </pc:picChg>
      </pc:sldChg>
      <pc:sldChg chg="modSp">
        <pc:chgData name="Erica Cheslock" userId="S::erica@soroptimist.org::41ba2fca-9f4e-4ffe-8786-9a39c858394d" providerId="AD" clId="Web-{2174B544-5621-0453-0BC4-1C6D923DF65D}" dt="2025-07-17T13:06:18.396" v="371" actId="1076"/>
        <pc:sldMkLst>
          <pc:docMk/>
          <pc:sldMk cId="2525418233" sldId="271"/>
        </pc:sldMkLst>
        <pc:spChg chg="mod">
          <ac:chgData name="Erica Cheslock" userId="S::erica@soroptimist.org::41ba2fca-9f4e-4ffe-8786-9a39c858394d" providerId="AD" clId="Web-{2174B544-5621-0453-0BC4-1C6D923DF65D}" dt="2025-07-17T12:59:03.865" v="261" actId="1076"/>
          <ac:spMkLst>
            <pc:docMk/>
            <pc:sldMk cId="2525418233" sldId="271"/>
            <ac:spMk id="2" creationId="{45A8BD90-10C3-5E54-4195-973E37D86BD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18.396" v="371" actId="1076"/>
          <ac:spMkLst>
            <pc:docMk/>
            <pc:sldMk cId="2525418233" sldId="271"/>
            <ac:spMk id="3" creationId="{1ABDD696-B302-23B4-9FF8-94036757BCF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40.966" v="274" actId="20577"/>
          <ac:spMkLst>
            <pc:docMk/>
            <pc:sldMk cId="2525418233" sldId="271"/>
            <ac:spMk id="5" creationId="{5783190D-6076-CCD0-172D-C9A7DCCE15FF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0:36.965" v="269" actId="20577"/>
        <pc:sldMkLst>
          <pc:docMk/>
          <pc:sldMk cId="2933592429" sldId="272"/>
        </pc:sldMkLst>
        <pc:spChg chg="mod">
          <ac:chgData name="Erica Cheslock" userId="S::erica@soroptimist.org::41ba2fca-9f4e-4ffe-8786-9a39c858394d" providerId="AD" clId="Web-{2174B544-5621-0453-0BC4-1C6D923DF65D}" dt="2025-07-17T13:00:12.417" v="267" actId="1076"/>
          <ac:spMkLst>
            <pc:docMk/>
            <pc:sldMk cId="2933592429" sldId="272"/>
            <ac:spMk id="3" creationId="{8589536A-BECB-3B88-4920-83A99319BB9E}"/>
          </ac:spMkLst>
        </pc:spChg>
        <pc:spChg chg="mod">
          <ac:chgData name="Erica Cheslock" userId="S::erica@soroptimist.org::41ba2fca-9f4e-4ffe-8786-9a39c858394d" providerId="AD" clId="Web-{2174B544-5621-0453-0BC4-1C6D923DF65D}" dt="2025-07-17T12:58:18.534" v="253" actId="20577"/>
          <ac:spMkLst>
            <pc:docMk/>
            <pc:sldMk cId="2933592429" sldId="272"/>
            <ac:spMk id="4" creationId="{0DBFF2DC-6997-8C9D-5B64-FF9D761EFE52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36.965" v="269" actId="20577"/>
          <ac:spMkLst>
            <pc:docMk/>
            <pc:sldMk cId="2933592429" sldId="272"/>
            <ac:spMk id="5" creationId="{8745A1AE-A3B0-C948-B940-74FD2D5ED2B4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4:21.154" v="361" actId="20577"/>
        <pc:sldMkLst>
          <pc:docMk/>
          <pc:sldMk cId="2108327780" sldId="274"/>
        </pc:sldMkLst>
        <pc:spChg chg="mod">
          <ac:chgData name="Erica Cheslock" userId="S::erica@soroptimist.org::41ba2fca-9f4e-4ffe-8786-9a39c858394d" providerId="AD" clId="Web-{2174B544-5621-0453-0BC4-1C6D923DF65D}" dt="2025-07-17T13:02:57.210" v="299" actId="20577"/>
          <ac:spMkLst>
            <pc:docMk/>
            <pc:sldMk cId="2108327780" sldId="274"/>
            <ac:spMk id="2" creationId="{E5C6E0B6-DF1A-72EA-8850-174350A5CF6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4:21.154" v="361" actId="20577"/>
          <ac:spMkLst>
            <pc:docMk/>
            <pc:sldMk cId="2108327780" sldId="274"/>
            <ac:spMk id="3" creationId="{0224FCD5-7A48-6521-FF1C-A56A6D92D60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3:15.430" v="305" actId="20577"/>
          <ac:spMkLst>
            <pc:docMk/>
            <pc:sldMk cId="2108327780" sldId="274"/>
            <ac:spMk id="5" creationId="{7BCDF368-D920-951C-503F-ADA9E8A754A8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8:57.361" v="416" actId="1076"/>
        <pc:sldMkLst>
          <pc:docMk/>
          <pc:sldMk cId="3043751038" sldId="275"/>
        </pc:sldMkLst>
        <pc:spChg chg="mod">
          <ac:chgData name="Erica Cheslock" userId="S::erica@soroptimist.org::41ba2fca-9f4e-4ffe-8786-9a39c858394d" providerId="AD" clId="Web-{2174B544-5621-0453-0BC4-1C6D923DF65D}" dt="2025-07-17T13:08:57.361" v="416" actId="1076"/>
          <ac:spMkLst>
            <pc:docMk/>
            <pc:sldMk cId="3043751038" sldId="275"/>
            <ac:spMk id="2" creationId="{3A09F8E8-03C4-BAB8-70B4-6DD93FC25F8C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20.481" v="57" actId="20577"/>
          <ac:spMkLst>
            <pc:docMk/>
            <pc:sldMk cId="3043751038" sldId="275"/>
            <ac:spMk id="3" creationId="{E4C0A200-97F2-A4B1-80A0-5116CCF6E40A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46.873" v="58" actId="20577"/>
          <ac:spMkLst>
            <pc:docMk/>
            <pc:sldMk cId="3043751038" sldId="275"/>
            <ac:spMk id="4" creationId="{0BE95355-DAFF-4824-35CE-B1DDEC4145E0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6:03.177" v="369" actId="20577"/>
        <pc:sldMkLst>
          <pc:docMk/>
          <pc:sldMk cId="2777088390" sldId="277"/>
        </pc:sldMkLst>
        <pc:spChg chg="mod">
          <ac:chgData name="Erica Cheslock" userId="S::erica@soroptimist.org::41ba2fca-9f4e-4ffe-8786-9a39c858394d" providerId="AD" clId="Web-{2174B544-5621-0453-0BC4-1C6D923DF65D}" dt="2025-07-17T12:59:38.008" v="264" actId="20577"/>
          <ac:spMkLst>
            <pc:docMk/>
            <pc:sldMk cId="2777088390" sldId="277"/>
            <ac:spMk id="3" creationId="{E34CEC64-9FC6-8614-BB43-F0935C846A2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03.177" v="369" actId="20577"/>
          <ac:spMkLst>
            <pc:docMk/>
            <pc:sldMk cId="2777088390" sldId="277"/>
            <ac:spMk id="4" creationId="{358F96F3-AC6A-801C-2DFC-F94B9A29F4B7}"/>
          </ac:spMkLst>
        </pc:spChg>
        <pc:spChg chg="mod">
          <ac:chgData name="Erica Cheslock" userId="S::erica@soroptimist.org::41ba2fca-9f4e-4ffe-8786-9a39c858394d" providerId="AD" clId="Web-{2174B544-5621-0453-0BC4-1C6D923DF65D}" dt="2025-07-17T12:54:45.096" v="64" actId="20577"/>
          <ac:spMkLst>
            <pc:docMk/>
            <pc:sldMk cId="2777088390" sldId="277"/>
            <ac:spMk id="5" creationId="{15D228C4-B647-8B69-B294-27F2D6FC4859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37.958" v="422" actId="20577"/>
        <pc:sldMkLst>
          <pc:docMk/>
          <pc:sldMk cId="1674817045" sldId="278"/>
        </pc:sldMkLst>
        <pc:spChg chg="mod">
          <ac:chgData name="Erica Cheslock" userId="S::erica@soroptimist.org::41ba2fca-9f4e-4ffe-8786-9a39c858394d" providerId="AD" clId="Web-{2174B544-5621-0453-0BC4-1C6D923DF65D}" dt="2025-07-17T12:53:54.514" v="59" actId="20577"/>
          <ac:spMkLst>
            <pc:docMk/>
            <pc:sldMk cId="1674817045" sldId="278"/>
            <ac:spMk id="4" creationId="{3ECCE88C-73EC-07D3-F10B-19F9439A8EE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9:37.958" v="422" actId="20577"/>
          <ac:spMkLst>
            <pc:docMk/>
            <pc:sldMk cId="1674817045" sldId="278"/>
            <ac:spMk id="7" creationId="{DE3BB000-82C0-C4E1-642F-7291B0172BE3}"/>
          </ac:spMkLst>
        </pc:spChg>
      </pc:sldChg>
      <pc:sldChg chg="modSp new">
        <pc:chgData name="Erica Cheslock" userId="S::erica@soroptimist.org::41ba2fca-9f4e-4ffe-8786-9a39c858394d" providerId="AD" clId="Web-{2174B544-5621-0453-0BC4-1C6D923DF65D}" dt="2025-07-17T13:08:43.719" v="413" actId="20577"/>
        <pc:sldMkLst>
          <pc:docMk/>
          <pc:sldMk cId="2375403367" sldId="279"/>
        </pc:sldMkLst>
        <pc:spChg chg="mod">
          <ac:chgData name="Erica Cheslock" userId="S::erica@soroptimist.org::41ba2fca-9f4e-4ffe-8786-9a39c858394d" providerId="AD" clId="Web-{2174B544-5621-0453-0BC4-1C6D923DF65D}" dt="2025-07-17T13:08:43.719" v="413" actId="20577"/>
          <ac:spMkLst>
            <pc:docMk/>
            <pc:sldMk cId="2375403367" sldId="279"/>
            <ac:spMk id="3" creationId="{94A385DF-C401-67D8-4812-C426D950055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Olá, eu sou [Seu nome] e estou animada por estar aqui com vocês hoje para compartilhar histórias inspiradoras de algumas regiões que representam a nossa federação Soroptimista. Esses exemplos mostram como os clubes conseguiram superar desafios de arrecadação de recursos e engajar as suas comunidades.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À medida que analisamos esses exemplos, espero inspirar vocês a criarem campanhas de arrecadação de recursos parecidas nas suas próprias comunidades locais. Vamos conversar sobre a importância de parceiros comunitários, colaboração e patrocínios. Tudo isso pode potencializar o nosso impacto.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Vamos descobrir como todas nós podemos aprender umas com as outras!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Hoje, vamos aprender sobre eventos de arrecadação de recursos bem-sucedidos, organizados por clubes de várias regiões da SIA. Vamos descobrir dicas de como tornar a arrecadação de recursos do seu clube mais bem-sucedida. Por fim, queremos entender como engajar doadores e a comunidade por meio de eventos de arrecadação de recursos. Construir essas conexões é fundamental para a nossa missão.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Vamos nos aprofundar nesses temas e buscar a inspiração!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209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0C1BD-C756-26D2-9D94-9B8FC9D1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9416E-A535-834D-7060-8C07DA06C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409C5-C8D0-294A-D742-115A51A51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Na Região Kita, no Japão, a SI Asahikawa trouxe alegria e entretenimento à sua comunidade por meio de apresentações beneficentes de vaudeville. Durante anos, suas associadas organizaram eventos YOSE, uma vibrante mostra de rakugo, manzai, mágica e música.</a:t>
            </a:r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B686A-5441-6ED4-F0AF-7970AE0D8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33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B6C5-E7D1-AAF7-BB9D-01E74A0C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D3934-25D2-3585-0F40-F4DFB1EA7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4D7F3-B2BD-2C98-6814-25F798682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Enquanto isso, nas Filipinas, vários clubes organizam tarefas de arrecadação de recursos que realmente refletem o espírito de comunidade. Esses eventos contam com várias atividades, desde rifas de carros a bailes de salão e arrecadaram entre US$ 1.000 e US$ 2.000 para apoiar diretamente a nossa missão.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Para motivar a participação e reconhecer o sucesso, os clubes criaram Prêmios Anuais de Clube das Governadoras (GACA), recompensando as conquistas excepcionais relacionadas a arrecadação de recursos e a participação do público. Isso ajudou a promover apoio e incentivou mais associadas e clubes a participarem de eventos de arrecadação de recursos. Como reconhecimento do seu sucesso, as contribuições generosas são valorizadas durante os eventos, o que ajuda a fortalecer os relacionamentos com parceiras e parceiros. </a:t>
            </a:r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F8CDA-F356-BA01-3EA8-E440B9F41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128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06B30-8937-EBAA-281C-DAB8D566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63D45-3F5B-3DEF-A714-C3D680703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522DF-6DDC-3523-125E-E7F67AAB5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 dirty="0"/>
              <a:t>A Região Minami, no Japão, realiza muitas campanhas de arrecadação de recursos e encontrou força na colaboração e na criatividade. Os clubes já organizaram vários eventos, como torneios de golfe e jantares com shows, reconhecendo a importância de engajar a comunidade local para aumentar a conscientização e arrecadar recursos. Suas arrecadações de recursos variam, em média, de US$ 361 a US$ 3.850.</a:t>
            </a:r>
          </a:p>
          <a:p>
            <a:endParaRPr lang="pt-br" dirty="0"/>
          </a:p>
          <a:p>
            <a:pPr algn="l" rtl="0"/>
            <a:r>
              <a:rPr lang="pt-br" b="0" i="0" u="none" baseline="0" dirty="0"/>
              <a:t>Apesar dos desafios, como a diminuição do número de associadas e o envelhecimento da população, as associadas demonstraram seu comprometimento com fortalecimento de parcerias, colaboração com parceiros e parceiras da comunidade e com outros clubes, para compartilhar os recursos e ampliar seu impacto.</a:t>
            </a:r>
          </a:p>
          <a:p>
            <a:endParaRPr lang="pt-br" dirty="0"/>
          </a:p>
          <a:p>
            <a:pPr algn="l" rtl="0"/>
            <a:r>
              <a:rPr lang="pt-br" b="0" i="0" u="none" baseline="0" dirty="0"/>
              <a:t>Este slide mostra alguns destaques dos seus esforços de arrecadação de recursos. Essas iniciativas variadas mostram como a criatividade e a colaboração podem gerar contribuições significativas.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10165-EA4D-E65D-A234-80B545DDA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977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Na Região do Canadá Ocidental, a Caminhada pelas Mulheres, uma oportunidade anual disponível para todos os clubes durante o mês de março, tornou-se uma iniciativa tanto de conscientização quanto de arrecadação de recursos. Junto com os materiais fornecidos pela Sede da Soroptimist, os clubes se reuniram para caminhar durante o mês de março e compartilharam nas redes sociais suas histórias pessoais que explicam “Por que eu caminho”, para aumentar a conscientização sobre a nossa missão.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 Soroptimist de Victoria Westshore organizou uma caminhada curta, de 2,5 km, em parceria com negócios locais como a Big Wheel Burger. Isso resultou em uma doação de US$ 2 para cada hambúrguer especial vendido durante o mês de março, sendo um exemplo perfeito de como parcerias podem ampliar a conscientização e os recursos. </a:t>
            </a:r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88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43063-21CA-E3FA-47FC-DA7E7FE4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70689-BB23-6EED-2B4E-E8AA19ABC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0082C-4BE2-16B9-18FE-A42EA4AE5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Vamos dar uma olhada no nosso último exemplo: a Festa Music Bingo organizada pela SI Whittier da Região de Desert Coast.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Este evento foi realizado no ano passado, gerou um lucro líquido de US$ 73.000, e contou com 164 participantes que se reuniram para uma noite de diversão e engajamento com a comunidade.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Para promover o evento, usaram diversos canais, incluindo o site do clube, cartazes, notícias sobre eventos da câmara e redes sociais. Essa abordagem abrangente ajudou a alcançar possíveis participantes de forma eficaz e aumentar a participação.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Algumas recomendações importantes para o sucesso delas incluem: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- Começar cedo com os pedidos de patrocínio para garantir o financiamento necessário.</a:t>
            </a:r>
          </a:p>
          <a:p>
            <a:pPr algn="l" rtl="0"/>
            <a:r>
              <a:rPr lang="pt-br" b="0" i="0" u="none" baseline="0"/>
              <a:t>- Desenvolver pacotes de patrocínio completos que incluam cartas-convite, níveis de patrocínio e informações claras sobre a nossa missão.</a:t>
            </a:r>
          </a:p>
          <a:p>
            <a:pPr algn="l" rtl="0"/>
            <a:r>
              <a:rPr lang="pt-br" b="0" i="0" u="none" baseline="0"/>
              <a:t>- Incentivar o engajamento de todas as associadas para promover um senso de pertencimento e comprometimento com o evento.</a:t>
            </a:r>
          </a:p>
          <a:p>
            <a:pPr algn="l" rtl="0"/>
            <a:r>
              <a:rPr lang="pt-br" b="0" i="0" u="none" baseline="0"/>
              <a:t>- Não ter medo de tentar algo novo; a inovação pode levar a um sucesso ainda maior.</a:t>
            </a:r>
          </a:p>
          <a:p>
            <a:pPr marL="0" indent="0" algn="l" rtl="0">
              <a:buFontTx/>
              <a:buNone/>
            </a:pPr>
            <a:r>
              <a:rPr lang="pt-br" b="0" i="0" u="none" baseline="0"/>
              <a:t>- Não deixar de aproveitar os recursos das nossas associadas. Muitas pessoas contribuíram generosamente com seu tempo e habilidades, oferecendo os serviços de mestre de cerimônias, leiloeiro e DJ sem custo algum.</a:t>
            </a:r>
          </a:p>
          <a:p>
            <a:pPr marL="171450" indent="-171450" algn="l" rtl="0">
              <a:buFontTx/>
              <a:buChar char="-"/>
            </a:pPr>
            <a:endParaRPr lang="pt-br" b="0" dirty="0"/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80853-3C8A-D82D-6420-FFBC9D6EF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890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3DE8-ABD5-4BAD-737E-6CFFEAF27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3B02C-4F12-83F2-6BAB-10A5C1626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D7683-68EA-D341-217F-CABB3EC8D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Vamos conferir estratégias mais eficazes para potencializar os nossos esforços de arrecadação de recursos.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Primeiro, crie cartazes e folhetos para divulgar as campanhas de arrecadação de recursos. Você também pode publicar eventos no Facebook.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Em seguida, é essencial divulgar patrocínios empresariais e oportunidades de publicidade para aumentar o apoio financeiro.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Considere também fazer parcerias com organizações semelhantes ou clubes próximos, para ampliar a participação, a conscientização e os recursos.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Usar as redes sociais para compartilhar as nossas histórias e os momentos da missão pode ajudar a aumentar a participação nos nossos eventos. Isso resulta em mais recursos arrecadados,</a:t>
            </a:r>
          </a:p>
          <a:p>
            <a:pPr algn="l" rtl="0"/>
            <a:r>
              <a:rPr lang="pt-br" b="0" i="0" u="none" baseline="0"/>
              <a:t>maior conscientização e potenciais novas associadas.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Por fim, reconhecer e celebrar as contribuições das associadas e patrocinadores(as) durante os eventos incentiva o apoio contínuo.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1F5CB-B3D4-4505-D062-E72757304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127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Ao focar em aumentar a participação e retenção em eventos, uma estratégia importante é criar um grupo segmentado, voltado especificamente para a participação em eventos. Ao formar esse grupo dedicado, você pode engajar, de forma mais eficaz, as pessoas interessadas em eventos.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Usando essa lista segmentada, você pode enviar comunicações personalizadas de acordo com os interesses delas. Isso pode incluir: </a:t>
            </a:r>
          </a:p>
          <a:p>
            <a:endParaRPr lang="pt-br" dirty="0"/>
          </a:p>
          <a:p>
            <a:pPr marL="171450" indent="-171450" algn="l" rtl="0">
              <a:buFontTx/>
              <a:buChar char="-"/>
            </a:pPr>
            <a:r>
              <a:rPr lang="pt-br" b="0" i="0" u="none" baseline="0"/>
              <a:t>Futuros apelos para doação</a:t>
            </a:r>
          </a:p>
          <a:p>
            <a:pPr marL="171450" indent="-171450" algn="l" rtl="0">
              <a:buFontTx/>
              <a:buChar char="-"/>
            </a:pPr>
            <a:r>
              <a:rPr lang="pt-br" b="0" i="0" u="none" baseline="0"/>
              <a:t>Oportunidades para promessas e doações recorrentes</a:t>
            </a:r>
          </a:p>
          <a:p>
            <a:pPr marL="171450" indent="-171450" algn="l" rtl="0">
              <a:buFontTx/>
              <a:buChar char="-"/>
            </a:pPr>
            <a:r>
              <a:rPr lang="pt-br" b="0" i="0" u="none" baseline="0"/>
              <a:t>Informações sobre oportunidades de voluntariado</a:t>
            </a:r>
          </a:p>
          <a:p>
            <a:pPr marL="171450" indent="-171450" algn="l" rtl="0">
              <a:buFontTx/>
              <a:buChar char="-"/>
            </a:pPr>
            <a:r>
              <a:rPr lang="pt-br" b="0" i="0" u="none" baseline="0"/>
              <a:t>Convites para eventos como as celebrações Viva o Seu Sonho e os seminários Sonhe, Realize</a:t>
            </a:r>
          </a:p>
          <a:p>
            <a:pPr marL="171450" indent="-171450" algn="l" rtl="0">
              <a:buFontTx/>
              <a:buChar char="-"/>
            </a:pPr>
            <a:r>
              <a:rPr lang="pt-br" b="0" i="0" u="none" baseline="0"/>
              <a:t>Divulgação das próximas iniciativas de arrecadação de recursos</a:t>
            </a:r>
          </a:p>
          <a:p>
            <a:pPr marL="171450" indent="-171450" algn="l" rtl="0">
              <a:buFontTx/>
              <a:buChar char="-"/>
            </a:pPr>
            <a:endParaRPr lang="pt-br" dirty="0"/>
          </a:p>
          <a:p>
            <a:pPr marL="0" indent="0" algn="l" rtl="0">
              <a:buFontTx/>
              <a:buNone/>
            </a:pPr>
            <a:r>
              <a:rPr lang="pt-br" b="0" i="0" u="none" baseline="0"/>
              <a:t>Ao continuar a engajar apoiadores e apoiadoras com o trabalho transformador que realizamos, não apenas fortalecemos os nossos relacionamentos com doadores, mas também melhoramos a retenção de participantes de eventos. Essa abordagem personalizada é fundamental para criar lealdade e confiança, o que, no fim das contas, aumenta os recursos para as nossas iniciativas. </a:t>
            </a:r>
          </a:p>
          <a:p>
            <a:pPr marL="0" indent="0" algn="l" rtl="0">
              <a:buFontTx/>
              <a:buNone/>
            </a:pPr>
            <a:endParaRPr lang="pt-br" dirty="0"/>
          </a:p>
          <a:p>
            <a:pPr marL="0" indent="0" algn="l" rtl="0">
              <a:buFontTx/>
              <a:buNone/>
            </a:pPr>
            <a:r>
              <a:rPr lang="pt-br" b="0" i="0" u="none" baseline="0"/>
              <a:t>Por meio desses esforços, podemos criar uma comunidade mais engajada e comprometida que apoie a nossa missão.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151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86A73-2354-8C5F-3F23-E66604E5A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5AAC4-8347-E0CB-0B29-1DE3E7DD5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8A1D68-ABC8-CCCF-02EE-94AE1A3F6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É essencial incluir informações principais sobre o evento, como nome, data, hora e local, e colocá-las em destaque em todos os materiais de marketing. Isso garante que potenciais participantes tenham as informações de que precisam de imediato. 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Você também deve incorporar uma chamada para ação clara, direcionando as pessoas ao site do seu evento/clube para comprar os ingressos on-line ou obter mais informações sobre o evento. Isso facilita o engajamento com seu clube. 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É fundamental que todo material promocional esteja alinhado com a identidade visual da marca da SIA. A consistência na nossa identidade visual não só fortalece quem somos, como também constrói confiança com nossos doadores e doadoras. A equipe de marketing da Sede da SIA tem modelos e ferramentas </a:t>
            </a:r>
          </a:p>
          <a:p>
            <a:pPr algn="l" rtl="0"/>
            <a:r>
              <a:rPr lang="pt-br" b="0" i="0" u="none" baseline="0"/>
              <a:t>disponíveis para facilitar isso. Esses recursos ajudam você a garantir que os nossos materiais promocionais sejam profissionais e eficazes. 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Criar conteúdo envolvente que capte a atenção e promova interação nas redes sociais também pode aumentar a visibilidade do seu clube. Neste slide, você pode ver um exemplo de folheto da equipe de marketing da Sede da SIA. No link abaixo, disponibilizamos um modelo para ajudar você a criar um folheto para o seu próximo evento.</a:t>
            </a:r>
          </a:p>
          <a:p>
            <a:endParaRPr lang="pt-br" b="0" dirty="0"/>
          </a:p>
          <a:p>
            <a:pPr algn="l" rtl="0"/>
            <a:r>
              <a:rPr lang="pt-br" b="0" i="0" u="none" baseline="0"/>
              <a:t>Ao implementar essas estratégias e criar materiais promocionais de impacto, você pode maximizar o seu alcance e garantir o sucesso dos seus eventos. </a:t>
            </a:r>
          </a:p>
          <a:p>
            <a:pPr marL="171450" indent="-171450" algn="l" rtl="0">
              <a:buFontTx/>
              <a:buChar char="-"/>
            </a:pPr>
            <a:endParaRPr lang="pt-br" b="0" dirty="0"/>
          </a:p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91133-F949-EB2E-C299-8EA891374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748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Essas histórias das Regiões Kita e Minami do Japão, Filipinas, Oeste do Canadá e Desert Coast são apenas alguns exemplos das diversas maneiras pelas quais os clubes Soroptimistas engajam as suas comunidades e arrecadam recursos para a nossa missão. Seja por meio de apresentações divertidas, estratégias inovadoras de arrecadação de recursos, atividades que envolvem a comunidade ou campanhas de conscientização, cada região contribui de forma única para a nossa missão de empoderar mulheres e meninas.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Compartilhar essas experiências nos inspira e ajuda a trocar ideias para elevar os nossos próprios esforços de arrecadação de recursos nas nossas comunidades.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Agora, eu adoraria ouvir vocês! Alguém gostaria de compartilhar uma iniciativa de arrecadação de recursos que deu certo para o seu clube?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081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Em caso de dúvida, entrem em contato com a Coordenadora regional de arrecadação de recursos da sua região ou com a equipe de captação de recursos da SIA. Elas estão prontas para ajudar!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Muito obrigada!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02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soropt.link/eventflyertemp&#8203;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2000" b="0" i="0" u="none" spc="300" baseline="0">
                <a:latin typeface="Corbel" panose="020B0503020204020204" pitchFamily="34" charset="0"/>
                <a:cs typeface="Calibri"/>
              </a:rPr>
              <a:t>SOROPTIMIST INTERNATIONAL OF THE AMERICAS, INC.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96809" y="1381957"/>
            <a:ext cx="435451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pt-br" sz="2800" b="1" i="0" u="none" baseline="0" dirty="0">
                <a:solidFill>
                  <a:srgbClr val="BB4076"/>
                </a:solidFill>
                <a:latin typeface="Effra" panose="020B0603020203020204" pitchFamily="34" charset="77"/>
                <a:cs typeface="Tw Cen MT"/>
              </a:rPr>
              <a:t>Histórias inspiradoras: histórias de eventos de arrecadação de recursos da Soroptimist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064BB-F697-1D46-A1F3-B18A749C9FDB}"/>
              </a:ext>
            </a:extLst>
          </p:cNvPr>
          <p:cNvSpPr txBox="1"/>
          <p:nvPr/>
        </p:nvSpPr>
        <p:spPr>
          <a:xfrm>
            <a:off x="4416680" y="3205820"/>
            <a:ext cx="34916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pt-br" b="0" i="0" u="none" baseline="0">
                <a:latin typeface="Corbel"/>
                <a:cs typeface="Tw Cen MT"/>
              </a:rPr>
              <a:t>Reunião distrital de 2025</a:t>
            </a:r>
            <a:endParaRPr lang="pt-br" dirty="0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pt-br" b="0" i="0" u="none" baseline="0">
                <a:latin typeface="Corbel"/>
                <a:cs typeface="Tw Cen MT"/>
              </a:rPr>
              <a:t>Coordenadora regional de arrecadação de recursos da Região &lt;Inserir região&gt;</a:t>
            </a:r>
            <a:endParaRPr lang="pt-br" dirty="0">
              <a:latin typeface="Corbel" panose="020B0503020204020204" pitchFamily="34" charset="0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084" y="3031688"/>
            <a:ext cx="2140157" cy="45719"/>
          </a:xfrm>
          <a:prstGeom prst="rect">
            <a:avLst/>
          </a:prstGeom>
        </p:spPr>
      </p:pic>
      <p:pic>
        <p:nvPicPr>
          <p:cNvPr id="7" name="Picture 6" descr="Padrão de fundo&#10;&#10;Descrição gerada automaticamente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Logotipo&#10;&#10;Descrição gerada automaticamente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pPr rtl="0">
              <a:lnSpc>
                <a:spcPct val="90000"/>
              </a:lnSpc>
            </a:pPr>
            <a:r>
              <a:rPr lang="pt-br" b="1" i="0" u="none" baseline="0">
                <a:latin typeface="Effra"/>
                <a:cs typeface="Tw Cen MT"/>
              </a:rPr>
              <a:t>Objetivos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18FCFE7-71C3-4C46-87F4-B4C784BA6DC5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3" name="Picture 2" descr="Logotipo&#10;&#10;Descrição gerada automaticamente">
            <a:extLst>
              <a:ext uri="{FF2B5EF4-FFF2-40B4-BE49-F238E27FC236}">
                <a16:creationId xmlns:a16="http://schemas.microsoft.com/office/drawing/2014/main" id="{807E26A9-B1D3-10D5-CAD8-D24363DD3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792" y="77276"/>
            <a:ext cx="800101" cy="640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492E89-A3AF-E845-5A3F-FA7BB608322E}"/>
              </a:ext>
            </a:extLst>
          </p:cNvPr>
          <p:cNvSpPr txBox="1"/>
          <p:nvPr/>
        </p:nvSpPr>
        <p:spPr>
          <a:xfrm>
            <a:off x="152121" y="1177677"/>
            <a:ext cx="5067446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000" b="0" i="0" u="none" baseline="0">
                <a:latin typeface="Corbel"/>
                <a:cs typeface="Tw Cen MT"/>
              </a:rPr>
              <a:t>Informar-se sobre eventos de arrecadação de recursos bem-sucedidos, organizados por clubes de várias regiões da SIA.</a:t>
            </a:r>
            <a:br>
              <a:rPr lang="pt-br" sz="2000">
                <a:latin typeface="Corbel" panose="020B0503020204020204" pitchFamily="34" charset="0"/>
                <a:cs typeface="Tw Cen MT"/>
              </a:rPr>
            </a:br>
            <a:endParaRPr lang="pt-br" sz="2000" dirty="0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000" b="0" i="0" u="none" baseline="0">
                <a:latin typeface="Corbel"/>
                <a:cs typeface="Tw Cen MT"/>
              </a:rPr>
              <a:t>Descobrir dicas de como tornar a arrecadação de recursos do seu clube mais bem-sucedida.</a:t>
            </a:r>
            <a:br>
              <a:rPr lang="pt-br" sz="2000">
                <a:latin typeface="Corbel" panose="020B0503020204020204" pitchFamily="34" charset="0"/>
                <a:cs typeface="Tw Cen MT"/>
              </a:rPr>
            </a:br>
            <a:endParaRPr lang="pt-br" sz="2000" dirty="0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000" b="0" i="0" u="none" baseline="0">
                <a:latin typeface="Corbel"/>
                <a:cs typeface="Tw Cen MT"/>
              </a:rPr>
              <a:t>Entender como engajar doadores e a comunidade por meio de eventos de arrecadação de recursos. </a:t>
            </a:r>
          </a:p>
        </p:txBody>
      </p:sp>
      <p:pic>
        <p:nvPicPr>
          <p:cNvPr id="6" name="Picture 5" descr="Um grupo de mulheres em pé na varanda com cartazes&#10;&#10;O conteúdo gerado por IA pode estar incorreto.">
            <a:extLst>
              <a:ext uri="{FF2B5EF4-FFF2-40B4-BE49-F238E27FC236}">
                <a16:creationId xmlns:a16="http://schemas.microsoft.com/office/drawing/2014/main" id="{EAFA5689-644D-A133-4B30-0055ED16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444" t="20591" r="14926" b="5223"/>
          <a:stretch>
            <a:fillRect/>
          </a:stretch>
        </p:blipFill>
        <p:spPr>
          <a:xfrm>
            <a:off x="5219567" y="1315234"/>
            <a:ext cx="3563845" cy="269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1CC51-C6B0-CEBF-E09D-0F708FDC5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09F8E8-03C4-BAB8-70B4-6DD93FC25F8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64867" y="3633551"/>
            <a:ext cx="7962443" cy="952334"/>
          </a:xfrm>
        </p:spPr>
        <p:txBody>
          <a:bodyPr lIns="91440" tIns="45720" rIns="91440" bIns="45720" anchor="t"/>
          <a:lstStyle/>
          <a:p>
            <a:pPr algn="ctr" rtl="0"/>
            <a:r>
              <a:rPr lang="pt-br" sz="2400" b="0" i="0" u="none" baseline="0">
                <a:latin typeface="Corbel"/>
                <a:ea typeface="Corbel"/>
                <a:cs typeface="Corbel"/>
              </a:rPr>
              <a:t>YOSE: um salão de entretenimento com rakugo, manzai, mágica, música, etc. </a:t>
            </a:r>
            <a:endParaRPr lang="pt-br">
              <a:latin typeface="Corbe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C0A200-97F2-A4B1-80A0-5116CCF6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67" y="251857"/>
            <a:ext cx="8434586" cy="611516"/>
          </a:xfrm>
        </p:spPr>
        <p:txBody>
          <a:bodyPr lIns="91440" tIns="45720" rIns="91440" bIns="45720" anchor="t">
            <a:noAutofit/>
          </a:bodyPr>
          <a:lstStyle/>
          <a:p>
            <a:pPr algn="ctr" rtl="0"/>
            <a:r>
              <a:rPr lang="pt-br" sz="2000" b="1" i="0" u="none" baseline="0" dirty="0">
                <a:latin typeface="Effra"/>
                <a:cs typeface="Tw Cen MT"/>
              </a:rPr>
              <a:t>Exemplo de arrecadação de recursos da Região Kita, no Japão</a:t>
            </a:r>
            <a:endParaRPr lang="pt-br" sz="2000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BE95355-DAFF-4824-35CE-B1DDEC4145E0}"/>
              </a:ext>
            </a:extLst>
          </p:cNvPr>
          <p:cNvSpPr txBox="1">
            <a:spLocks/>
          </p:cNvSpPr>
          <p:nvPr/>
        </p:nvSpPr>
        <p:spPr>
          <a:xfrm>
            <a:off x="0" y="4854983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 dirty="0">
                <a:latin typeface="Corbel"/>
                <a:cs typeface="Calibri"/>
              </a:rPr>
              <a:t>SIA | 2025 | </a:t>
            </a:r>
            <a:r>
              <a:rPr lang="pt-br" sz="1400" b="0" i="0" u="none" baseline="0" dirty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Um grupo de mulheres em pé juntas&#10;&#10;O conteúdo gerado por IA pode estar incorreto.">
            <a:extLst>
              <a:ext uri="{FF2B5EF4-FFF2-40B4-BE49-F238E27FC236}">
                <a16:creationId xmlns:a16="http://schemas.microsoft.com/office/drawing/2014/main" id="{B7D3D890-57A6-13F8-A462-E4C37D6FCC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45" b="8175"/>
          <a:stretch>
            <a:fillRect/>
          </a:stretch>
        </p:blipFill>
        <p:spPr>
          <a:xfrm>
            <a:off x="1564547" y="1149292"/>
            <a:ext cx="6014906" cy="235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5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9A65E-DE9E-306F-0A5C-E9510267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CCE88C-73EC-07D3-F10B-19F9439A8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93" y="169162"/>
            <a:ext cx="8783413" cy="611516"/>
          </a:xfrm>
        </p:spPr>
        <p:txBody>
          <a:bodyPr lIns="91440" tIns="45720" rIns="91440" bIns="45720" anchor="t">
            <a:noAutofit/>
          </a:bodyPr>
          <a:lstStyle/>
          <a:p>
            <a:pPr rtl="0">
              <a:lnSpc>
                <a:spcPct val="90000"/>
              </a:lnSpc>
            </a:pPr>
            <a:r>
              <a:rPr lang="pt-br" sz="2400" b="1" i="0" u="none" baseline="0" dirty="0">
                <a:latin typeface="Effra"/>
                <a:cs typeface="Tw Cen MT"/>
              </a:rPr>
              <a:t>Exemplos de arrecadação de recursos da Região Filipinas</a:t>
            </a:r>
            <a:br>
              <a:rPr lang="pt-br" sz="2400" b="1" dirty="0">
                <a:cs typeface="Tw Cen MT"/>
              </a:rPr>
            </a:br>
            <a:endParaRPr lang="pt-br" sz="2400" b="1" dirty="0">
              <a:solidFill>
                <a:srgbClr val="BB4076"/>
              </a:solidFill>
              <a:cs typeface="Tw Cen M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E3BB000-82C0-C4E1-642F-7291B0172BE3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AA49C-E31D-34F9-90A5-88A381E26EB7}"/>
              </a:ext>
            </a:extLst>
          </p:cNvPr>
          <p:cNvSpPr txBox="1"/>
          <p:nvPr/>
        </p:nvSpPr>
        <p:spPr>
          <a:xfrm>
            <a:off x="180293" y="1798306"/>
            <a:ext cx="5067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Baile de salão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Rifas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Feira de usados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Venda ao vivo no Facebook</a:t>
            </a:r>
          </a:p>
        </p:txBody>
      </p:sp>
      <p:pic>
        <p:nvPicPr>
          <p:cNvPr id="2" name="Picture 1" descr="Um grupo de mulheres dançando&#10;&#10;O conteúdo gerado por IA pode estar incorreto.">
            <a:extLst>
              <a:ext uri="{FF2B5EF4-FFF2-40B4-BE49-F238E27FC236}">
                <a16:creationId xmlns:a16="http://schemas.microsoft.com/office/drawing/2014/main" id="{54F025D8-2C90-9418-F224-E8F80F3E6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775" y="1309250"/>
            <a:ext cx="4391637" cy="292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1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A2575-FD9B-41C5-9C48-0F9EFAFA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96F3-AC6A-801C-2DFC-F94B9A29F4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86866" y="1392068"/>
            <a:ext cx="5657134" cy="2359363"/>
          </a:xfrm>
        </p:spPr>
        <p:txBody>
          <a:bodyPr vert="horz" lIns="91440" tIns="45720" rIns="91440" bIns="45720" anchor="t"/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Torneio de golfe – US$ 1.025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Shows com jantar/almoço – US$ 3.850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Bazar/Venda de produtos – US$ 105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Eventos de cinema – US$ 782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Concertos – US$ 361</a:t>
            </a:r>
          </a:p>
          <a:p>
            <a:endParaRPr lang="pt-br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4CEC64-9FC6-8614-BB43-F0935C84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4293"/>
            <a:ext cx="8229600" cy="632178"/>
          </a:xfrm>
        </p:spPr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t-br" sz="22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ffra"/>
                <a:ea typeface="+mn-ea"/>
                <a:cs typeface="Tw Cen MT"/>
              </a:rPr>
              <a:t>Exemplo de arrecadação de recursos </a:t>
            </a:r>
            <a:r>
              <a:rPr lang="pt-br" sz="2200" b="1" i="0" u="none" baseline="0" dirty="0">
                <a:solidFill>
                  <a:schemeClr val="bg1"/>
                </a:solidFill>
                <a:latin typeface="Effra"/>
                <a:ea typeface="+mn-ea"/>
                <a:cs typeface="Tw Cen MT"/>
              </a:rPr>
              <a:t>da Região Minami, no Japão</a:t>
            </a:r>
            <a:br>
              <a:rPr lang="pt-br" sz="2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Effra" panose="020B0603020203020204" pitchFamily="34" charset="77"/>
                <a:ea typeface="+mn-ea"/>
                <a:cs typeface="Tw Cen MT"/>
              </a:rPr>
            </a:br>
            <a:endParaRPr lang="pt-br" sz="2200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5D228C4-B647-8B69-B294-27F2D6FC4859}"/>
              </a:ext>
            </a:extLst>
          </p:cNvPr>
          <p:cNvSpPr txBox="1">
            <a:spLocks/>
          </p:cNvSpPr>
          <p:nvPr/>
        </p:nvSpPr>
        <p:spPr>
          <a:xfrm>
            <a:off x="0" y="46716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b="0" i="0" u="none" spc="300" baseline="0" dirty="0">
                <a:solidFill>
                  <a:srgbClr val="BB4076"/>
                </a:solidFill>
                <a:latin typeface="Corbel"/>
                <a:cs typeface="Calibri"/>
              </a:rPr>
              <a:t>SIA | 2025 | Histórias inspiradoras: histórias de eventos de arrecadação de recursos da Soroptimist</a:t>
            </a:r>
          </a:p>
          <a:p>
            <a:pPr algn="ctr" rtl="0"/>
            <a:endParaRPr lang="pt-br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8" name="Picture 7" descr="Um grupo de pessoas sentadas em mesas em uma sala&#10;&#10;O conteúdo gerado por IA pode estar incorreto.">
            <a:extLst>
              <a:ext uri="{FF2B5EF4-FFF2-40B4-BE49-F238E27FC236}">
                <a16:creationId xmlns:a16="http://schemas.microsoft.com/office/drawing/2014/main" id="{CD1EB7A5-1962-DF3F-4DE3-762D95CAD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61" y="1551102"/>
            <a:ext cx="3170564" cy="237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8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218114" y="793429"/>
            <a:ext cx="5419288" cy="2686050"/>
          </a:xfrm>
        </p:spPr>
        <p:txBody>
          <a:bodyPr/>
          <a:lstStyle/>
          <a:p>
            <a:pPr algn="l" rtl="0"/>
            <a:r>
              <a:rPr lang="pt-br" sz="2400" b="0" i="0" u="none" baseline="0" dirty="0"/>
              <a:t>Caminhada pelas Mulheres 2025: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Campanha de conscientização – os clubes compartilharam</a:t>
            </a:r>
            <a:br>
              <a:rPr lang="pt-br" sz="2400" dirty="0"/>
            </a:br>
            <a:r>
              <a:rPr lang="pt-br" sz="2400" b="0" i="0" u="none" baseline="0" dirty="0"/>
              <a:t> posts “Por que eu caminho” nas redes sociais.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/>
              <a:t>Soroptimist de Victoria Westshore </a:t>
            </a:r>
            <a:br>
              <a:rPr lang="pt-br" sz="2400" dirty="0"/>
            </a:br>
            <a:r>
              <a:rPr lang="pt-br" sz="2400" b="0" i="0" u="none" baseline="0" dirty="0"/>
              <a:t>fez parceria com a Big Wheel Burger para </a:t>
            </a:r>
            <a:br>
              <a:rPr lang="pt-br" sz="2400" dirty="0"/>
            </a:br>
            <a:r>
              <a:rPr lang="pt-br" sz="2400" b="0" i="0" u="none" baseline="0" dirty="0"/>
              <a:t>colaborar com os esforços de arrecadação de recursos.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4707" y="181322"/>
            <a:ext cx="8434586" cy="611516"/>
          </a:xfrm>
        </p:spPr>
        <p:txBody>
          <a:bodyPr lIns="91440" tIns="45720" rIns="91440" bIns="45720" anchor="t">
            <a:noAutofit/>
          </a:bodyPr>
          <a:lstStyle/>
          <a:p>
            <a:pPr algn="ctr" rtl="0"/>
            <a:r>
              <a:rPr lang="pt-br" sz="2000" b="1" i="0" u="none" baseline="0" dirty="0">
                <a:solidFill>
                  <a:srgbClr val="FFFFFF"/>
                </a:solidFill>
                <a:latin typeface="Effra"/>
                <a:cs typeface="Tw Cen MT"/>
              </a:rPr>
              <a:t>Exemplo de arrecadação de recursos da Região do Canadá Ocidental</a:t>
            </a:r>
            <a:endParaRPr lang="pt-br" sz="2000" dirty="0">
              <a:solidFill>
                <a:srgbClr val="FFFFFF"/>
              </a:solidFill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Um grupo de pessoas segurando uma faixa&#10;&#10;O conteúdo gerado por IA pode estar incorreto.">
            <a:extLst>
              <a:ext uri="{FF2B5EF4-FFF2-40B4-BE49-F238E27FC236}">
                <a16:creationId xmlns:a16="http://schemas.microsoft.com/office/drawing/2014/main" id="{3209A4A2-9CC4-2655-A4D0-2B438E02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424" y="1013116"/>
            <a:ext cx="3288484" cy="246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89F9F-09DB-200D-4B45-84034C90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BD90-10C3-5E54-4195-973E37D8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9" y="202602"/>
            <a:ext cx="8528652" cy="611516"/>
          </a:xfrm>
        </p:spPr>
        <p:txBody>
          <a:bodyPr lIns="91440" tIns="45720" rIns="91440" bIns="45720" anchor="t">
            <a:noAutofit/>
          </a:bodyPr>
          <a:lstStyle/>
          <a:p>
            <a:pPr algn="ctr" rtl="0"/>
            <a:r>
              <a:rPr lang="pt-br" sz="2200" b="1" i="0" u="none" baseline="0" dirty="0">
                <a:latin typeface="Effra"/>
                <a:cs typeface="Tw Cen MT"/>
              </a:rPr>
              <a:t>Exemplo de arrecadação de recursos da Região de Desert Coast</a:t>
            </a:r>
            <a:br>
              <a:rPr lang="pt-br" sz="2200" b="1" dirty="0">
                <a:cs typeface="Tw Cen MT"/>
              </a:rPr>
            </a:br>
            <a:endParaRPr lang="pt-br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DD696-B302-23B4-9FF8-94036757BC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77536" y="1482527"/>
            <a:ext cx="5377439" cy="3337640"/>
          </a:xfrm>
        </p:spPr>
        <p:txBody>
          <a:bodyPr lIns="91440" tIns="45720" rIns="91440" bIns="45720" anchor="t">
            <a:normAutofit/>
          </a:bodyPr>
          <a:lstStyle/>
          <a:p>
            <a:pPr algn="l" rtl="0"/>
            <a:r>
              <a:rPr lang="pt-br" sz="2400" b="0" i="0" u="none" baseline="0">
                <a:latin typeface="Corbel"/>
                <a:ea typeface="Corbel"/>
                <a:cs typeface="Corbel"/>
              </a:rPr>
              <a:t>Festa Music Bingo da SI Whittier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Lucro líquido: US$ 73.000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164 participantes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Divulgada pelo site do clube, cartazes, eventos da câmara e redes sociais.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783190D-6076-CCD0-172D-C9A7DCCE15FF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7" name="Picture 6" descr="Um grupo de pessoas sentadas ao redor de uma mesa&#10;&#10;O conteúdo gerado por IA pode estar incorreto.">
            <a:extLst>
              <a:ext uri="{FF2B5EF4-FFF2-40B4-BE49-F238E27FC236}">
                <a16:creationId xmlns:a16="http://schemas.microsoft.com/office/drawing/2014/main" id="{41239065-D415-825B-FE16-392E8D7585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6" r="8872"/>
          <a:stretch>
            <a:fillRect/>
          </a:stretch>
        </p:blipFill>
        <p:spPr>
          <a:xfrm>
            <a:off x="360589" y="1558466"/>
            <a:ext cx="2858601" cy="239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18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208AC-96E4-B5C1-DAD2-F4557FE7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FF2DC-6997-8C9D-5B64-FF9D761EFE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0763" y="1580769"/>
            <a:ext cx="5700319" cy="3058416"/>
          </a:xfrm>
        </p:spPr>
        <p:txBody>
          <a:bodyPr vert="horz" lIns="91440" tIns="45720" rIns="91440" bIns="45720" anchor="t"/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Cartazes e folhetos chamativos</a:t>
            </a:r>
            <a:endParaRPr lang="pt-br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Publicidade corporativa e patrocínios</a:t>
            </a:r>
            <a:endParaRPr lang="pt-br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Parceria com outras organizações</a:t>
            </a:r>
            <a:endParaRPr lang="pt-br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Redes sociais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>
                <a:latin typeface="Corbel"/>
                <a:ea typeface="Corbel"/>
                <a:cs typeface="Corbel"/>
              </a:rPr>
              <a:t>Reconhecimento e comemoração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89536A-BECB-3B88-4920-83A99319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7374"/>
            <a:ext cx="8229600" cy="632178"/>
          </a:xfrm>
        </p:spPr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2800" b="1" i="0" u="none" baseline="0">
                <a:solidFill>
                  <a:schemeClr val="bg1"/>
                </a:solidFill>
                <a:latin typeface="Effra"/>
                <a:ea typeface="+mn-ea"/>
              </a:rPr>
              <a:t>Estratégias eficazes</a:t>
            </a:r>
            <a:endParaRPr lang="pt-br" sz="2800" dirty="0">
              <a:solidFill>
                <a:schemeClr val="bg1"/>
              </a:solidFill>
              <a:latin typeface="Effra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745A1AE-A3B0-C948-B940-74FD2D5ED2B4}"/>
              </a:ext>
            </a:extLst>
          </p:cNvPr>
          <p:cNvSpPr txBox="1">
            <a:spLocks/>
          </p:cNvSpPr>
          <p:nvPr/>
        </p:nvSpPr>
        <p:spPr>
          <a:xfrm>
            <a:off x="0" y="4617855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b="0" i="0" u="none" spc="300" baseline="0" dirty="0">
                <a:solidFill>
                  <a:srgbClr val="BB4076"/>
                </a:solidFill>
                <a:latin typeface="Corbel"/>
                <a:cs typeface="Calibri"/>
              </a:rPr>
              <a:t>SIA | 2025 | Histórias inspiradoras: histórias de eventos de arrecadação de recursos da Soroptimist</a:t>
            </a:r>
          </a:p>
          <a:p>
            <a:pPr algn="ctr" rtl="0"/>
            <a:endParaRPr lang="pt-br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1026" name="Picture 2" descr="Guia com o passo a passo para marketing nas redes sociais">
            <a:extLst>
              <a:ext uri="{FF2B5EF4-FFF2-40B4-BE49-F238E27FC236}">
                <a16:creationId xmlns:a16="http://schemas.microsoft.com/office/drawing/2014/main" id="{94B01DE3-C6E4-C3B2-E4F5-F3DD65C53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/>
          <a:stretch>
            <a:fillRect/>
          </a:stretch>
        </p:blipFill>
        <p:spPr bwMode="auto">
          <a:xfrm>
            <a:off x="0" y="1716739"/>
            <a:ext cx="3380763" cy="196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592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C5678-93B2-1046-3ED1-7514FB536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4E200-8400-7D22-9C9F-73B5FB661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337" y="507099"/>
            <a:ext cx="6116197" cy="3700652"/>
          </a:xfrm>
        </p:spPr>
        <p:txBody>
          <a:bodyPr vert="horz" lIns="91440" tIns="45720" rIns="91440" bIns="45720" anchor="t"/>
          <a:lstStyle/>
          <a:p>
            <a:endParaRPr lang="pt-br" sz="18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Futuros apelos para doação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Promessas e doações recorrentes 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Comunicações sobre oportunidades de voluntariado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Convites para eventos (por exemplo, celebrações Viva o Seu Sonho,</a:t>
            </a:r>
            <a:br>
              <a:rPr lang="pt-br" sz="2400" dirty="0"/>
            </a:b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 seminários Sonhe, Realize)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pt-br" sz="2400" b="0" i="0" u="none" baseline="0" dirty="0">
                <a:latin typeface="Corbel"/>
                <a:ea typeface="Corbel"/>
                <a:cs typeface="Corbel"/>
              </a:rPr>
              <a:t>Divulgação de futuras oportunidades de arrecadação de recursos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2B1F54-82DE-3658-49D3-01C3D748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b="1" i="0" u="none" baseline="0">
                <a:solidFill>
                  <a:schemeClr val="bg1"/>
                </a:solidFill>
                <a:latin typeface="Effra"/>
                <a:ea typeface="+mn-ea"/>
              </a:rPr>
              <a:t>Estratégias eficazes – Retenção</a:t>
            </a:r>
            <a:endParaRPr lang="pt-br" dirty="0">
              <a:solidFill>
                <a:schemeClr val="bg1"/>
              </a:solidFill>
              <a:latin typeface="Effra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90F892B-B46B-1EB2-19FA-69963626C2D1}"/>
              </a:ext>
            </a:extLst>
          </p:cNvPr>
          <p:cNvSpPr txBox="1">
            <a:spLocks/>
          </p:cNvSpPr>
          <p:nvPr/>
        </p:nvSpPr>
        <p:spPr>
          <a:xfrm>
            <a:off x="0" y="465031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b="0" i="0" u="none" spc="300" baseline="0" dirty="0">
                <a:solidFill>
                  <a:srgbClr val="BB4076"/>
                </a:solidFill>
                <a:latin typeface="Corbel"/>
                <a:cs typeface="Calibri"/>
              </a:rPr>
              <a:t>SIA | 2025 | Histórias inspiradoras: histórias de eventos de arrecadação de recursos da Soroptimist</a:t>
            </a:r>
          </a:p>
          <a:p>
            <a:pPr algn="ctr" rtl="0"/>
            <a:endParaRPr lang="pt-br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2050" name="Picture 2" descr="Guia de Retenção de Doadores - Como reter novos doadores - Five Maples">
            <a:extLst>
              <a:ext uri="{FF2B5EF4-FFF2-40B4-BE49-F238E27FC236}">
                <a16:creationId xmlns:a16="http://schemas.microsoft.com/office/drawing/2014/main" id="{20E93B87-814C-7A0B-5E7F-7CDFD8F59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12709"/>
          <a:stretch>
            <a:fillRect/>
          </a:stretch>
        </p:blipFill>
        <p:spPr bwMode="auto">
          <a:xfrm flipH="1">
            <a:off x="5911782" y="1287878"/>
            <a:ext cx="2999739" cy="213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3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D18D2-5D47-0B64-4CE4-2A429416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E0B6-DF1A-72EA-8850-174350A5C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pPr algn="ctr" rtl="0"/>
            <a:r>
              <a:rPr lang="pt-br" sz="3100" b="1" i="0" u="none" baseline="0">
                <a:latin typeface="Effra"/>
                <a:cs typeface="Tw Cen MT"/>
              </a:rPr>
              <a:t>Exemplos de cartazes de eventos</a:t>
            </a:r>
            <a:endParaRPr lang="pt-br" dirty="0">
              <a:latin typeface="Effr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4FCD5-7A48-6521-FF1C-A56A6D92D6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>
            <a:normAutofit lnSpcReduction="10000"/>
          </a:bodyPr>
          <a:lstStyle/>
          <a:p>
            <a:endParaRPr lang="pt-br" dirty="0"/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latin typeface="Corbel"/>
                <a:ea typeface="Corbel"/>
                <a:cs typeface="Corbel"/>
              </a:rPr>
              <a:t>Detalhes do evento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latin typeface="Corbel"/>
                <a:ea typeface="Corbel"/>
                <a:cs typeface="Corbel"/>
              </a:rPr>
              <a:t>Informações e compra de ingressos on-line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latin typeface="Corbel"/>
                <a:ea typeface="Corbel"/>
                <a:cs typeface="Corbel"/>
              </a:rPr>
              <a:t>Consistência com as diretrizes de marca da SIA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b="0" i="0" u="none" baseline="0">
                <a:latin typeface="Corbel"/>
                <a:ea typeface="Corbel"/>
                <a:cs typeface="Corbel"/>
              </a:rPr>
              <a:t>Aumento da visibilidade</a:t>
            </a:r>
            <a:endParaRPr lang="pt-br" dirty="0"/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FB21E-272C-56FB-0042-F7580BDF836B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BCDF368-D920-951C-503F-ADA9E8A754A8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Um grupo de mulheres em pé em frente a uma parede branca&#10;&#10;O conteúdo gerado por IA pode estar incorreto.">
            <a:extLst>
              <a:ext uri="{FF2B5EF4-FFF2-40B4-BE49-F238E27FC236}">
                <a16:creationId xmlns:a16="http://schemas.microsoft.com/office/drawing/2014/main" id="{6C7909E0-7DA8-C243-3248-F605B9B40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78" y="957924"/>
            <a:ext cx="2500449" cy="3228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E3DBE4-665F-909E-CD06-4748751C7F62}"/>
              </a:ext>
            </a:extLst>
          </p:cNvPr>
          <p:cNvSpPr txBox="1"/>
          <p:nvPr/>
        </p:nvSpPr>
        <p:spPr>
          <a:xfrm>
            <a:off x="212197" y="4267015"/>
            <a:ext cx="3116732" cy="307777"/>
          </a:xfrm>
          <a:prstGeom prst="rect">
            <a:avLst/>
          </a:prstGeom>
          <a:solidFill>
            <a:srgbClr val="428AC9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pt-br" sz="1400" b="1" i="0" u="none" baseline="0">
                <a:solidFill>
                  <a:schemeClr val="bg1"/>
                </a:solidFill>
                <a:latin typeface="Roboto"/>
                <a:ea typeface="Roboto"/>
                <a:cs typeface="Roboto"/>
                <a:hlinkClick r:id="rId4"/>
              </a:rPr>
              <a:t>soropt.link/</a:t>
            </a:r>
            <a:r>
              <a:rPr lang="pt-br" sz="1400" b="1" i="0" u="none" baseline="0">
                <a:solidFill>
                  <a:schemeClr val="bg1"/>
                </a:solidFill>
                <a:latin typeface="Roboto"/>
                <a:ea typeface="Roboto"/>
                <a:cs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eventflyertemp</a:t>
            </a:r>
            <a:endParaRPr lang="pt-br" sz="1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32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6B5AF-5619-2DC7-FD18-E230E0045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69566-9D56-1B40-22C4-155C05B7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77" y="246020"/>
            <a:ext cx="8783413" cy="611516"/>
          </a:xfrm>
        </p:spPr>
        <p:txBody>
          <a:bodyPr lIns="91440" tIns="45720" rIns="91440" bIns="45720" anchor="t">
            <a:normAutofit/>
          </a:bodyPr>
          <a:lstStyle/>
          <a:p>
            <a:pPr rtl="0">
              <a:lnSpc>
                <a:spcPct val="90000"/>
              </a:lnSpc>
            </a:pPr>
            <a:r>
              <a:rPr lang="pt-br" sz="2800" b="1" i="0" u="none" baseline="0">
                <a:latin typeface="Effra"/>
                <a:cs typeface="Tw Cen MT"/>
              </a:rPr>
              <a:t>Vamos compartilhar!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AB28A1F-D647-C013-BEF1-6AE9086D1C7B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pt-br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1400" b="0" i="0" u="none" spc="300" baseline="0">
                <a:latin typeface="Corbel"/>
                <a:cs typeface="Calibri"/>
              </a:rPr>
              <a:t>SIA | 2025 | </a:t>
            </a:r>
            <a:r>
              <a:rPr lang="pt-br" sz="1400" b="0" i="0" u="none" baseline="0">
                <a:latin typeface="Corbel"/>
                <a:cs typeface="Calibri"/>
              </a:rPr>
              <a:t>Histórias inspiradoras: histórias de eventos de arrecadação de recursos da Soroptimist</a:t>
            </a:r>
          </a:p>
          <a:p>
            <a:pPr algn="ctr" rtl="0"/>
            <a:endParaRPr lang="pt-br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pt-br" sz="2400" b="0" spc="300" dirty="0">
              <a:latin typeface="Tw Cen MT"/>
              <a:cs typeface="Tw Cen MT"/>
            </a:endParaRPr>
          </a:p>
        </p:txBody>
      </p:sp>
      <p:pic>
        <p:nvPicPr>
          <p:cNvPr id="3" name="Picture 2" descr="Logotipo&#10;&#10;Descrição gerada automaticamente">
            <a:extLst>
              <a:ext uri="{FF2B5EF4-FFF2-40B4-BE49-F238E27FC236}">
                <a16:creationId xmlns:a16="http://schemas.microsoft.com/office/drawing/2014/main" id="{E241386A-BD12-2728-CA14-9EE0861BA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792" y="77276"/>
            <a:ext cx="800101" cy="640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A91CD8-8E26-A7FD-1DF8-05828723998F}"/>
              </a:ext>
            </a:extLst>
          </p:cNvPr>
          <p:cNvSpPr txBox="1"/>
          <p:nvPr/>
        </p:nvSpPr>
        <p:spPr>
          <a:xfrm>
            <a:off x="339022" y="999999"/>
            <a:ext cx="6081049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pt-br" sz="2200" b="1" i="0" u="none" baseline="0">
                <a:latin typeface="Corbel"/>
                <a:cs typeface="Tw Cen MT"/>
              </a:rPr>
              <a:t>Histórias inspiradoras de diversas regiões</a:t>
            </a:r>
            <a:br>
              <a:rPr lang="pt-br" sz="2200" b="1">
                <a:latin typeface="Corbel" panose="020B0503020204020204" pitchFamily="34" charset="0"/>
                <a:cs typeface="Tw Cen MT"/>
              </a:rPr>
            </a:br>
            <a:endParaRPr lang="pt-br" sz="2200" b="1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200" b="0" i="0" u="none" baseline="0">
                <a:latin typeface="Corbel"/>
                <a:cs typeface="Tw Cen MT"/>
              </a:rPr>
              <a:t>Japão: performances envolventes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200" b="0" i="0" u="none" baseline="0">
                <a:latin typeface="Corbel"/>
                <a:cs typeface="Tw Cen MT"/>
              </a:rPr>
              <a:t>Filipinas: iniciativas criativas de arrecadação de recursos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200" b="0" i="0" u="none" baseline="0">
                <a:latin typeface="Corbel"/>
                <a:cs typeface="Tw Cen MT"/>
              </a:rPr>
              <a:t>Canadá: campanhas de conscientização e parcerias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sz="2200" b="0" i="0" u="none" baseline="0">
                <a:latin typeface="Corbel"/>
                <a:cs typeface="Tw Cen MT"/>
              </a:rPr>
              <a:t>Desert Coast: iniciativas de engajamento da comunidade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pt-br" sz="2200" dirty="0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pt-br" sz="2200" b="1" i="0" u="none" baseline="0">
                <a:latin typeface="Corbel"/>
                <a:cs typeface="Tw Cen MT"/>
              </a:rPr>
              <a:t>Vamos compartilhar!</a:t>
            </a:r>
            <a:br>
              <a:rPr lang="pt-br" sz="2200" b="1">
                <a:latin typeface="Corbel" panose="020B0503020204020204" pitchFamily="34" charset="0"/>
                <a:cs typeface="Tw Cen MT"/>
              </a:rPr>
            </a:br>
            <a:endParaRPr lang="pt-br" sz="2200" b="1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pt-br" sz="2200" b="0" i="0" u="none" baseline="0">
                <a:latin typeface="Corbel"/>
                <a:cs typeface="Tw Cen MT"/>
              </a:rPr>
              <a:t>Quais arrecadações de recursos deram certo para o seu clube?</a:t>
            </a:r>
            <a:br>
              <a:rPr lang="pt-br" sz="2200">
                <a:latin typeface="Corbel" panose="020B0503020204020204" pitchFamily="34" charset="0"/>
                <a:cs typeface="Tw Cen MT"/>
              </a:rPr>
            </a:br>
            <a:endParaRPr lang="pt-br" sz="2200" dirty="0">
              <a:latin typeface="Corbel" panose="020B0503020204020204" pitchFamily="34" charset="0"/>
              <a:cs typeface="Tw Cen MT"/>
            </a:endParaRPr>
          </a:p>
        </p:txBody>
      </p:sp>
      <p:pic>
        <p:nvPicPr>
          <p:cNvPr id="2" name="Picture 1" descr="Um grupo de pessoas juntando as mãos&#10;&#10;O conteúdo gerado por IA pode estar incorreto.">
            <a:extLst>
              <a:ext uri="{FF2B5EF4-FFF2-40B4-BE49-F238E27FC236}">
                <a16:creationId xmlns:a16="http://schemas.microsoft.com/office/drawing/2014/main" id="{5F81F5B4-2083-2CFB-72AD-FA1F131A6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30" y="1926858"/>
            <a:ext cx="2506175" cy="16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65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AFBD95-E51F-68A6-A946-14D0D282212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59682" y="1245582"/>
            <a:ext cx="3853294" cy="3160892"/>
          </a:xfrm>
        </p:spPr>
        <p:txBody>
          <a:bodyPr/>
          <a:lstStyle/>
          <a:p>
            <a:pPr algn="l" rtl="0"/>
            <a:r>
              <a:rPr lang="pt-br" b="0" i="0" u="none" baseline="0"/>
              <a:t>FALE CONOSCO</a:t>
            </a:r>
          </a:p>
          <a:p>
            <a:endParaRPr lang="pt-br" dirty="0"/>
          </a:p>
          <a:p>
            <a:pPr algn="l" rtl="0"/>
            <a:r>
              <a:rPr lang="pt-br" sz="1800" b="0" i="0" u="none" baseline="0">
                <a:latin typeface="Corbel"/>
                <a:cs typeface="Tw Cen MT"/>
              </a:rPr>
              <a:t>Coordenadora regional de arrecadação de recursos da Região &lt;Inserir região&gt; &lt;Inserir nome e e-mail&gt;</a:t>
            </a:r>
            <a:endParaRPr lang="pt-br" sz="1800" dirty="0"/>
          </a:p>
          <a:p>
            <a:pPr algn="l" rtl="0"/>
            <a:r>
              <a:rPr lang="pt-br" sz="1800" b="0" i="0" u="none" baseline="0"/>
              <a:t>ou</a:t>
            </a:r>
          </a:p>
          <a:p>
            <a:pPr algn="l" rtl="0"/>
            <a:r>
              <a:rPr lang="pt-br" sz="1800" b="0" i="0" u="none" baseline="0"/>
              <a:t>development@soroptimist.org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A385DF-C401-67D8-4812-C426D950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pPr rtl="0"/>
            <a:r>
              <a:rPr lang="pt-br" b="0" i="0" u="none" baseline="0">
                <a:latin typeface="Effra"/>
                <a:ea typeface="Effra"/>
                <a:cs typeface="Effra"/>
              </a:rPr>
              <a:t>Entre em contato comigo</a:t>
            </a:r>
            <a:endParaRPr lang="pt-br" dirty="0"/>
          </a:p>
        </p:txBody>
      </p:sp>
      <p:pic>
        <p:nvPicPr>
          <p:cNvPr id="4" name="Picture 2" descr="Vetor grátis | “Estamos todas juntas nessa”">
            <a:extLst>
              <a:ext uri="{FF2B5EF4-FFF2-40B4-BE49-F238E27FC236}">
                <a16:creationId xmlns:a16="http://schemas.microsoft.com/office/drawing/2014/main" id="{BDA743CB-52B7-6ACF-C01A-B825C5036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45" y="1245582"/>
            <a:ext cx="2919722" cy="291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40336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37522</TotalTime>
  <Words>2250</Words>
  <Application>Microsoft Office PowerPoint</Application>
  <PresentationFormat>On-screen Show (16:9)</PresentationFormat>
  <Paragraphs>164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Corbel</vt:lpstr>
      <vt:lpstr>Roboto</vt:lpstr>
      <vt:lpstr>Calibri</vt:lpstr>
      <vt:lpstr>Century Gothic</vt:lpstr>
      <vt:lpstr>Tw Cen MT</vt:lpstr>
      <vt:lpstr>Arial</vt:lpstr>
      <vt:lpstr>Effra</vt:lpstr>
      <vt:lpstr>Custom Design</vt:lpstr>
      <vt:lpstr>PowerPoint Presentation</vt:lpstr>
      <vt:lpstr>Objetivos</vt:lpstr>
      <vt:lpstr>Exemplo de arrecadação de recursos da Região Kita, no Japão</vt:lpstr>
      <vt:lpstr>Exemplos de arrecadação de recursos da Região Filipinas </vt:lpstr>
      <vt:lpstr>Exemplo de arrecadação de recursos da Região Minami, no Japão </vt:lpstr>
      <vt:lpstr>Exemplo de arrecadação de recursos da Região do Canadá Ocidental</vt:lpstr>
      <vt:lpstr>Exemplo de arrecadação de recursos da Região de Desert Coast </vt:lpstr>
      <vt:lpstr>Estratégias eficazes</vt:lpstr>
      <vt:lpstr>Estratégias eficazes – Retenção</vt:lpstr>
      <vt:lpstr>Exemplos de cartazes de eventos</vt:lpstr>
      <vt:lpstr>Vamos compartilhar!</vt:lpstr>
      <vt:lpstr>Entre em contato comigo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Hatice Irmakli</cp:lastModifiedBy>
  <cp:revision>317</cp:revision>
  <dcterms:created xsi:type="dcterms:W3CDTF">2014-02-07T15:41:07Z</dcterms:created>
  <dcterms:modified xsi:type="dcterms:W3CDTF">2025-07-30T21:03:44Z</dcterms:modified>
  <cp:category/>
</cp:coreProperties>
</file>