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60" r:id="rId1"/>
  </p:sldMasterIdLst>
  <p:notesMasterIdLst>
    <p:notesMasterId r:id="rId14"/>
  </p:notesMasterIdLst>
  <p:handoutMasterIdLst>
    <p:handoutMasterId r:id="rId15"/>
  </p:handoutMasterIdLst>
  <p:sldIdLst>
    <p:sldId id="256" r:id="rId2"/>
    <p:sldId id="265" r:id="rId3"/>
    <p:sldId id="275" r:id="rId4"/>
    <p:sldId id="278" r:id="rId5"/>
    <p:sldId id="277" r:id="rId6"/>
    <p:sldId id="267" r:id="rId7"/>
    <p:sldId id="271" r:id="rId8"/>
    <p:sldId id="272" r:id="rId9"/>
    <p:sldId id="269" r:id="rId10"/>
    <p:sldId id="274" r:id="rId11"/>
    <p:sldId id="268" r:id="rId12"/>
    <p:sldId id="279" r:id="rId13"/>
  </p:sldIdLst>
  <p:sldSz cx="9144000" cy="5143500" type="screen16x9"/>
  <p:notesSz cx="6858000" cy="9144000"/>
  <p:embeddedFontLst>
    <p:embeddedFont>
      <p:font typeface="Century Gothic" panose="020B0502020202020204" pitchFamily="34" charset="0"/>
      <p:regular r:id="rId16"/>
      <p:bold r:id="rId17"/>
      <p:italic r:id="rId18"/>
      <p:boldItalic r:id="rId19"/>
    </p:embeddedFont>
    <p:embeddedFont>
      <p:font typeface="Corbel" panose="020B0503020204020204" pitchFamily="34" charset="0"/>
      <p:regular r:id="rId20"/>
      <p:bold r:id="rId21"/>
      <p:italic r:id="rId22"/>
      <p:boldItalic r:id="rId23"/>
    </p:embeddedFont>
    <p:embeddedFont>
      <p:font typeface="Effra" panose="020B0604020202020204" charset="0"/>
      <p:regular r:id="rId24"/>
      <p:bold r:id="rId25"/>
      <p:italic r:id="rId26"/>
      <p:boldItalic r:id="rId27"/>
    </p:embeddedFont>
    <p:embeddedFont>
      <p:font typeface="Roboto" panose="02000000000000000000" pitchFamily="2" charset="0"/>
      <p:regular r:id="rId28"/>
      <p:bold r:id="rId29"/>
      <p:italic r:id="rId30"/>
      <p:boldItalic r:id="rId31"/>
    </p:embeddedFont>
    <p:embeddedFont>
      <p:font typeface="Tw Cen MT" panose="020B0602020104020603" pitchFamily="34" charset="0"/>
      <p:regular r:id="rId32"/>
      <p:bold r:id="rId33"/>
      <p:italic r:id="rId34"/>
      <p:boldItalic r:id="rId35"/>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28AC9"/>
    <a:srgbClr val="BB4076"/>
    <a:srgbClr val="198897"/>
    <a:srgbClr val="181B48"/>
    <a:srgbClr val="293374"/>
    <a:srgbClr val="55AF73"/>
    <a:srgbClr val="6D0A77"/>
    <a:srgbClr val="7BBA58"/>
    <a:srgbClr val="541753"/>
    <a:srgbClr val="F0824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785BC0-AF24-2110-2BEB-2D3C2EA33F42}" v="69" dt="2025-07-18T15:00:46.028"/>
    <p1510:client id="{99B2E674-AF8D-4A07-BF7F-DDB3996E913F}" v="422" dt="2025-07-18T15:32:58.2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49" autoAdjust="0"/>
    <p:restoredTop sz="78346" autoAdjust="0"/>
  </p:normalViewPr>
  <p:slideViewPr>
    <p:cSldViewPr snapToGrid="0" snapToObjects="1">
      <p:cViewPr varScale="1">
        <p:scale>
          <a:sx n="114" d="100"/>
          <a:sy n="114" d="100"/>
        </p:scale>
        <p:origin x="1530" y="84"/>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p:scale>
          <a:sx n="147" d="100"/>
          <a:sy n="147" d="100"/>
        </p:scale>
        <p:origin x="-592" y="184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font" Target="fonts/font11.fntdata"/><Relationship Id="rId39" Type="http://schemas.openxmlformats.org/officeDocument/2006/relationships/tableStyles" Target="tableStyles.xml"/><Relationship Id="rId21" Type="http://schemas.openxmlformats.org/officeDocument/2006/relationships/font" Target="fonts/font6.fntdata"/><Relationship Id="rId34" Type="http://schemas.openxmlformats.org/officeDocument/2006/relationships/font" Target="fonts/font19.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font" Target="fonts/font14.fntdata"/><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32" Type="http://schemas.openxmlformats.org/officeDocument/2006/relationships/font" Target="fonts/font17.fntdata"/><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handoutMaster" Target="handoutMasters/handoutMaster1.xml"/><Relationship Id="rId23" Type="http://schemas.openxmlformats.org/officeDocument/2006/relationships/font" Target="fonts/font8.fntdata"/><Relationship Id="rId28" Type="http://schemas.openxmlformats.org/officeDocument/2006/relationships/font" Target="fonts/font13.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4.fntdata"/><Relationship Id="rId31" Type="http://schemas.openxmlformats.org/officeDocument/2006/relationships/font" Target="fonts/font1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7.fntdata"/><Relationship Id="rId27" Type="http://schemas.openxmlformats.org/officeDocument/2006/relationships/font" Target="fonts/font12.fntdata"/><Relationship Id="rId30" Type="http://schemas.openxmlformats.org/officeDocument/2006/relationships/font" Target="fonts/font15.fntdata"/><Relationship Id="rId35" Type="http://schemas.openxmlformats.org/officeDocument/2006/relationships/font" Target="fonts/font20.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font" Target="fonts/font10.fntdata"/><Relationship Id="rId33" Type="http://schemas.openxmlformats.org/officeDocument/2006/relationships/font" Target="fonts/font18.fntdata"/><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rica Cheslock" userId="S::erica@soroptimist.org::41ba2fca-9f4e-4ffe-8786-9a39c858394d" providerId="AD" clId="Web-{2174B544-5621-0453-0BC4-1C6D923DF65D}"/>
    <pc:docChg chg="addSld modSld">
      <pc:chgData name="Erica Cheslock" userId="S::erica@soroptimist.org::41ba2fca-9f4e-4ffe-8786-9a39c858394d" providerId="AD" clId="Web-{2174B544-5621-0453-0BC4-1C6D923DF65D}" dt="2025-07-17T13:09:37.958" v="422" actId="20577"/>
      <pc:docMkLst>
        <pc:docMk/>
      </pc:docMkLst>
      <pc:sldChg chg="modSp">
        <pc:chgData name="Erica Cheslock" userId="S::erica@soroptimist.org::41ba2fca-9f4e-4ffe-8786-9a39c858394d" providerId="AD" clId="Web-{2174B544-5621-0453-0BC4-1C6D923DF65D}" dt="2025-07-17T12:52:19.242" v="53" actId="14100"/>
        <pc:sldMkLst>
          <pc:docMk/>
          <pc:sldMk cId="1564306862" sldId="256"/>
        </pc:sldMkLst>
        <pc:spChg chg="mod">
          <ac:chgData name="Erica Cheslock" userId="S::erica@soroptimist.org::41ba2fca-9f4e-4ffe-8786-9a39c858394d" providerId="AD" clId="Web-{2174B544-5621-0453-0BC4-1C6D923DF65D}" dt="2025-07-17T12:52:19.242" v="53" actId="14100"/>
          <ac:spMkLst>
            <pc:docMk/>
            <pc:sldMk cId="1564306862" sldId="256"/>
            <ac:spMk id="3" creationId="{DAC064BB-F697-1D46-A1F3-B18A749C9FDB}"/>
          </ac:spMkLst>
        </pc:spChg>
      </pc:sldChg>
      <pc:sldChg chg="modSp">
        <pc:chgData name="Erica Cheslock" userId="S::erica@soroptimist.org::41ba2fca-9f4e-4ffe-8786-9a39c858394d" providerId="AD" clId="Web-{2174B544-5621-0453-0BC4-1C6D923DF65D}" dt="2025-07-17T13:09:27.598" v="420" actId="20577"/>
        <pc:sldMkLst>
          <pc:docMk/>
          <pc:sldMk cId="642234957" sldId="265"/>
        </pc:sldMkLst>
        <pc:spChg chg="mod">
          <ac:chgData name="Erica Cheslock" userId="S::erica@soroptimist.org::41ba2fca-9f4e-4ffe-8786-9a39c858394d" providerId="AD" clId="Web-{2174B544-5621-0453-0BC4-1C6D923DF65D}" dt="2025-07-17T13:09:27.598" v="420" actId="20577"/>
          <ac:spMkLst>
            <pc:docMk/>
            <pc:sldMk cId="642234957" sldId="265"/>
            <ac:spMk id="4" creationId="{00000000-0000-0000-0000-000000000000}"/>
          </ac:spMkLst>
        </pc:spChg>
        <pc:spChg chg="mod">
          <ac:chgData name="Erica Cheslock" userId="S::erica@soroptimist.org::41ba2fca-9f4e-4ffe-8786-9a39c858394d" providerId="AD" clId="Web-{2174B544-5621-0453-0BC4-1C6D923DF65D}" dt="2025-07-17T13:05:31.440" v="368" actId="1076"/>
          <ac:spMkLst>
            <pc:docMk/>
            <pc:sldMk cId="642234957" sldId="265"/>
            <ac:spMk id="5" creationId="{01492E89-A3AF-E845-5A3F-FA7BB608322E}"/>
          </ac:spMkLst>
        </pc:spChg>
        <pc:spChg chg="mod">
          <ac:chgData name="Erica Cheslock" userId="S::erica@soroptimist.org::41ba2fca-9f4e-4ffe-8786-9a39c858394d" providerId="AD" clId="Web-{2174B544-5621-0453-0BC4-1C6D923DF65D}" dt="2025-07-17T12:53:02.386" v="55" actId="20577"/>
          <ac:spMkLst>
            <pc:docMk/>
            <pc:sldMk cId="642234957" sldId="265"/>
            <ac:spMk id="7" creationId="{718FCFE7-71C3-4C46-87F4-B4C784BA6DC5}"/>
          </ac:spMkLst>
        </pc:spChg>
      </pc:sldChg>
      <pc:sldChg chg="modSp modNotes">
        <pc:chgData name="Erica Cheslock" userId="S::erica@soroptimist.org::41ba2fca-9f4e-4ffe-8786-9a39c858394d" providerId="AD" clId="Web-{2174B544-5621-0453-0BC4-1C6D923DF65D}" dt="2025-07-17T13:00:46.154" v="277" actId="20577"/>
        <pc:sldMkLst>
          <pc:docMk/>
          <pc:sldMk cId="1592864195" sldId="267"/>
        </pc:sldMkLst>
        <pc:spChg chg="mod">
          <ac:chgData name="Erica Cheslock" userId="S::erica@soroptimist.org::41ba2fca-9f4e-4ffe-8786-9a39c858394d" providerId="AD" clId="Web-{2174B544-5621-0453-0BC4-1C6D923DF65D}" dt="2025-07-17T12:59:16.569" v="262" actId="20577"/>
          <ac:spMkLst>
            <pc:docMk/>
            <pc:sldMk cId="1592864195" sldId="267"/>
            <ac:spMk id="3" creationId="{00000000-0000-0000-0000-000000000000}"/>
          </ac:spMkLst>
        </pc:spChg>
        <pc:spChg chg="mod">
          <ac:chgData name="Erica Cheslock" userId="S::erica@soroptimist.org::41ba2fca-9f4e-4ffe-8786-9a39c858394d" providerId="AD" clId="Web-{2174B544-5621-0453-0BC4-1C6D923DF65D}" dt="2025-07-17T13:00:46.154" v="277" actId="20577"/>
          <ac:spMkLst>
            <pc:docMk/>
            <pc:sldMk cId="1592864195" sldId="267"/>
            <ac:spMk id="4" creationId="{FCA27314-3677-6A46-87C9-51B7EC067374}"/>
          </ac:spMkLst>
        </pc:spChg>
      </pc:sldChg>
      <pc:sldChg chg="modSp">
        <pc:chgData name="Erica Cheslock" userId="S::erica@soroptimist.org::41ba2fca-9f4e-4ffe-8786-9a39c858394d" providerId="AD" clId="Web-{2174B544-5621-0453-0BC4-1C6D923DF65D}" dt="2025-07-17T13:09:10.893" v="418" actId="20577"/>
        <pc:sldMkLst>
          <pc:docMk/>
          <pc:sldMk cId="3660565324" sldId="268"/>
        </pc:sldMkLst>
        <pc:spChg chg="mod">
          <ac:chgData name="Erica Cheslock" userId="S::erica@soroptimist.org::41ba2fca-9f4e-4ffe-8786-9a39c858394d" providerId="AD" clId="Web-{2174B544-5621-0453-0BC4-1C6D923DF65D}" dt="2025-07-17T13:08:18.202" v="391" actId="20577"/>
          <ac:spMkLst>
            <pc:docMk/>
            <pc:sldMk cId="3660565324" sldId="268"/>
            <ac:spMk id="4" creationId="{18669566-9D56-1B40-22C4-155C05B77C9B}"/>
          </ac:spMkLst>
        </pc:spChg>
        <pc:spChg chg="mod">
          <ac:chgData name="Erica Cheslock" userId="S::erica@soroptimist.org::41ba2fca-9f4e-4ffe-8786-9a39c858394d" providerId="AD" clId="Web-{2174B544-5621-0453-0BC4-1C6D923DF65D}" dt="2025-07-17T13:09:10.893" v="418" actId="20577"/>
          <ac:spMkLst>
            <pc:docMk/>
            <pc:sldMk cId="3660565324" sldId="268"/>
            <ac:spMk id="5" creationId="{84A91CD8-8E26-A7FD-1DF8-05828723998F}"/>
          </ac:spMkLst>
        </pc:spChg>
        <pc:spChg chg="mod">
          <ac:chgData name="Erica Cheslock" userId="S::erica@soroptimist.org::41ba2fca-9f4e-4ffe-8786-9a39c858394d" providerId="AD" clId="Web-{2174B544-5621-0453-0BC4-1C6D923DF65D}" dt="2025-07-17T13:07:59.779" v="381" actId="20577"/>
          <ac:spMkLst>
            <pc:docMk/>
            <pc:sldMk cId="3660565324" sldId="268"/>
            <ac:spMk id="7" creationId="{CAB28A1F-D647-C013-BEF1-6AE9086D1C7B}"/>
          </ac:spMkLst>
        </pc:spChg>
        <pc:picChg chg="mod">
          <ac:chgData name="Erica Cheslock" userId="S::erica@soroptimist.org::41ba2fca-9f4e-4ffe-8786-9a39c858394d" providerId="AD" clId="Web-{2174B544-5621-0453-0BC4-1C6D923DF65D}" dt="2025-07-17T13:01:51.971" v="291" actId="14100"/>
          <ac:picMkLst>
            <pc:docMk/>
            <pc:sldMk cId="3660565324" sldId="268"/>
            <ac:picMk id="2" creationId="{5F81F5B4-2083-2CFB-72AD-FA1F131A6AC5}"/>
          </ac:picMkLst>
        </pc:picChg>
      </pc:sldChg>
      <pc:sldChg chg="modSp">
        <pc:chgData name="Erica Cheslock" userId="S::erica@soroptimist.org::41ba2fca-9f4e-4ffe-8786-9a39c858394d" providerId="AD" clId="Web-{2174B544-5621-0453-0BC4-1C6D923DF65D}" dt="2025-07-17T13:06:52.555" v="376" actId="1076"/>
        <pc:sldMkLst>
          <pc:docMk/>
          <pc:sldMk cId="3766935705" sldId="269"/>
        </pc:sldMkLst>
        <pc:spChg chg="mod">
          <ac:chgData name="Erica Cheslock" userId="S::erica@soroptimist.org::41ba2fca-9f4e-4ffe-8786-9a39c858394d" providerId="AD" clId="Web-{2174B544-5621-0453-0BC4-1C6D923DF65D}" dt="2025-07-17T13:00:21.777" v="268" actId="20577"/>
          <ac:spMkLst>
            <pc:docMk/>
            <pc:sldMk cId="3766935705" sldId="269"/>
            <ac:spMk id="3" creationId="{1F2B1F54-82DE-3658-49D3-01C3D7485C96}"/>
          </ac:spMkLst>
        </pc:spChg>
        <pc:spChg chg="mod">
          <ac:chgData name="Erica Cheslock" userId="S::erica@soroptimist.org::41ba2fca-9f4e-4ffe-8786-9a39c858394d" providerId="AD" clId="Web-{2174B544-5621-0453-0BC4-1C6D923DF65D}" dt="2025-07-17T13:06:44.258" v="374" actId="1076"/>
          <ac:spMkLst>
            <pc:docMk/>
            <pc:sldMk cId="3766935705" sldId="269"/>
            <ac:spMk id="4" creationId="{90C4E200-8400-7D22-9C9F-73B5FB661499}"/>
          </ac:spMkLst>
        </pc:spChg>
        <pc:spChg chg="mod">
          <ac:chgData name="Erica Cheslock" userId="S::erica@soroptimist.org::41ba2fca-9f4e-4ffe-8786-9a39c858394d" providerId="AD" clId="Web-{2174B544-5621-0453-0BC4-1C6D923DF65D}" dt="2025-07-17T13:04:49.234" v="364" actId="20577"/>
          <ac:spMkLst>
            <pc:docMk/>
            <pc:sldMk cId="3766935705" sldId="269"/>
            <ac:spMk id="5" creationId="{D90F892B-B46B-1EB2-19FA-69963626C2D1}"/>
          </ac:spMkLst>
        </pc:spChg>
        <pc:picChg chg="mod">
          <ac:chgData name="Erica Cheslock" userId="S::erica@soroptimist.org::41ba2fca-9f4e-4ffe-8786-9a39c858394d" providerId="AD" clId="Web-{2174B544-5621-0453-0BC4-1C6D923DF65D}" dt="2025-07-17T13:06:52.555" v="376" actId="1076"/>
          <ac:picMkLst>
            <pc:docMk/>
            <pc:sldMk cId="3766935705" sldId="269"/>
            <ac:picMk id="2050" creationId="{20E93B87-814C-7A0B-5E7F-7CDFD8F592FA}"/>
          </ac:picMkLst>
        </pc:picChg>
      </pc:sldChg>
      <pc:sldChg chg="modSp">
        <pc:chgData name="Erica Cheslock" userId="S::erica@soroptimist.org::41ba2fca-9f4e-4ffe-8786-9a39c858394d" providerId="AD" clId="Web-{2174B544-5621-0453-0BC4-1C6D923DF65D}" dt="2025-07-17T13:06:18.396" v="371" actId="1076"/>
        <pc:sldMkLst>
          <pc:docMk/>
          <pc:sldMk cId="2525418233" sldId="271"/>
        </pc:sldMkLst>
        <pc:spChg chg="mod">
          <ac:chgData name="Erica Cheslock" userId="S::erica@soroptimist.org::41ba2fca-9f4e-4ffe-8786-9a39c858394d" providerId="AD" clId="Web-{2174B544-5621-0453-0BC4-1C6D923DF65D}" dt="2025-07-17T12:59:03.865" v="261" actId="1076"/>
          <ac:spMkLst>
            <pc:docMk/>
            <pc:sldMk cId="2525418233" sldId="271"/>
            <ac:spMk id="2" creationId="{45A8BD90-10C3-5E54-4195-973E37D86BD1}"/>
          </ac:spMkLst>
        </pc:spChg>
        <pc:spChg chg="mod">
          <ac:chgData name="Erica Cheslock" userId="S::erica@soroptimist.org::41ba2fca-9f4e-4ffe-8786-9a39c858394d" providerId="AD" clId="Web-{2174B544-5621-0453-0BC4-1C6D923DF65D}" dt="2025-07-17T13:06:18.396" v="371" actId="1076"/>
          <ac:spMkLst>
            <pc:docMk/>
            <pc:sldMk cId="2525418233" sldId="271"/>
            <ac:spMk id="3" creationId="{1ABDD696-B302-23B4-9FF8-94036757BCFB}"/>
          </ac:spMkLst>
        </pc:spChg>
        <pc:spChg chg="mod">
          <ac:chgData name="Erica Cheslock" userId="S::erica@soroptimist.org::41ba2fca-9f4e-4ffe-8786-9a39c858394d" providerId="AD" clId="Web-{2174B544-5621-0453-0BC4-1C6D923DF65D}" dt="2025-07-17T13:00:40.966" v="274" actId="20577"/>
          <ac:spMkLst>
            <pc:docMk/>
            <pc:sldMk cId="2525418233" sldId="271"/>
            <ac:spMk id="5" creationId="{5783190D-6076-CCD0-172D-C9A7DCCE15FF}"/>
          </ac:spMkLst>
        </pc:spChg>
      </pc:sldChg>
      <pc:sldChg chg="modSp">
        <pc:chgData name="Erica Cheslock" userId="S::erica@soroptimist.org::41ba2fca-9f4e-4ffe-8786-9a39c858394d" providerId="AD" clId="Web-{2174B544-5621-0453-0BC4-1C6D923DF65D}" dt="2025-07-17T13:00:36.965" v="269" actId="20577"/>
        <pc:sldMkLst>
          <pc:docMk/>
          <pc:sldMk cId="2933592429" sldId="272"/>
        </pc:sldMkLst>
        <pc:spChg chg="mod">
          <ac:chgData name="Erica Cheslock" userId="S::erica@soroptimist.org::41ba2fca-9f4e-4ffe-8786-9a39c858394d" providerId="AD" clId="Web-{2174B544-5621-0453-0BC4-1C6D923DF65D}" dt="2025-07-17T13:00:12.417" v="267" actId="1076"/>
          <ac:spMkLst>
            <pc:docMk/>
            <pc:sldMk cId="2933592429" sldId="272"/>
            <ac:spMk id="3" creationId="{8589536A-BECB-3B88-4920-83A99319BB9E}"/>
          </ac:spMkLst>
        </pc:spChg>
        <pc:spChg chg="mod">
          <ac:chgData name="Erica Cheslock" userId="S::erica@soroptimist.org::41ba2fca-9f4e-4ffe-8786-9a39c858394d" providerId="AD" clId="Web-{2174B544-5621-0453-0BC4-1C6D923DF65D}" dt="2025-07-17T12:58:18.534" v="253" actId="20577"/>
          <ac:spMkLst>
            <pc:docMk/>
            <pc:sldMk cId="2933592429" sldId="272"/>
            <ac:spMk id="4" creationId="{0DBFF2DC-6997-8C9D-5B64-FF9D761EFE52}"/>
          </ac:spMkLst>
        </pc:spChg>
        <pc:spChg chg="mod">
          <ac:chgData name="Erica Cheslock" userId="S::erica@soroptimist.org::41ba2fca-9f4e-4ffe-8786-9a39c858394d" providerId="AD" clId="Web-{2174B544-5621-0453-0BC4-1C6D923DF65D}" dt="2025-07-17T13:00:36.965" v="269" actId="20577"/>
          <ac:spMkLst>
            <pc:docMk/>
            <pc:sldMk cId="2933592429" sldId="272"/>
            <ac:spMk id="5" creationId="{8745A1AE-A3B0-C948-B940-74FD2D5ED2B4}"/>
          </ac:spMkLst>
        </pc:spChg>
      </pc:sldChg>
      <pc:sldChg chg="modSp">
        <pc:chgData name="Erica Cheslock" userId="S::erica@soroptimist.org::41ba2fca-9f4e-4ffe-8786-9a39c858394d" providerId="AD" clId="Web-{2174B544-5621-0453-0BC4-1C6D923DF65D}" dt="2025-07-17T13:04:21.154" v="361" actId="20577"/>
        <pc:sldMkLst>
          <pc:docMk/>
          <pc:sldMk cId="2108327780" sldId="274"/>
        </pc:sldMkLst>
        <pc:spChg chg="mod">
          <ac:chgData name="Erica Cheslock" userId="S::erica@soroptimist.org::41ba2fca-9f4e-4ffe-8786-9a39c858394d" providerId="AD" clId="Web-{2174B544-5621-0453-0BC4-1C6D923DF65D}" dt="2025-07-17T13:02:57.210" v="299" actId="20577"/>
          <ac:spMkLst>
            <pc:docMk/>
            <pc:sldMk cId="2108327780" sldId="274"/>
            <ac:spMk id="2" creationId="{E5C6E0B6-DF1A-72EA-8850-174350A5CF60}"/>
          </ac:spMkLst>
        </pc:spChg>
        <pc:spChg chg="mod">
          <ac:chgData name="Erica Cheslock" userId="S::erica@soroptimist.org::41ba2fca-9f4e-4ffe-8786-9a39c858394d" providerId="AD" clId="Web-{2174B544-5621-0453-0BC4-1C6D923DF65D}" dt="2025-07-17T13:04:21.154" v="361" actId="20577"/>
          <ac:spMkLst>
            <pc:docMk/>
            <pc:sldMk cId="2108327780" sldId="274"/>
            <ac:spMk id="3" creationId="{0224FCD5-7A48-6521-FF1C-A56A6D92D60B}"/>
          </ac:spMkLst>
        </pc:spChg>
        <pc:spChg chg="mod">
          <ac:chgData name="Erica Cheslock" userId="S::erica@soroptimist.org::41ba2fca-9f4e-4ffe-8786-9a39c858394d" providerId="AD" clId="Web-{2174B544-5621-0453-0BC4-1C6D923DF65D}" dt="2025-07-17T13:03:15.430" v="305" actId="20577"/>
          <ac:spMkLst>
            <pc:docMk/>
            <pc:sldMk cId="2108327780" sldId="274"/>
            <ac:spMk id="5" creationId="{7BCDF368-D920-951C-503F-ADA9E8A754A8}"/>
          </ac:spMkLst>
        </pc:spChg>
      </pc:sldChg>
      <pc:sldChg chg="modSp">
        <pc:chgData name="Erica Cheslock" userId="S::erica@soroptimist.org::41ba2fca-9f4e-4ffe-8786-9a39c858394d" providerId="AD" clId="Web-{2174B544-5621-0453-0BC4-1C6D923DF65D}" dt="2025-07-17T13:08:57.361" v="416" actId="1076"/>
        <pc:sldMkLst>
          <pc:docMk/>
          <pc:sldMk cId="3043751038" sldId="275"/>
        </pc:sldMkLst>
        <pc:spChg chg="mod">
          <ac:chgData name="Erica Cheslock" userId="S::erica@soroptimist.org::41ba2fca-9f4e-4ffe-8786-9a39c858394d" providerId="AD" clId="Web-{2174B544-5621-0453-0BC4-1C6D923DF65D}" dt="2025-07-17T13:08:57.361" v="416" actId="1076"/>
          <ac:spMkLst>
            <pc:docMk/>
            <pc:sldMk cId="3043751038" sldId="275"/>
            <ac:spMk id="2" creationId="{3A09F8E8-03C4-BAB8-70B4-6DD93FC25F8C}"/>
          </ac:spMkLst>
        </pc:spChg>
        <pc:spChg chg="mod">
          <ac:chgData name="Erica Cheslock" userId="S::erica@soroptimist.org::41ba2fca-9f4e-4ffe-8786-9a39c858394d" providerId="AD" clId="Web-{2174B544-5621-0453-0BC4-1C6D923DF65D}" dt="2025-07-17T12:53:20.481" v="57" actId="20577"/>
          <ac:spMkLst>
            <pc:docMk/>
            <pc:sldMk cId="3043751038" sldId="275"/>
            <ac:spMk id="3" creationId="{E4C0A200-97F2-A4B1-80A0-5116CCF6E40A}"/>
          </ac:spMkLst>
        </pc:spChg>
        <pc:spChg chg="mod">
          <ac:chgData name="Erica Cheslock" userId="S::erica@soroptimist.org::41ba2fca-9f4e-4ffe-8786-9a39c858394d" providerId="AD" clId="Web-{2174B544-5621-0453-0BC4-1C6D923DF65D}" dt="2025-07-17T12:53:46.873" v="58" actId="20577"/>
          <ac:spMkLst>
            <pc:docMk/>
            <pc:sldMk cId="3043751038" sldId="275"/>
            <ac:spMk id="4" creationId="{0BE95355-DAFF-4824-35CE-B1DDEC4145E0}"/>
          </ac:spMkLst>
        </pc:spChg>
      </pc:sldChg>
      <pc:sldChg chg="modSp">
        <pc:chgData name="Erica Cheslock" userId="S::erica@soroptimist.org::41ba2fca-9f4e-4ffe-8786-9a39c858394d" providerId="AD" clId="Web-{2174B544-5621-0453-0BC4-1C6D923DF65D}" dt="2025-07-17T13:06:03.177" v="369" actId="20577"/>
        <pc:sldMkLst>
          <pc:docMk/>
          <pc:sldMk cId="2777088390" sldId="277"/>
        </pc:sldMkLst>
        <pc:spChg chg="mod">
          <ac:chgData name="Erica Cheslock" userId="S::erica@soroptimist.org::41ba2fca-9f4e-4ffe-8786-9a39c858394d" providerId="AD" clId="Web-{2174B544-5621-0453-0BC4-1C6D923DF65D}" dt="2025-07-17T12:59:38.008" v="264" actId="20577"/>
          <ac:spMkLst>
            <pc:docMk/>
            <pc:sldMk cId="2777088390" sldId="277"/>
            <ac:spMk id="3" creationId="{E34CEC64-9FC6-8614-BB43-F0935C846A21}"/>
          </ac:spMkLst>
        </pc:spChg>
        <pc:spChg chg="mod">
          <ac:chgData name="Erica Cheslock" userId="S::erica@soroptimist.org::41ba2fca-9f4e-4ffe-8786-9a39c858394d" providerId="AD" clId="Web-{2174B544-5621-0453-0BC4-1C6D923DF65D}" dt="2025-07-17T13:06:03.177" v="369" actId="20577"/>
          <ac:spMkLst>
            <pc:docMk/>
            <pc:sldMk cId="2777088390" sldId="277"/>
            <ac:spMk id="4" creationId="{358F96F3-AC6A-801C-2DFC-F94B9A29F4B7}"/>
          </ac:spMkLst>
        </pc:spChg>
        <pc:spChg chg="mod">
          <ac:chgData name="Erica Cheslock" userId="S::erica@soroptimist.org::41ba2fca-9f4e-4ffe-8786-9a39c858394d" providerId="AD" clId="Web-{2174B544-5621-0453-0BC4-1C6D923DF65D}" dt="2025-07-17T12:54:45.096" v="64" actId="20577"/>
          <ac:spMkLst>
            <pc:docMk/>
            <pc:sldMk cId="2777088390" sldId="277"/>
            <ac:spMk id="5" creationId="{15D228C4-B647-8B69-B294-27F2D6FC4859}"/>
          </ac:spMkLst>
        </pc:spChg>
      </pc:sldChg>
      <pc:sldChg chg="modSp">
        <pc:chgData name="Erica Cheslock" userId="S::erica@soroptimist.org::41ba2fca-9f4e-4ffe-8786-9a39c858394d" providerId="AD" clId="Web-{2174B544-5621-0453-0BC4-1C6D923DF65D}" dt="2025-07-17T13:09:37.958" v="422" actId="20577"/>
        <pc:sldMkLst>
          <pc:docMk/>
          <pc:sldMk cId="1674817045" sldId="278"/>
        </pc:sldMkLst>
        <pc:spChg chg="mod">
          <ac:chgData name="Erica Cheslock" userId="S::erica@soroptimist.org::41ba2fca-9f4e-4ffe-8786-9a39c858394d" providerId="AD" clId="Web-{2174B544-5621-0453-0BC4-1C6D923DF65D}" dt="2025-07-17T12:53:54.514" v="59" actId="20577"/>
          <ac:spMkLst>
            <pc:docMk/>
            <pc:sldMk cId="1674817045" sldId="278"/>
            <ac:spMk id="4" creationId="{3ECCE88C-73EC-07D3-F10B-19F9439A8EE1}"/>
          </ac:spMkLst>
        </pc:spChg>
        <pc:spChg chg="mod">
          <ac:chgData name="Erica Cheslock" userId="S::erica@soroptimist.org::41ba2fca-9f4e-4ffe-8786-9a39c858394d" providerId="AD" clId="Web-{2174B544-5621-0453-0BC4-1C6D923DF65D}" dt="2025-07-17T13:09:37.958" v="422" actId="20577"/>
          <ac:spMkLst>
            <pc:docMk/>
            <pc:sldMk cId="1674817045" sldId="278"/>
            <ac:spMk id="7" creationId="{DE3BB000-82C0-C4E1-642F-7291B0172BE3}"/>
          </ac:spMkLst>
        </pc:spChg>
      </pc:sldChg>
      <pc:sldChg chg="modSp new">
        <pc:chgData name="Erica Cheslock" userId="S::erica@soroptimist.org::41ba2fca-9f4e-4ffe-8786-9a39c858394d" providerId="AD" clId="Web-{2174B544-5621-0453-0BC4-1C6D923DF65D}" dt="2025-07-17T13:08:43.719" v="413" actId="20577"/>
        <pc:sldMkLst>
          <pc:docMk/>
          <pc:sldMk cId="2375403367" sldId="279"/>
        </pc:sldMkLst>
        <pc:spChg chg="mod">
          <ac:chgData name="Erica Cheslock" userId="S::erica@soroptimist.org::41ba2fca-9f4e-4ffe-8786-9a39c858394d" providerId="AD" clId="Web-{2174B544-5621-0453-0BC4-1C6D923DF65D}" dt="2025-07-17T13:08:43.719" v="413" actId="20577"/>
          <ac:spMkLst>
            <pc:docMk/>
            <pc:sldMk cId="2375403367" sldId="279"/>
            <ac:spMk id="3" creationId="{94A385DF-C401-67D8-4812-C426D950055B}"/>
          </ac:spMkLst>
        </pc:spChg>
      </pc:sldChg>
    </pc:docChg>
  </pc:docChgLst>
  <pc:docChgLst>
    <pc:chgData name="Guest User" userId="S::urn:spo:tenantanon#c96c1505-fc69-4b76-91f4-b2b72fad7de0::" providerId="AD" clId="Web-{0E785BC0-AF24-2110-2BEB-2D3C2EA33F42}"/>
    <pc:docChg chg="modSld">
      <pc:chgData name="Guest User" userId="S::urn:spo:tenantanon#c96c1505-fc69-4b76-91f4-b2b72fad7de0::" providerId="AD" clId="Web-{0E785BC0-AF24-2110-2BEB-2D3C2EA33F42}" dt="2025-07-18T15:00:45.372" v="49" actId="20577"/>
      <pc:docMkLst>
        <pc:docMk/>
      </pc:docMkLst>
      <pc:sldChg chg="addSp modSp">
        <pc:chgData name="Guest User" userId="S::urn:spo:tenantanon#c96c1505-fc69-4b76-91f4-b2b72fad7de0::" providerId="AD" clId="Web-{0E785BC0-AF24-2110-2BEB-2D3C2EA33F42}" dt="2025-07-18T15:00:45.372" v="49" actId="20577"/>
        <pc:sldMkLst>
          <pc:docMk/>
          <pc:sldMk cId="2108327780" sldId="274"/>
        </pc:sldMkLst>
        <pc:spChg chg="add mod">
          <ac:chgData name="Guest User" userId="S::urn:spo:tenantanon#c96c1505-fc69-4b76-91f4-b2b72fad7de0::" providerId="AD" clId="Web-{0E785BC0-AF24-2110-2BEB-2D3C2EA33F42}" dt="2025-07-18T15:00:45.372" v="49" actId="20577"/>
          <ac:spMkLst>
            <pc:docMk/>
            <pc:sldMk cId="2108327780" sldId="274"/>
            <ac:spMk id="7" creationId="{97E3DBE4-665F-909E-CD06-4748751C7F62}"/>
          </ac:spMkLst>
        </pc:spChg>
        <pc:picChg chg="add mod">
          <ac:chgData name="Guest User" userId="S::urn:spo:tenantanon#c96c1505-fc69-4b76-91f4-b2b72fad7de0::" providerId="AD" clId="Web-{0E785BC0-AF24-2110-2BEB-2D3C2EA33F42}" dt="2025-07-18T14:50:18.272" v="14" actId="1076"/>
          <ac:picMkLst>
            <pc:docMk/>
            <pc:sldMk cId="2108327780" sldId="274"/>
            <ac:picMk id="6" creationId="{6C7909E0-7DA8-C243-3248-F605B9B4030A}"/>
          </ac:picMkLst>
        </pc:picChg>
      </pc:sldChg>
    </pc:docChg>
  </pc:docChgLst>
  <pc:docChgLst>
    <pc:chgData name="Ilana Hirsch" userId="1a4b2c8a-d082-4888-88ce-9cc339e91866" providerId="ADAL" clId="{99B2E674-AF8D-4A07-BF7F-DDB3996E913F}"/>
    <pc:docChg chg="undo custSel addSld delSld modSld sldOrd">
      <pc:chgData name="Ilana Hirsch" userId="1a4b2c8a-d082-4888-88ce-9cc339e91866" providerId="ADAL" clId="{99B2E674-AF8D-4A07-BF7F-DDB3996E913F}" dt="2025-07-18T15:33:39.854" v="5438" actId="20577"/>
      <pc:docMkLst>
        <pc:docMk/>
      </pc:docMkLst>
      <pc:sldChg chg="modSp del mod">
        <pc:chgData name="Ilana Hirsch" userId="1a4b2c8a-d082-4888-88ce-9cc339e91866" providerId="ADAL" clId="{99B2E674-AF8D-4A07-BF7F-DDB3996E913F}" dt="2025-07-16T20:56:39.066" v="4464" actId="2696"/>
        <pc:sldMkLst>
          <pc:docMk/>
          <pc:sldMk cId="3004586874" sldId="262"/>
        </pc:sldMkLst>
      </pc:sldChg>
      <pc:sldChg chg="addSp delSp modSp del mod ord">
        <pc:chgData name="Ilana Hirsch" userId="1a4b2c8a-d082-4888-88ce-9cc339e91866" providerId="ADAL" clId="{99B2E674-AF8D-4A07-BF7F-DDB3996E913F}" dt="2025-07-17T00:57:48.353" v="4614" actId="47"/>
        <pc:sldMkLst>
          <pc:docMk/>
          <pc:sldMk cId="2884821537" sldId="263"/>
        </pc:sldMkLst>
        <pc:spChg chg="del mod">
          <ac:chgData name="Ilana Hirsch" userId="1a4b2c8a-d082-4888-88ce-9cc339e91866" providerId="ADAL" clId="{99B2E674-AF8D-4A07-BF7F-DDB3996E913F}" dt="2025-07-17T00:55:50.398" v="4594" actId="478"/>
          <ac:spMkLst>
            <pc:docMk/>
            <pc:sldMk cId="2884821537" sldId="263"/>
            <ac:spMk id="4" creationId="{00000000-0000-0000-0000-000000000000}"/>
          </ac:spMkLst>
        </pc:spChg>
        <pc:picChg chg="add mod">
          <ac:chgData name="Ilana Hirsch" userId="1a4b2c8a-d082-4888-88ce-9cc339e91866" providerId="ADAL" clId="{99B2E674-AF8D-4A07-BF7F-DDB3996E913F}" dt="2025-07-17T00:56:10.272" v="4596" actId="1076"/>
          <ac:picMkLst>
            <pc:docMk/>
            <pc:sldMk cId="2884821537" sldId="263"/>
            <ac:picMk id="7" creationId="{37AF0DA9-07A3-18F7-29BB-CA2507836072}"/>
          </ac:picMkLst>
        </pc:picChg>
      </pc:sldChg>
      <pc:sldChg chg="addSp modSp mod">
        <pc:chgData name="Ilana Hirsch" userId="1a4b2c8a-d082-4888-88ce-9cc339e91866" providerId="ADAL" clId="{99B2E674-AF8D-4A07-BF7F-DDB3996E913F}" dt="2025-07-17T00:36:47.055" v="4483" actId="1076"/>
        <pc:sldMkLst>
          <pc:docMk/>
          <pc:sldMk cId="642234957" sldId="265"/>
        </pc:sldMkLst>
        <pc:picChg chg="add mod modCrop">
          <ac:chgData name="Ilana Hirsch" userId="1a4b2c8a-d082-4888-88ce-9cc339e91866" providerId="ADAL" clId="{99B2E674-AF8D-4A07-BF7F-DDB3996E913F}" dt="2025-07-17T00:36:47.055" v="4483" actId="1076"/>
          <ac:picMkLst>
            <pc:docMk/>
            <pc:sldMk cId="642234957" sldId="265"/>
            <ac:picMk id="6" creationId="{EAFA5689-644D-A133-4B30-0055ED16BD3C}"/>
          </ac:picMkLst>
        </pc:picChg>
      </pc:sldChg>
      <pc:sldChg chg="addSp modSp mod modNotesTx">
        <pc:chgData name="Ilana Hirsch" userId="1a4b2c8a-d082-4888-88ce-9cc339e91866" providerId="ADAL" clId="{99B2E674-AF8D-4A07-BF7F-DDB3996E913F}" dt="2025-07-17T00:53:06.438" v="4588" actId="20577"/>
        <pc:sldMkLst>
          <pc:docMk/>
          <pc:sldMk cId="1592864195" sldId="267"/>
        </pc:sldMkLst>
        <pc:spChg chg="mod">
          <ac:chgData name="Ilana Hirsch" userId="1a4b2c8a-d082-4888-88ce-9cc339e91866" providerId="ADAL" clId="{99B2E674-AF8D-4A07-BF7F-DDB3996E913F}" dt="2025-07-17T00:53:06.438" v="4588" actId="20577"/>
          <ac:spMkLst>
            <pc:docMk/>
            <pc:sldMk cId="1592864195" sldId="267"/>
            <ac:spMk id="2" creationId="{00000000-0000-0000-0000-000000000000}"/>
          </ac:spMkLst>
        </pc:spChg>
        <pc:picChg chg="add mod">
          <ac:chgData name="Ilana Hirsch" userId="1a4b2c8a-d082-4888-88ce-9cc339e91866" providerId="ADAL" clId="{99B2E674-AF8D-4A07-BF7F-DDB3996E913F}" dt="2025-07-17T00:52:45.400" v="4581" actId="1076"/>
          <ac:picMkLst>
            <pc:docMk/>
            <pc:sldMk cId="1592864195" sldId="267"/>
            <ac:picMk id="6" creationId="{3209A4A2-9CC4-2655-A4D0-2B438E027E4B}"/>
          </ac:picMkLst>
        </pc:picChg>
      </pc:sldChg>
      <pc:sldChg chg="addSp modSp mod modNotesTx">
        <pc:chgData name="Ilana Hirsch" userId="1a4b2c8a-d082-4888-88ce-9cc339e91866" providerId="ADAL" clId="{99B2E674-AF8D-4A07-BF7F-DDB3996E913F}" dt="2025-07-17T01:08:48.531" v="4810" actId="20577"/>
        <pc:sldMkLst>
          <pc:docMk/>
          <pc:sldMk cId="3660565324" sldId="268"/>
        </pc:sldMkLst>
        <pc:spChg chg="mod">
          <ac:chgData name="Ilana Hirsch" userId="1a4b2c8a-d082-4888-88ce-9cc339e91866" providerId="ADAL" clId="{99B2E674-AF8D-4A07-BF7F-DDB3996E913F}" dt="2025-07-17T01:07:35.388" v="4710" actId="20577"/>
          <ac:spMkLst>
            <pc:docMk/>
            <pc:sldMk cId="3660565324" sldId="268"/>
            <ac:spMk id="5" creationId="{84A91CD8-8E26-A7FD-1DF8-05828723998F}"/>
          </ac:spMkLst>
        </pc:spChg>
        <pc:picChg chg="add mod">
          <ac:chgData name="Ilana Hirsch" userId="1a4b2c8a-d082-4888-88ce-9cc339e91866" providerId="ADAL" clId="{99B2E674-AF8D-4A07-BF7F-DDB3996E913F}" dt="2025-07-17T01:04:33.790" v="4626" actId="1076"/>
          <ac:picMkLst>
            <pc:docMk/>
            <pc:sldMk cId="3660565324" sldId="268"/>
            <ac:picMk id="2" creationId="{5F81F5B4-2083-2CFB-72AD-FA1F131A6AC5}"/>
          </ac:picMkLst>
        </pc:picChg>
      </pc:sldChg>
      <pc:sldChg chg="addSp modSp mod modNotesTx">
        <pc:chgData name="Ilana Hirsch" userId="1a4b2c8a-d082-4888-88ce-9cc339e91866" providerId="ADAL" clId="{99B2E674-AF8D-4A07-BF7F-DDB3996E913F}" dt="2025-07-17T01:18:02.197" v="4841" actId="20577"/>
        <pc:sldMkLst>
          <pc:docMk/>
          <pc:sldMk cId="3766935705" sldId="269"/>
        </pc:sldMkLst>
        <pc:spChg chg="mod">
          <ac:chgData name="Ilana Hirsch" userId="1a4b2c8a-d082-4888-88ce-9cc339e91866" providerId="ADAL" clId="{99B2E674-AF8D-4A07-BF7F-DDB3996E913F}" dt="2025-07-16T20:07:53.603" v="1153" actId="20577"/>
          <ac:spMkLst>
            <pc:docMk/>
            <pc:sldMk cId="3766935705" sldId="269"/>
            <ac:spMk id="3" creationId="{1F2B1F54-82DE-3658-49D3-01C3D7485C96}"/>
          </ac:spMkLst>
        </pc:spChg>
        <pc:spChg chg="mod">
          <ac:chgData name="Ilana Hirsch" userId="1a4b2c8a-d082-4888-88ce-9cc339e91866" providerId="ADAL" clId="{99B2E674-AF8D-4A07-BF7F-DDB3996E913F}" dt="2025-07-17T01:17:48.377" v="4840" actId="1076"/>
          <ac:spMkLst>
            <pc:docMk/>
            <pc:sldMk cId="3766935705" sldId="269"/>
            <ac:spMk id="4" creationId="{90C4E200-8400-7D22-9C9F-73B5FB661499}"/>
          </ac:spMkLst>
        </pc:spChg>
        <pc:picChg chg="add mod">
          <ac:chgData name="Ilana Hirsch" userId="1a4b2c8a-d082-4888-88ce-9cc339e91866" providerId="ADAL" clId="{99B2E674-AF8D-4A07-BF7F-DDB3996E913F}" dt="2025-07-17T01:17:37.862" v="4839" actId="1076"/>
          <ac:picMkLst>
            <pc:docMk/>
            <pc:sldMk cId="3766935705" sldId="269"/>
            <ac:picMk id="2050" creationId="{20E93B87-814C-7A0B-5E7F-7CDFD8F592FA}"/>
          </ac:picMkLst>
        </pc:picChg>
      </pc:sldChg>
      <pc:sldChg chg="modSp add del mod modNotesTx">
        <pc:chgData name="Ilana Hirsch" userId="1a4b2c8a-d082-4888-88ce-9cc339e91866" providerId="ADAL" clId="{99B2E674-AF8D-4A07-BF7F-DDB3996E913F}" dt="2025-07-17T00:53:25.785" v="4590" actId="47"/>
        <pc:sldMkLst>
          <pc:docMk/>
          <pc:sldMk cId="2666957386" sldId="270"/>
        </pc:sldMkLst>
        <pc:spChg chg="mod">
          <ac:chgData name="Ilana Hirsch" userId="1a4b2c8a-d082-4888-88ce-9cc339e91866" providerId="ADAL" clId="{99B2E674-AF8D-4A07-BF7F-DDB3996E913F}" dt="2025-07-17T00:34:57.387" v="4471" actId="14100"/>
          <ac:spMkLst>
            <pc:docMk/>
            <pc:sldMk cId="2666957386" sldId="270"/>
            <ac:spMk id="4" creationId="{7F429F66-955A-A3FE-6B7E-3108E8E56AD0}"/>
          </ac:spMkLst>
        </pc:spChg>
      </pc:sldChg>
      <pc:sldChg chg="addSp delSp modSp add mod ord modNotesTx">
        <pc:chgData name="Ilana Hirsch" userId="1a4b2c8a-d082-4888-88ce-9cc339e91866" providerId="ADAL" clId="{99B2E674-AF8D-4A07-BF7F-DDB3996E913F}" dt="2025-07-17T00:39:05.448" v="4497" actId="1076"/>
        <pc:sldMkLst>
          <pc:docMk/>
          <pc:sldMk cId="2525418233" sldId="271"/>
        </pc:sldMkLst>
        <pc:spChg chg="mod">
          <ac:chgData name="Ilana Hirsch" userId="1a4b2c8a-d082-4888-88ce-9cc339e91866" providerId="ADAL" clId="{99B2E674-AF8D-4A07-BF7F-DDB3996E913F}" dt="2025-07-16T18:53:21.764" v="583" actId="20577"/>
          <ac:spMkLst>
            <pc:docMk/>
            <pc:sldMk cId="2525418233" sldId="271"/>
            <ac:spMk id="2" creationId="{45A8BD90-10C3-5E54-4195-973E37D86BD1}"/>
          </ac:spMkLst>
        </pc:spChg>
        <pc:spChg chg="mod">
          <ac:chgData name="Ilana Hirsch" userId="1a4b2c8a-d082-4888-88ce-9cc339e91866" providerId="ADAL" clId="{99B2E674-AF8D-4A07-BF7F-DDB3996E913F}" dt="2025-07-17T00:39:05.448" v="4497" actId="1076"/>
          <ac:spMkLst>
            <pc:docMk/>
            <pc:sldMk cId="2525418233" sldId="271"/>
            <ac:spMk id="3" creationId="{1ABDD696-B302-23B4-9FF8-94036757BCFB}"/>
          </ac:spMkLst>
        </pc:spChg>
        <pc:spChg chg="del">
          <ac:chgData name="Ilana Hirsch" userId="1a4b2c8a-d082-4888-88ce-9cc339e91866" providerId="ADAL" clId="{99B2E674-AF8D-4A07-BF7F-DDB3996E913F}" dt="2025-07-17T00:37:24.941" v="4487" actId="478"/>
          <ac:spMkLst>
            <pc:docMk/>
            <pc:sldMk cId="2525418233" sldId="271"/>
            <ac:spMk id="4" creationId="{A99D1043-FD09-D403-E1E6-BBEB1F728BA6}"/>
          </ac:spMkLst>
        </pc:spChg>
        <pc:picChg chg="add mod modCrop">
          <ac:chgData name="Ilana Hirsch" userId="1a4b2c8a-d082-4888-88ce-9cc339e91866" providerId="ADAL" clId="{99B2E674-AF8D-4A07-BF7F-DDB3996E913F}" dt="2025-07-17T00:38:56.238" v="4496" actId="1076"/>
          <ac:picMkLst>
            <pc:docMk/>
            <pc:sldMk cId="2525418233" sldId="271"/>
            <ac:picMk id="7" creationId="{41239065-D415-825B-FE16-392E8D7585AA}"/>
          </ac:picMkLst>
        </pc:picChg>
      </pc:sldChg>
      <pc:sldChg chg="addSp delSp modSp add mod ord modNotesTx">
        <pc:chgData name="Ilana Hirsch" userId="1a4b2c8a-d082-4888-88ce-9cc339e91866" providerId="ADAL" clId="{99B2E674-AF8D-4A07-BF7F-DDB3996E913F}" dt="2025-07-17T01:12:40.806" v="4822" actId="1076"/>
        <pc:sldMkLst>
          <pc:docMk/>
          <pc:sldMk cId="2933592429" sldId="272"/>
        </pc:sldMkLst>
        <pc:spChg chg="mod">
          <ac:chgData name="Ilana Hirsch" userId="1a4b2c8a-d082-4888-88ce-9cc339e91866" providerId="ADAL" clId="{99B2E674-AF8D-4A07-BF7F-DDB3996E913F}" dt="2025-07-17T01:12:36.466" v="4821" actId="1076"/>
          <ac:spMkLst>
            <pc:docMk/>
            <pc:sldMk cId="2933592429" sldId="272"/>
            <ac:spMk id="4" creationId="{0DBFF2DC-6997-8C9D-5B64-FF9D761EFE52}"/>
          </ac:spMkLst>
        </pc:spChg>
        <pc:picChg chg="add del mod">
          <ac:chgData name="Ilana Hirsch" userId="1a4b2c8a-d082-4888-88ce-9cc339e91866" providerId="ADAL" clId="{99B2E674-AF8D-4A07-BF7F-DDB3996E913F}" dt="2025-07-17T01:08:59.255" v="4811" actId="478"/>
          <ac:picMkLst>
            <pc:docMk/>
            <pc:sldMk cId="2933592429" sldId="272"/>
            <ac:picMk id="6" creationId="{7862020F-A341-ED57-BBE7-504AD822FBB1}"/>
          </ac:picMkLst>
        </pc:picChg>
        <pc:picChg chg="add mod">
          <ac:chgData name="Ilana Hirsch" userId="1a4b2c8a-d082-4888-88ce-9cc339e91866" providerId="ADAL" clId="{99B2E674-AF8D-4A07-BF7F-DDB3996E913F}" dt="2025-07-17T01:12:40.806" v="4822" actId="1076"/>
          <ac:picMkLst>
            <pc:docMk/>
            <pc:sldMk cId="2933592429" sldId="272"/>
            <ac:picMk id="1026" creationId="{94B01DE3-C6E4-C3B2-E4F5-F3DD65C53E96}"/>
          </ac:picMkLst>
        </pc:picChg>
      </pc:sldChg>
      <pc:sldChg chg="add del">
        <pc:chgData name="Ilana Hirsch" userId="1a4b2c8a-d082-4888-88ce-9cc339e91866" providerId="ADAL" clId="{99B2E674-AF8D-4A07-BF7F-DDB3996E913F}" dt="2025-07-16T20:32:07.826" v="2626" actId="47"/>
        <pc:sldMkLst>
          <pc:docMk/>
          <pc:sldMk cId="489961589" sldId="273"/>
        </pc:sldMkLst>
      </pc:sldChg>
      <pc:sldChg chg="modSp add mod ord modNotesTx">
        <pc:chgData name="Ilana Hirsch" userId="1a4b2c8a-d082-4888-88ce-9cc339e91866" providerId="ADAL" clId="{99B2E674-AF8D-4A07-BF7F-DDB3996E913F}" dt="2025-07-18T14:54:54.898" v="5343" actId="20577"/>
        <pc:sldMkLst>
          <pc:docMk/>
          <pc:sldMk cId="2108327780" sldId="274"/>
        </pc:sldMkLst>
        <pc:spChg chg="mod">
          <ac:chgData name="Ilana Hirsch" userId="1a4b2c8a-d082-4888-88ce-9cc339e91866" providerId="ADAL" clId="{99B2E674-AF8D-4A07-BF7F-DDB3996E913F}" dt="2025-07-16T20:41:42.049" v="4453" actId="122"/>
          <ac:spMkLst>
            <pc:docMk/>
            <pc:sldMk cId="2108327780" sldId="274"/>
            <ac:spMk id="2" creationId="{E5C6E0B6-DF1A-72EA-8850-174350A5CF60}"/>
          </ac:spMkLst>
        </pc:spChg>
        <pc:spChg chg="mod">
          <ac:chgData name="Ilana Hirsch" userId="1a4b2c8a-d082-4888-88ce-9cc339e91866" providerId="ADAL" clId="{99B2E674-AF8D-4A07-BF7F-DDB3996E913F}" dt="2025-07-16T20:35:03.716" v="3170" actId="5793"/>
          <ac:spMkLst>
            <pc:docMk/>
            <pc:sldMk cId="2108327780" sldId="274"/>
            <ac:spMk id="3" creationId="{0224FCD5-7A48-6521-FF1C-A56A6D92D60B}"/>
          </ac:spMkLst>
        </pc:spChg>
      </pc:sldChg>
      <pc:sldChg chg="addSp modSp add mod ord modNotesTx">
        <pc:chgData name="Ilana Hirsch" userId="1a4b2c8a-d082-4888-88ce-9cc339e91866" providerId="ADAL" clId="{99B2E674-AF8D-4A07-BF7F-DDB3996E913F}" dt="2025-07-17T01:19:52.209" v="4861" actId="20577"/>
        <pc:sldMkLst>
          <pc:docMk/>
          <pc:sldMk cId="3043751038" sldId="275"/>
        </pc:sldMkLst>
        <pc:spChg chg="mod">
          <ac:chgData name="Ilana Hirsch" userId="1a4b2c8a-d082-4888-88ce-9cc339e91866" providerId="ADAL" clId="{99B2E674-AF8D-4A07-BF7F-DDB3996E913F}" dt="2025-07-17T01:19:20.102" v="4858" actId="1076"/>
          <ac:spMkLst>
            <pc:docMk/>
            <pc:sldMk cId="3043751038" sldId="275"/>
            <ac:spMk id="2" creationId="{3A09F8E8-03C4-BAB8-70B4-6DD93FC25F8C}"/>
          </ac:spMkLst>
        </pc:spChg>
        <pc:spChg chg="mod">
          <ac:chgData name="Ilana Hirsch" userId="1a4b2c8a-d082-4888-88ce-9cc339e91866" providerId="ADAL" clId="{99B2E674-AF8D-4A07-BF7F-DDB3996E913F}" dt="2025-07-16T20:55:58.647" v="4461" actId="403"/>
          <ac:spMkLst>
            <pc:docMk/>
            <pc:sldMk cId="3043751038" sldId="275"/>
            <ac:spMk id="3" creationId="{E4C0A200-97F2-A4B1-80A0-5116CCF6E40A}"/>
          </ac:spMkLst>
        </pc:spChg>
        <pc:picChg chg="add mod modCrop">
          <ac:chgData name="Ilana Hirsch" userId="1a4b2c8a-d082-4888-88ce-9cc339e91866" providerId="ADAL" clId="{99B2E674-AF8D-4A07-BF7F-DDB3996E913F}" dt="2025-07-17T01:19:34.493" v="4859" actId="732"/>
          <ac:picMkLst>
            <pc:docMk/>
            <pc:sldMk cId="3043751038" sldId="275"/>
            <ac:picMk id="6" creationId="{B7D3D890-57A6-13F8-A462-E4C37D6FCCE3}"/>
          </ac:picMkLst>
        </pc:picChg>
      </pc:sldChg>
      <pc:sldChg chg="add del">
        <pc:chgData name="Ilana Hirsch" userId="1a4b2c8a-d082-4888-88ce-9cc339e91866" providerId="ADAL" clId="{99B2E674-AF8D-4A07-BF7F-DDB3996E913F}" dt="2025-07-17T00:53:14.409" v="4589" actId="47"/>
        <pc:sldMkLst>
          <pc:docMk/>
          <pc:sldMk cId="3892337327" sldId="276"/>
        </pc:sldMkLst>
      </pc:sldChg>
      <pc:sldChg chg="addSp delSp modSp add mod modNotesTx">
        <pc:chgData name="Ilana Hirsch" userId="1a4b2c8a-d082-4888-88ce-9cc339e91866" providerId="ADAL" clId="{99B2E674-AF8D-4A07-BF7F-DDB3996E913F}" dt="2025-07-17T01:20:54.675" v="4966" actId="20577"/>
        <pc:sldMkLst>
          <pc:docMk/>
          <pc:sldMk cId="2777088390" sldId="277"/>
        </pc:sldMkLst>
        <pc:spChg chg="mod">
          <ac:chgData name="Ilana Hirsch" userId="1a4b2c8a-d082-4888-88ce-9cc339e91866" providerId="ADAL" clId="{99B2E674-AF8D-4A07-BF7F-DDB3996E913F}" dt="2025-07-17T00:51:41.940" v="4573" actId="20577"/>
          <ac:spMkLst>
            <pc:docMk/>
            <pc:sldMk cId="2777088390" sldId="277"/>
            <ac:spMk id="4" creationId="{358F96F3-AC6A-801C-2DFC-F94B9A29F4B7}"/>
          </ac:spMkLst>
        </pc:spChg>
        <pc:picChg chg="add del mod ord">
          <ac:chgData name="Ilana Hirsch" userId="1a4b2c8a-d082-4888-88ce-9cc339e91866" providerId="ADAL" clId="{99B2E674-AF8D-4A07-BF7F-DDB3996E913F}" dt="2025-07-17T01:18:23.819" v="4843" actId="478"/>
          <ac:picMkLst>
            <pc:docMk/>
            <pc:sldMk cId="2777088390" sldId="277"/>
            <ac:picMk id="6" creationId="{C9DDF725-36DB-5E1B-E9CC-DA345771A48E}"/>
          </ac:picMkLst>
        </pc:picChg>
        <pc:picChg chg="add mod">
          <ac:chgData name="Ilana Hirsch" userId="1a4b2c8a-d082-4888-88ce-9cc339e91866" providerId="ADAL" clId="{99B2E674-AF8D-4A07-BF7F-DDB3996E913F}" dt="2025-07-17T01:18:35.064" v="4848" actId="1076"/>
          <ac:picMkLst>
            <pc:docMk/>
            <pc:sldMk cId="2777088390" sldId="277"/>
            <ac:picMk id="8" creationId="{CD1EB7A5-1962-DF3F-4DE3-762D95CAD3A5}"/>
          </ac:picMkLst>
        </pc:picChg>
      </pc:sldChg>
      <pc:sldChg chg="addSp delSp modSp add mod ord modNotesTx">
        <pc:chgData name="Ilana Hirsch" userId="1a4b2c8a-d082-4888-88ce-9cc339e91866" providerId="ADAL" clId="{99B2E674-AF8D-4A07-BF7F-DDB3996E913F}" dt="2025-07-17T01:20:00.960" v="4862" actId="20577"/>
        <pc:sldMkLst>
          <pc:docMk/>
          <pc:sldMk cId="1674817045" sldId="278"/>
        </pc:sldMkLst>
        <pc:spChg chg="mod">
          <ac:chgData name="Ilana Hirsch" userId="1a4b2c8a-d082-4888-88ce-9cc339e91866" providerId="ADAL" clId="{99B2E674-AF8D-4A07-BF7F-DDB3996E913F}" dt="2025-07-17T00:56:37.930" v="4602" actId="404"/>
          <ac:spMkLst>
            <pc:docMk/>
            <pc:sldMk cId="1674817045" sldId="278"/>
            <ac:spMk id="4" creationId="{3ECCE88C-73EC-07D3-F10B-19F9439A8EE1}"/>
          </ac:spMkLst>
        </pc:spChg>
        <pc:spChg chg="mod">
          <ac:chgData name="Ilana Hirsch" userId="1a4b2c8a-d082-4888-88ce-9cc339e91866" providerId="ADAL" clId="{99B2E674-AF8D-4A07-BF7F-DDB3996E913F}" dt="2025-07-17T00:57:30.036" v="4612" actId="1076"/>
          <ac:spMkLst>
            <pc:docMk/>
            <pc:sldMk cId="1674817045" sldId="278"/>
            <ac:spMk id="5" creationId="{6A1AA49C-E31D-34F9-90A5-88A381E26EB7}"/>
          </ac:spMkLst>
        </pc:spChg>
        <pc:picChg chg="add mod">
          <ac:chgData name="Ilana Hirsch" userId="1a4b2c8a-d082-4888-88ce-9cc339e91866" providerId="ADAL" clId="{99B2E674-AF8D-4A07-BF7F-DDB3996E913F}" dt="2025-07-17T00:57:24.339" v="4611" actId="1076"/>
          <ac:picMkLst>
            <pc:docMk/>
            <pc:sldMk cId="1674817045" sldId="278"/>
            <ac:picMk id="2" creationId="{54F025D8-2C90-9418-F224-E8F80F3E6909}"/>
          </ac:picMkLst>
        </pc:picChg>
        <pc:picChg chg="del">
          <ac:chgData name="Ilana Hirsch" userId="1a4b2c8a-d082-4888-88ce-9cc339e91866" providerId="ADAL" clId="{99B2E674-AF8D-4A07-BF7F-DDB3996E913F}" dt="2025-07-17T00:56:32.531" v="4601" actId="478"/>
          <ac:picMkLst>
            <pc:docMk/>
            <pc:sldMk cId="1674817045" sldId="278"/>
            <ac:picMk id="3" creationId="{C68F9FAF-2DDA-8B45-C193-856E0F5DBE48}"/>
          </ac:picMkLst>
        </pc:picChg>
        <pc:picChg chg="del">
          <ac:chgData name="Ilana Hirsch" userId="1a4b2c8a-d082-4888-88ce-9cc339e91866" providerId="ADAL" clId="{99B2E674-AF8D-4A07-BF7F-DDB3996E913F}" dt="2025-07-17T00:57:02.473" v="4604" actId="478"/>
          <ac:picMkLst>
            <pc:docMk/>
            <pc:sldMk cId="1674817045" sldId="278"/>
            <ac:picMk id="6" creationId="{D1CD3F63-10C6-7172-25C3-3D9A7829E642}"/>
          </ac:picMkLst>
        </pc:picChg>
      </pc:sldChg>
      <pc:sldChg chg="addSp modSp mod">
        <pc:chgData name="Ilana Hirsch" userId="1a4b2c8a-d082-4888-88ce-9cc339e91866" providerId="ADAL" clId="{99B2E674-AF8D-4A07-BF7F-DDB3996E913F}" dt="2025-07-18T15:33:39.854" v="5438" actId="20577"/>
        <pc:sldMkLst>
          <pc:docMk/>
          <pc:sldMk cId="2375403367" sldId="279"/>
        </pc:sldMkLst>
        <pc:spChg chg="mod">
          <ac:chgData name="Ilana Hirsch" userId="1a4b2c8a-d082-4888-88ce-9cc339e91866" providerId="ADAL" clId="{99B2E674-AF8D-4A07-BF7F-DDB3996E913F}" dt="2025-07-18T15:33:39.854" v="5438" actId="20577"/>
          <ac:spMkLst>
            <pc:docMk/>
            <pc:sldMk cId="2375403367" sldId="279"/>
            <ac:spMk id="2" creationId="{9CAFBD95-E51F-68A6-A946-14D0D2822122}"/>
          </ac:spMkLst>
        </pc:spChg>
        <pc:picChg chg="add mod">
          <ac:chgData name="Ilana Hirsch" userId="1a4b2c8a-d082-4888-88ce-9cc339e91866" providerId="ADAL" clId="{99B2E674-AF8D-4A07-BF7F-DDB3996E913F}" dt="2025-07-18T15:32:15.771" v="5346" actId="1076"/>
          <ac:picMkLst>
            <pc:docMk/>
            <pc:sldMk cId="2375403367" sldId="279"/>
            <ac:picMk id="4" creationId="{BDA743CB-52B7-6ACF-C01A-B825C5036BB5}"/>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5888A77-B821-B94C-A264-BC91A13B9487}" type="datetimeFigureOut">
              <a:rPr lang="en-US" smtClean="0"/>
              <a:t>7/16/2025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6E8677C-0B3A-3647-A5FB-212675D49A70}" type="slidenum">
              <a:rPr lang="en-US" smtClean="0"/>
              <a:t>‹#›</a:t>
            </a:fld>
            <a:endParaRPr lang="en-US"/>
          </a:p>
        </p:txBody>
      </p:sp>
    </p:spTree>
    <p:extLst>
      <p:ext uri="{BB962C8B-B14F-4D97-AF65-F5344CB8AC3E}">
        <p14:creationId xmlns:p14="http://schemas.microsoft.com/office/powerpoint/2010/main" val="122886787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59C06F9-643F-4B4A-82B6-506D7F1851B5}" type="datetimeFigureOut">
              <a:rPr lang="en-US" smtClean="0"/>
              <a:t>7/16/2025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5DF9FD-7162-404A-8CD0-A628AF675F7F}" type="slidenum">
              <a:rPr lang="en-US" smtClean="0"/>
              <a:t>‹#›</a:t>
            </a:fld>
            <a:endParaRPr lang="en-US"/>
          </a:p>
        </p:txBody>
      </p:sp>
    </p:spTree>
    <p:extLst>
      <p:ext uri="{BB962C8B-B14F-4D97-AF65-F5344CB8AC3E}">
        <p14:creationId xmlns:p14="http://schemas.microsoft.com/office/powerpoint/2010/main" val="307589535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Hello, I’m [Your Name] and I’m excited to be here with you today to share inspiring stories from just a few regions that represent our Soroptimist federation. These examples highlight how clubs have successfully tackled fundraising challenges and engaged their communities. </a:t>
            </a:r>
          </a:p>
          <a:p>
            <a:endParaRPr lang="en-US" dirty="0"/>
          </a:p>
          <a:p>
            <a:r>
              <a:rPr lang="en-US" dirty="0"/>
              <a:t>As we explore these examples, I hope to spark your inspiration on how you can create similar fundraisers in your own local community. We’ll discuss the importance of community partners, collaboration, and securing sponsorships, all of which can amplify our impact. </a:t>
            </a:r>
          </a:p>
          <a:p>
            <a:endParaRPr lang="en-US" dirty="0"/>
          </a:p>
          <a:p>
            <a:r>
              <a:rPr lang="en-US" dirty="0"/>
              <a:t>Let’s discover how we can all learn from each other!</a:t>
            </a:r>
          </a:p>
        </p:txBody>
      </p:sp>
      <p:sp>
        <p:nvSpPr>
          <p:cNvPr id="4" name="Slide Number Placeholder 3"/>
          <p:cNvSpPr>
            <a:spLocks noGrp="1"/>
          </p:cNvSpPr>
          <p:nvPr>
            <p:ph type="sldNum" sz="quarter" idx="10"/>
          </p:nvPr>
        </p:nvSpPr>
        <p:spPr/>
        <p:txBody>
          <a:bodyPr/>
          <a:lstStyle/>
          <a:p>
            <a:fld id="{3E5DF9FD-7162-404A-8CD0-A628AF675F7F}" type="slidenum">
              <a:rPr lang="en-US" smtClean="0"/>
              <a:t>1</a:t>
            </a:fld>
            <a:endParaRPr lang="en-US"/>
          </a:p>
        </p:txBody>
      </p:sp>
    </p:spTree>
    <p:extLst>
      <p:ext uri="{BB962C8B-B14F-4D97-AF65-F5344CB8AC3E}">
        <p14:creationId xmlns:p14="http://schemas.microsoft.com/office/powerpoint/2010/main" val="34165714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you will learn about successful club fundraising events from various regions throughout SIA. You’ll gain insights on how to make your club’s fundraiser more successful. Finally, we want to understand how to engage donors and your community through fundraising events. Building those connections is key to our mission. </a:t>
            </a:r>
          </a:p>
          <a:p>
            <a:endParaRPr lang="en-US" dirty="0"/>
          </a:p>
          <a:p>
            <a:r>
              <a:rPr lang="en-US" dirty="0"/>
              <a:t>Let’s dive in and get inspired!</a:t>
            </a:r>
          </a:p>
        </p:txBody>
      </p:sp>
      <p:sp>
        <p:nvSpPr>
          <p:cNvPr id="4" name="Slide Number Placeholder 3"/>
          <p:cNvSpPr>
            <a:spLocks noGrp="1"/>
          </p:cNvSpPr>
          <p:nvPr>
            <p:ph type="sldNum" sz="quarter" idx="5"/>
          </p:nvPr>
        </p:nvSpPr>
        <p:spPr/>
        <p:txBody>
          <a:bodyPr/>
          <a:lstStyle/>
          <a:p>
            <a:fld id="{3E5DF9FD-7162-404A-8CD0-A628AF675F7F}" type="slidenum">
              <a:rPr lang="en-US" smtClean="0"/>
              <a:t>2</a:t>
            </a:fld>
            <a:endParaRPr lang="en-US"/>
          </a:p>
        </p:txBody>
      </p:sp>
    </p:spTree>
    <p:extLst>
      <p:ext uri="{BB962C8B-B14F-4D97-AF65-F5344CB8AC3E}">
        <p14:creationId xmlns:p14="http://schemas.microsoft.com/office/powerpoint/2010/main" val="27582092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70C1BD-C756-26D2-9D94-9B8FC9D199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F9416E-A535-834D-7060-8C07DA06C4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E409C5-C8D0-294A-D742-115A51A51ACD}"/>
              </a:ext>
            </a:extLst>
          </p:cNvPr>
          <p:cNvSpPr>
            <a:spLocks noGrp="1"/>
          </p:cNvSpPr>
          <p:nvPr>
            <p:ph type="body" idx="1"/>
          </p:nvPr>
        </p:nvSpPr>
        <p:spPr/>
        <p:txBody>
          <a:bodyPr/>
          <a:lstStyle/>
          <a:p>
            <a:r>
              <a:rPr lang="en-US" dirty="0"/>
              <a:t>In the Japan Kita Region, SI Asahikawa has brought joy and entertainment to its community through charity vaudeville performances. For years, they have hosted YOSE events a vibrant showcase of </a:t>
            </a:r>
            <a:r>
              <a:rPr lang="en-US" dirty="0" err="1"/>
              <a:t>rakugo</a:t>
            </a:r>
            <a:r>
              <a:rPr lang="en-US" dirty="0"/>
              <a:t>, </a:t>
            </a:r>
            <a:r>
              <a:rPr lang="en-US" dirty="0" err="1"/>
              <a:t>manzai</a:t>
            </a:r>
            <a:r>
              <a:rPr lang="en-US" dirty="0"/>
              <a:t>, magic, and music.</a:t>
            </a:r>
          </a:p>
          <a:p>
            <a:endParaRPr lang="en-US" dirty="0"/>
          </a:p>
        </p:txBody>
      </p:sp>
      <p:sp>
        <p:nvSpPr>
          <p:cNvPr id="4" name="Slide Number Placeholder 3">
            <a:extLst>
              <a:ext uri="{FF2B5EF4-FFF2-40B4-BE49-F238E27FC236}">
                <a16:creationId xmlns:a16="http://schemas.microsoft.com/office/drawing/2014/main" id="{52EB686A-5441-6ED4-F0AF-7970AE0D8F99}"/>
              </a:ext>
            </a:extLst>
          </p:cNvPr>
          <p:cNvSpPr>
            <a:spLocks noGrp="1"/>
          </p:cNvSpPr>
          <p:nvPr>
            <p:ph type="sldNum" sz="quarter" idx="5"/>
          </p:nvPr>
        </p:nvSpPr>
        <p:spPr/>
        <p:txBody>
          <a:bodyPr/>
          <a:lstStyle/>
          <a:p>
            <a:fld id="{3E5DF9FD-7162-404A-8CD0-A628AF675F7F}" type="slidenum">
              <a:rPr lang="en-US" smtClean="0"/>
              <a:t>3</a:t>
            </a:fld>
            <a:endParaRPr lang="en-US"/>
          </a:p>
        </p:txBody>
      </p:sp>
    </p:spTree>
    <p:extLst>
      <p:ext uri="{BB962C8B-B14F-4D97-AF65-F5344CB8AC3E}">
        <p14:creationId xmlns:p14="http://schemas.microsoft.com/office/powerpoint/2010/main" val="27303349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DCB6C5-E7D1-AAF7-BB9D-01E74A0C22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9D3934-25D2-3585-0F40-F4DFB1EA76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D4D7F3-B2BD-2C98-6814-25F798682FE5}"/>
              </a:ext>
            </a:extLst>
          </p:cNvPr>
          <p:cNvSpPr>
            <a:spLocks noGrp="1"/>
          </p:cNvSpPr>
          <p:nvPr>
            <p:ph type="body" idx="1"/>
          </p:nvPr>
        </p:nvSpPr>
        <p:spPr/>
        <p:txBody>
          <a:bodyPr/>
          <a:lstStyle/>
          <a:p>
            <a:r>
              <a:rPr lang="en-US" dirty="0"/>
              <a:t>Meanwhile in the Philippines, several clubs organize fundraising efforts that truly reflect the spirit of community. From car raffles to ballroom dances, these events have raised between $1,000 to $2,000 directly supporting our mission. </a:t>
            </a:r>
          </a:p>
          <a:p>
            <a:endParaRPr lang="en-US" dirty="0"/>
          </a:p>
          <a:p>
            <a:r>
              <a:rPr lang="en-US" dirty="0"/>
              <a:t>To motivate participation and recognize success, clubs introduced the Governors Annual Club Awards (GACA) rewarding those with outstanding fundraising achievements and attendance. This helped foster support and encouraged more members and clubs to participate in fundraising events. They recognize their success by acknowledging generous contributions during events helping to strengthen relationships with partners. </a:t>
            </a:r>
          </a:p>
          <a:p>
            <a:endParaRPr lang="en-US" dirty="0"/>
          </a:p>
        </p:txBody>
      </p:sp>
      <p:sp>
        <p:nvSpPr>
          <p:cNvPr id="4" name="Slide Number Placeholder 3">
            <a:extLst>
              <a:ext uri="{FF2B5EF4-FFF2-40B4-BE49-F238E27FC236}">
                <a16:creationId xmlns:a16="http://schemas.microsoft.com/office/drawing/2014/main" id="{0BBF8CDA-F356-BA01-3EA8-E440B9F411E8}"/>
              </a:ext>
            </a:extLst>
          </p:cNvPr>
          <p:cNvSpPr>
            <a:spLocks noGrp="1"/>
          </p:cNvSpPr>
          <p:nvPr>
            <p:ph type="sldNum" sz="quarter" idx="5"/>
          </p:nvPr>
        </p:nvSpPr>
        <p:spPr/>
        <p:txBody>
          <a:bodyPr/>
          <a:lstStyle/>
          <a:p>
            <a:fld id="{3E5DF9FD-7162-404A-8CD0-A628AF675F7F}" type="slidenum">
              <a:rPr lang="en-US" smtClean="0"/>
              <a:t>4</a:t>
            </a:fld>
            <a:endParaRPr lang="en-US"/>
          </a:p>
        </p:txBody>
      </p:sp>
    </p:spTree>
    <p:extLst>
      <p:ext uri="{BB962C8B-B14F-4D97-AF65-F5344CB8AC3E}">
        <p14:creationId xmlns:p14="http://schemas.microsoft.com/office/powerpoint/2010/main" val="13661286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106B30-8937-EBAA-281C-DAB8D5663A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263D45-3F5B-3DEF-A714-C3D6807033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A522DF-6DDC-3523-125E-E7F67AAB59B6}"/>
              </a:ext>
            </a:extLst>
          </p:cNvPr>
          <p:cNvSpPr>
            <a:spLocks noGrp="1"/>
          </p:cNvSpPr>
          <p:nvPr>
            <p:ph type="body" idx="1"/>
          </p:nvPr>
        </p:nvSpPr>
        <p:spPr/>
        <p:txBody>
          <a:bodyPr/>
          <a:lstStyle/>
          <a:p>
            <a:r>
              <a:rPr lang="en-US" dirty="0"/>
              <a:t>The Japan Minami Region conducts many fundraisers and have found strength in collaboration and creativity. Clubs have organized various events like golf tournaments and dinner shows recognizing the importance of engaging their local community to raise awareness and funds. Their fundraisers average from $361 to $3,850 USD.</a:t>
            </a:r>
          </a:p>
          <a:p>
            <a:endParaRPr lang="en-US" dirty="0"/>
          </a:p>
          <a:p>
            <a:r>
              <a:rPr lang="en-US" dirty="0"/>
              <a:t>Despite challenges such as declining membership and an aging population, they are committed to fostering partnerships, collaboration with community partners and other clubs to share resources and further their impact.</a:t>
            </a:r>
          </a:p>
          <a:p>
            <a:endParaRPr lang="en-US" dirty="0"/>
          </a:p>
          <a:p>
            <a:r>
              <a:rPr lang="en-US" dirty="0"/>
              <a:t>This slide displays some highlights of their fundraising efforts. These diverse initiatives demonstrate how creativity and collaboration can lead to meaningful contributions.</a:t>
            </a:r>
          </a:p>
        </p:txBody>
      </p:sp>
      <p:sp>
        <p:nvSpPr>
          <p:cNvPr id="4" name="Slide Number Placeholder 3">
            <a:extLst>
              <a:ext uri="{FF2B5EF4-FFF2-40B4-BE49-F238E27FC236}">
                <a16:creationId xmlns:a16="http://schemas.microsoft.com/office/drawing/2014/main" id="{A4E10165-EA4D-E65D-A234-80B545DDAE64}"/>
              </a:ext>
            </a:extLst>
          </p:cNvPr>
          <p:cNvSpPr>
            <a:spLocks noGrp="1"/>
          </p:cNvSpPr>
          <p:nvPr>
            <p:ph type="sldNum" sz="quarter" idx="5"/>
          </p:nvPr>
        </p:nvSpPr>
        <p:spPr/>
        <p:txBody>
          <a:bodyPr/>
          <a:lstStyle/>
          <a:p>
            <a:fld id="{3E5DF9FD-7162-404A-8CD0-A628AF675F7F}" type="slidenum">
              <a:rPr lang="en-US" smtClean="0"/>
              <a:t>5</a:t>
            </a:fld>
            <a:endParaRPr lang="en-US"/>
          </a:p>
        </p:txBody>
      </p:sp>
    </p:spTree>
    <p:extLst>
      <p:ext uri="{BB962C8B-B14F-4D97-AF65-F5344CB8AC3E}">
        <p14:creationId xmlns:p14="http://schemas.microsoft.com/office/powerpoint/2010/main" val="8139772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Western Canada region, Walk for Women, an annual opportunity available to all clubs during the month of March, turned into both an awareness and fundraising initiative. Along with materials provided by Soroptimist headquarters, clubs came together to walk during the month of March and shared personal stories of “Why I Walk” on social media to raise awareness of our mission. </a:t>
            </a:r>
          </a:p>
          <a:p>
            <a:endParaRPr lang="en-US" dirty="0"/>
          </a:p>
          <a:p>
            <a:r>
              <a:rPr lang="en-US" dirty="0"/>
              <a:t>Soroptimist of Victoria Westshore organized a short 2.5 km walk partnering with local businesses like Big Wheel Burger. This resulted in a donation of $2 for every feature burger sold throughout March, a perfect example of how partnerships can amplify awareness and funds. </a:t>
            </a:r>
            <a:endParaRPr lang="en-US" dirty="0">
              <a:ea typeface="Calibri"/>
              <a:cs typeface="Calibri"/>
            </a:endParaRPr>
          </a:p>
        </p:txBody>
      </p:sp>
      <p:sp>
        <p:nvSpPr>
          <p:cNvPr id="4" name="Slide Number Placeholder 3"/>
          <p:cNvSpPr>
            <a:spLocks noGrp="1"/>
          </p:cNvSpPr>
          <p:nvPr>
            <p:ph type="sldNum" sz="quarter" idx="5"/>
          </p:nvPr>
        </p:nvSpPr>
        <p:spPr/>
        <p:txBody>
          <a:bodyPr/>
          <a:lstStyle/>
          <a:p>
            <a:fld id="{3E5DF9FD-7162-404A-8CD0-A628AF675F7F}" type="slidenum">
              <a:rPr lang="en-US" smtClean="0"/>
              <a:t>6</a:t>
            </a:fld>
            <a:endParaRPr lang="en-US"/>
          </a:p>
        </p:txBody>
      </p:sp>
    </p:spTree>
    <p:extLst>
      <p:ext uri="{BB962C8B-B14F-4D97-AF65-F5344CB8AC3E}">
        <p14:creationId xmlns:p14="http://schemas.microsoft.com/office/powerpoint/2010/main" val="7418883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43063-21CA-E3FA-47FC-DA7E7FE458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570689-BB23-6EED-2B4E-E8AA19ABC8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50082C-4BE2-16B9-18FE-A42EA4AE572E}"/>
              </a:ext>
            </a:extLst>
          </p:cNvPr>
          <p:cNvSpPr>
            <a:spLocks noGrp="1"/>
          </p:cNvSpPr>
          <p:nvPr>
            <p:ph type="body" idx="1"/>
          </p:nvPr>
        </p:nvSpPr>
        <p:spPr/>
        <p:txBody>
          <a:bodyPr/>
          <a:lstStyle/>
          <a:p>
            <a:r>
              <a:rPr lang="en-US" b="0" dirty="0"/>
              <a:t>Let’s look at our final example: the Music Bingo Party hosted by SI Whittier of Desert Coast Region.</a:t>
            </a:r>
          </a:p>
          <a:p>
            <a:endParaRPr lang="en-US" b="0" dirty="0"/>
          </a:p>
          <a:p>
            <a:r>
              <a:rPr lang="en-US" b="0" dirty="0"/>
              <a:t>This event was held last year and generated a net profit of $73,000 USD and had 164 attendees who came together for a night of fun and community engagement.</a:t>
            </a:r>
          </a:p>
          <a:p>
            <a:endParaRPr lang="en-US" b="0" dirty="0"/>
          </a:p>
          <a:p>
            <a:r>
              <a:rPr lang="en-US" b="0" dirty="0"/>
              <a:t>To promote the event, they used a variety of channels, including their club website, posters, chamber events news, and social media. This comprehensive approach helped them effectively reach potential participants and drive attendance.</a:t>
            </a:r>
          </a:p>
          <a:p>
            <a:endParaRPr lang="en-US" b="0" dirty="0"/>
          </a:p>
          <a:p>
            <a:r>
              <a:rPr lang="en-US" b="0" dirty="0"/>
              <a:t>Some key recommendations to their success includes:</a:t>
            </a:r>
          </a:p>
          <a:p>
            <a:endParaRPr lang="en-US" b="0" dirty="0"/>
          </a:p>
          <a:p>
            <a:r>
              <a:rPr lang="en-US" b="0" dirty="0"/>
              <a:t>- Starting early with sponsorship requests to ensure securement necessary funding.</a:t>
            </a:r>
          </a:p>
          <a:p>
            <a:r>
              <a:rPr lang="en-US" b="0" dirty="0"/>
              <a:t>- Developing comprehensive sponsorship packages that include invitation letters, levels of sponsorship, and clear information about our mission.</a:t>
            </a:r>
          </a:p>
          <a:p>
            <a:r>
              <a:rPr lang="en-US" b="0" dirty="0"/>
              <a:t>-Encourage buy-in from all members to foster a sense of ownership and commitment to the event.</a:t>
            </a:r>
          </a:p>
          <a:p>
            <a:r>
              <a:rPr lang="en-US" b="0" dirty="0"/>
              <a:t>- Don’t be afraid to try something new; innovation can lead to even greater success.</a:t>
            </a:r>
          </a:p>
          <a:p>
            <a:pPr marL="0" indent="0">
              <a:buFontTx/>
              <a:buNone/>
            </a:pPr>
            <a:r>
              <a:rPr lang="en-US" b="0" dirty="0"/>
              <a:t>- Make sure to utilize our members' resources—many generously contributed their time and skills, providing the MC, auctioneer, and DJ at no cost.</a:t>
            </a:r>
          </a:p>
          <a:p>
            <a:pPr marL="171450" indent="-171450">
              <a:buFontTx/>
              <a:buChar char="-"/>
            </a:pPr>
            <a:endParaRPr lang="en-US" b="0" dirty="0"/>
          </a:p>
          <a:p>
            <a:endParaRPr lang="en-US" dirty="0"/>
          </a:p>
        </p:txBody>
      </p:sp>
      <p:sp>
        <p:nvSpPr>
          <p:cNvPr id="4" name="Slide Number Placeholder 3">
            <a:extLst>
              <a:ext uri="{FF2B5EF4-FFF2-40B4-BE49-F238E27FC236}">
                <a16:creationId xmlns:a16="http://schemas.microsoft.com/office/drawing/2014/main" id="{08B80853-3C8A-D82D-6420-FFBC9D6EFCCB}"/>
              </a:ext>
            </a:extLst>
          </p:cNvPr>
          <p:cNvSpPr>
            <a:spLocks noGrp="1"/>
          </p:cNvSpPr>
          <p:nvPr>
            <p:ph type="sldNum" sz="quarter" idx="5"/>
          </p:nvPr>
        </p:nvSpPr>
        <p:spPr/>
        <p:txBody>
          <a:bodyPr/>
          <a:lstStyle/>
          <a:p>
            <a:fld id="{3E5DF9FD-7162-404A-8CD0-A628AF675F7F}" type="slidenum">
              <a:rPr lang="en-US" smtClean="0"/>
              <a:t>7</a:t>
            </a:fld>
            <a:endParaRPr lang="en-US"/>
          </a:p>
        </p:txBody>
      </p:sp>
    </p:spTree>
    <p:extLst>
      <p:ext uri="{BB962C8B-B14F-4D97-AF65-F5344CB8AC3E}">
        <p14:creationId xmlns:p14="http://schemas.microsoft.com/office/powerpoint/2010/main" val="40508906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C3DE8-ABD5-4BAD-737E-6CFFEAF276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43B02C-4F12-83F2-6BAB-10A5C16260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9D7683-68EA-D341-217F-CABB3EC8D5B5}"/>
              </a:ext>
            </a:extLst>
          </p:cNvPr>
          <p:cNvSpPr>
            <a:spLocks noGrp="1"/>
          </p:cNvSpPr>
          <p:nvPr>
            <p:ph type="body" idx="1"/>
          </p:nvPr>
        </p:nvSpPr>
        <p:spPr/>
        <p:txBody>
          <a:bodyPr/>
          <a:lstStyle/>
          <a:p>
            <a:r>
              <a:rPr lang="en-US" dirty="0"/>
              <a:t>Let’s look at more effective strategies to enhance our fundraising efforts. </a:t>
            </a:r>
          </a:p>
          <a:p>
            <a:endParaRPr lang="en-US" dirty="0"/>
          </a:p>
          <a:p>
            <a:r>
              <a:rPr lang="en-US" dirty="0"/>
              <a:t>First, create posters and flyers to promote fundraisers. You can also post events on Facebook. </a:t>
            </a:r>
          </a:p>
          <a:p>
            <a:endParaRPr lang="en-US" dirty="0"/>
          </a:p>
          <a:p>
            <a:r>
              <a:rPr lang="en-US" dirty="0"/>
              <a:t>Next, It’s essential to promote corporate sponsorship and advertising opportunities to increase financial support. </a:t>
            </a:r>
          </a:p>
          <a:p>
            <a:endParaRPr lang="en-US" dirty="0"/>
          </a:p>
          <a:p>
            <a:r>
              <a:rPr lang="en-US" dirty="0"/>
              <a:t>Also consider partnering with similar organizations or nearby clubs to amplify attendance, awareness, and resources. </a:t>
            </a:r>
          </a:p>
          <a:p>
            <a:endParaRPr lang="en-US" dirty="0"/>
          </a:p>
          <a:p>
            <a:r>
              <a:rPr lang="en-US" dirty="0"/>
              <a:t>Utilizing social media to share our stories and mission moments can help drive attendance to our events. Resulting in more funds raised,</a:t>
            </a:r>
          </a:p>
          <a:p>
            <a:r>
              <a:rPr lang="en-US" dirty="0"/>
              <a:t>increased awareness, and potential new members.</a:t>
            </a:r>
          </a:p>
          <a:p>
            <a:endParaRPr lang="en-US" dirty="0"/>
          </a:p>
          <a:p>
            <a:r>
              <a:rPr lang="en-US" dirty="0"/>
              <a:t>Lastly, recognizing and celebrating the contributions of our members and sponsors during events encourages ongoing support.</a:t>
            </a:r>
          </a:p>
        </p:txBody>
      </p:sp>
      <p:sp>
        <p:nvSpPr>
          <p:cNvPr id="4" name="Slide Number Placeholder 3">
            <a:extLst>
              <a:ext uri="{FF2B5EF4-FFF2-40B4-BE49-F238E27FC236}">
                <a16:creationId xmlns:a16="http://schemas.microsoft.com/office/drawing/2014/main" id="{6251F5CB-B3D4-4505-D062-E727573045BB}"/>
              </a:ext>
            </a:extLst>
          </p:cNvPr>
          <p:cNvSpPr>
            <a:spLocks noGrp="1"/>
          </p:cNvSpPr>
          <p:nvPr>
            <p:ph type="sldNum" sz="quarter" idx="5"/>
          </p:nvPr>
        </p:nvSpPr>
        <p:spPr/>
        <p:txBody>
          <a:bodyPr/>
          <a:lstStyle/>
          <a:p>
            <a:fld id="{3E5DF9FD-7162-404A-8CD0-A628AF675F7F}" type="slidenum">
              <a:rPr lang="en-US" smtClean="0"/>
              <a:t>8</a:t>
            </a:fld>
            <a:endParaRPr lang="en-US"/>
          </a:p>
        </p:txBody>
      </p:sp>
    </p:spTree>
    <p:extLst>
      <p:ext uri="{BB962C8B-B14F-4D97-AF65-F5344CB8AC3E}">
        <p14:creationId xmlns:p14="http://schemas.microsoft.com/office/powerpoint/2010/main" val="20541276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focus on enhancing event participation and retention, one key strategy is to create a segmented group specifically focused for event participation. By forming this dedicated group, you can engage individuals who are interested in events more effectively. </a:t>
            </a:r>
          </a:p>
          <a:p>
            <a:endParaRPr lang="en-US" dirty="0"/>
          </a:p>
          <a:p>
            <a:r>
              <a:rPr lang="en-US" dirty="0"/>
              <a:t>Using this segmented list, you can send personalized communications tailored to their interests. This can include: </a:t>
            </a:r>
          </a:p>
          <a:p>
            <a:endParaRPr lang="en-US" dirty="0"/>
          </a:p>
          <a:p>
            <a:pPr marL="171450" indent="-171450">
              <a:buFontTx/>
              <a:buChar char="-"/>
            </a:pPr>
            <a:r>
              <a:rPr lang="en-US" dirty="0"/>
              <a:t>Future appeals for donations</a:t>
            </a:r>
          </a:p>
          <a:p>
            <a:pPr marL="171450" indent="-171450">
              <a:buFontTx/>
              <a:buChar char="-"/>
            </a:pPr>
            <a:r>
              <a:rPr lang="en-US" dirty="0"/>
              <a:t>Opportunities for recurring gifts and pledges</a:t>
            </a:r>
          </a:p>
          <a:p>
            <a:pPr marL="171450" indent="-171450">
              <a:buFontTx/>
              <a:buChar char="-"/>
            </a:pPr>
            <a:r>
              <a:rPr lang="en-US" dirty="0"/>
              <a:t>Information about volunteer opportunities</a:t>
            </a:r>
          </a:p>
          <a:p>
            <a:pPr marL="171450" indent="-171450">
              <a:buFontTx/>
              <a:buChar char="-"/>
            </a:pPr>
            <a:r>
              <a:rPr lang="en-US" dirty="0"/>
              <a:t>Invitations to events like your LYDA celebrations and DIBI workshops</a:t>
            </a:r>
          </a:p>
          <a:p>
            <a:pPr marL="171450" indent="-171450">
              <a:buFontTx/>
              <a:buChar char="-"/>
            </a:pPr>
            <a:r>
              <a:rPr lang="en-US" dirty="0"/>
              <a:t>Promotions for upcoming fundraising initiatives</a:t>
            </a:r>
          </a:p>
          <a:p>
            <a:pPr marL="171450" indent="-171450">
              <a:buFontTx/>
              <a:buChar char="-"/>
            </a:pPr>
            <a:endParaRPr lang="en-US" dirty="0"/>
          </a:p>
          <a:p>
            <a:pPr marL="0" indent="0">
              <a:buFontTx/>
              <a:buNone/>
            </a:pPr>
            <a:r>
              <a:rPr lang="en-US" dirty="0"/>
              <a:t>By continuing to engage supporters in our meaningful work, we not only strengthen our relationships with donors, but we also improve the retention of event attendees. This personalized approach is crucial for building loyalty and trust, ultimately leading to increased funds for our initiatives. </a:t>
            </a:r>
          </a:p>
          <a:p>
            <a:pPr marL="0" indent="0">
              <a:buFontTx/>
              <a:buNone/>
            </a:pPr>
            <a:endParaRPr lang="en-US" dirty="0"/>
          </a:p>
          <a:p>
            <a:pPr marL="0" indent="0">
              <a:buFontTx/>
              <a:buNone/>
            </a:pPr>
            <a:r>
              <a:rPr lang="en-US" dirty="0"/>
              <a:t>Through these efforts, we can create a more engaged and committed community that supports our mission. </a:t>
            </a:r>
          </a:p>
        </p:txBody>
      </p:sp>
      <p:sp>
        <p:nvSpPr>
          <p:cNvPr id="4" name="Slide Number Placeholder 3"/>
          <p:cNvSpPr>
            <a:spLocks noGrp="1"/>
          </p:cNvSpPr>
          <p:nvPr>
            <p:ph type="sldNum" sz="quarter" idx="5"/>
          </p:nvPr>
        </p:nvSpPr>
        <p:spPr/>
        <p:txBody>
          <a:bodyPr/>
          <a:lstStyle/>
          <a:p>
            <a:fld id="{3E5DF9FD-7162-404A-8CD0-A628AF675F7F}" type="slidenum">
              <a:rPr lang="en-US" smtClean="0"/>
              <a:t>9</a:t>
            </a:fld>
            <a:endParaRPr lang="en-US"/>
          </a:p>
        </p:txBody>
      </p:sp>
    </p:spTree>
    <p:extLst>
      <p:ext uri="{BB962C8B-B14F-4D97-AF65-F5344CB8AC3E}">
        <p14:creationId xmlns:p14="http://schemas.microsoft.com/office/powerpoint/2010/main" val="31811515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686A73-2354-8C5F-3F23-E66604E5A5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55AAC4-8347-E0CB-0B29-1DE3E7DD57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8A1D68-ABC8-CCCF-02EE-94AE1A3F6A71}"/>
              </a:ext>
            </a:extLst>
          </p:cNvPr>
          <p:cNvSpPr>
            <a:spLocks noGrp="1"/>
          </p:cNvSpPr>
          <p:nvPr>
            <p:ph type="body" idx="1"/>
          </p:nvPr>
        </p:nvSpPr>
        <p:spPr/>
        <p:txBody>
          <a:bodyPr/>
          <a:lstStyle/>
          <a:p>
            <a:r>
              <a:rPr lang="en-US" b="0" dirty="0"/>
              <a:t>It’s essential to include key event details such as the event name, date, time, and location prominently on all marketing materials. This ensures that potential attendees have the information they need at a glance. </a:t>
            </a:r>
          </a:p>
          <a:p>
            <a:endParaRPr lang="en-US" b="0" dirty="0"/>
          </a:p>
          <a:p>
            <a:r>
              <a:rPr lang="en-US" b="0" dirty="0"/>
              <a:t>You should also incorporate a clear call to action, directing people to your event/club website for online ticket purchases or more information about the event. This makes it easy for them to engage with your club. </a:t>
            </a:r>
          </a:p>
          <a:p>
            <a:endParaRPr lang="en-US" b="0" dirty="0"/>
          </a:p>
          <a:p>
            <a:r>
              <a:rPr lang="en-US" b="0" dirty="0"/>
              <a:t>It’s crucial that all promotional materials align with SIA branding. Consistency in our branding not only strengthens our identity but also builds trust with our donors. The SIA headquarters marketing team has templates and tools </a:t>
            </a:r>
          </a:p>
          <a:p>
            <a:r>
              <a:rPr lang="en-US" b="0" dirty="0"/>
              <a:t>available to facilitate this. These resources help ensure our promotional materials are professional and effective. </a:t>
            </a:r>
          </a:p>
          <a:p>
            <a:endParaRPr lang="en-US" b="0" dirty="0"/>
          </a:p>
          <a:p>
            <a:r>
              <a:rPr lang="en-US" b="0" dirty="0"/>
              <a:t>Creating engaging content that captures attention and drives interaction across social media platforms can also boost your club’s visibility. On this slide you’ll see a flyer example from the Marketing Team at SIA HQ. Using the link below, you’ll be able to access a template to help create a flyer for your next event.</a:t>
            </a:r>
          </a:p>
          <a:p>
            <a:endParaRPr lang="en-US" b="0" dirty="0"/>
          </a:p>
          <a:p>
            <a:r>
              <a:rPr lang="en-US" b="0" dirty="0"/>
              <a:t>By implementing these strategies and creating strong promotional materials, you can maximize your outreach and ensure the success of your events. </a:t>
            </a:r>
          </a:p>
          <a:p>
            <a:pPr marL="171450" indent="-171450">
              <a:buFontTx/>
              <a:buChar char="-"/>
            </a:pPr>
            <a:endParaRPr lang="en-US" b="0" dirty="0"/>
          </a:p>
          <a:p>
            <a:endParaRPr lang="en-US" dirty="0"/>
          </a:p>
        </p:txBody>
      </p:sp>
      <p:sp>
        <p:nvSpPr>
          <p:cNvPr id="4" name="Slide Number Placeholder 3">
            <a:extLst>
              <a:ext uri="{FF2B5EF4-FFF2-40B4-BE49-F238E27FC236}">
                <a16:creationId xmlns:a16="http://schemas.microsoft.com/office/drawing/2014/main" id="{3BD91133-F949-EB2E-C299-8EA891374A19}"/>
              </a:ext>
            </a:extLst>
          </p:cNvPr>
          <p:cNvSpPr>
            <a:spLocks noGrp="1"/>
          </p:cNvSpPr>
          <p:nvPr>
            <p:ph type="sldNum" sz="quarter" idx="5"/>
          </p:nvPr>
        </p:nvSpPr>
        <p:spPr/>
        <p:txBody>
          <a:bodyPr/>
          <a:lstStyle/>
          <a:p>
            <a:fld id="{3E5DF9FD-7162-404A-8CD0-A628AF675F7F}" type="slidenum">
              <a:rPr lang="en-US" smtClean="0"/>
              <a:t>10</a:t>
            </a:fld>
            <a:endParaRPr lang="en-US"/>
          </a:p>
        </p:txBody>
      </p:sp>
    </p:spTree>
    <p:extLst>
      <p:ext uri="{BB962C8B-B14F-4D97-AF65-F5344CB8AC3E}">
        <p14:creationId xmlns:p14="http://schemas.microsoft.com/office/powerpoint/2010/main" val="19897487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stories from Japan Kita and Minami, the Philippines, Western Canada, and Desert Coast Regions are just a few examples of the diverse ways Soroptimist clubs engage their communities and fundraise for our mission. Whether through entertaining performances, innovative fundraising strategies, community engaging activities, or awareness campaigns, each region contributes uniquely to our mission of empowering women and girls. </a:t>
            </a:r>
          </a:p>
          <a:p>
            <a:endParaRPr lang="en-US" dirty="0"/>
          </a:p>
          <a:p>
            <a:r>
              <a:rPr lang="en-US" dirty="0"/>
              <a:t>As we share these experiences, let us draw inspiration and ideas to elevate our own fundraising efforts in our communities. </a:t>
            </a:r>
          </a:p>
          <a:p>
            <a:endParaRPr lang="en-US" dirty="0"/>
          </a:p>
          <a:p>
            <a:r>
              <a:rPr lang="en-US" dirty="0"/>
              <a:t>Now, I’d love to hear from you! Does anyone want to share a fundraising initiative that’s worked well for your club?</a:t>
            </a:r>
          </a:p>
          <a:p>
            <a:endParaRPr lang="en-US" dirty="0"/>
          </a:p>
        </p:txBody>
      </p:sp>
      <p:sp>
        <p:nvSpPr>
          <p:cNvPr id="4" name="Slide Number Placeholder 3"/>
          <p:cNvSpPr>
            <a:spLocks noGrp="1"/>
          </p:cNvSpPr>
          <p:nvPr>
            <p:ph type="sldNum" sz="quarter" idx="5"/>
          </p:nvPr>
        </p:nvSpPr>
        <p:spPr/>
        <p:txBody>
          <a:bodyPr/>
          <a:lstStyle/>
          <a:p>
            <a:fld id="{3E5DF9FD-7162-404A-8CD0-A628AF675F7F}" type="slidenum">
              <a:rPr lang="en-US" smtClean="0"/>
              <a:t>11</a:t>
            </a:fld>
            <a:endParaRPr lang="en-US"/>
          </a:p>
        </p:txBody>
      </p:sp>
    </p:spTree>
    <p:extLst>
      <p:ext uri="{BB962C8B-B14F-4D97-AF65-F5344CB8AC3E}">
        <p14:creationId xmlns:p14="http://schemas.microsoft.com/office/powerpoint/2010/main" val="15810813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reach out to your region fundraising chair, or SIA Fund Development staff with any questions you may have. They are here to help! </a:t>
            </a:r>
          </a:p>
          <a:p>
            <a:endParaRPr lang="en-US" dirty="0"/>
          </a:p>
          <a:p>
            <a:r>
              <a:rPr lang="en-US" dirty="0"/>
              <a:t>Thank you! </a:t>
            </a:r>
          </a:p>
          <a:p>
            <a:endParaRPr lang="en-US" dirty="0"/>
          </a:p>
        </p:txBody>
      </p:sp>
      <p:sp>
        <p:nvSpPr>
          <p:cNvPr id="4" name="Slide Number Placeholder 3"/>
          <p:cNvSpPr>
            <a:spLocks noGrp="1"/>
          </p:cNvSpPr>
          <p:nvPr>
            <p:ph type="sldNum" sz="quarter" idx="5"/>
          </p:nvPr>
        </p:nvSpPr>
        <p:spPr/>
        <p:txBody>
          <a:bodyPr/>
          <a:lstStyle/>
          <a:p>
            <a:fld id="{3E5DF9FD-7162-404A-8CD0-A628AF675F7F}" type="slidenum">
              <a:rPr lang="en-US" smtClean="0"/>
              <a:t>12</a:t>
            </a:fld>
            <a:endParaRPr lang="en-US"/>
          </a:p>
        </p:txBody>
      </p:sp>
    </p:spTree>
    <p:extLst>
      <p:ext uri="{BB962C8B-B14F-4D97-AF65-F5344CB8AC3E}">
        <p14:creationId xmlns:p14="http://schemas.microsoft.com/office/powerpoint/2010/main" val="42540242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8028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6" name="Rectangle 5"/>
          <p:cNvSpPr/>
          <p:nvPr userDrawn="1"/>
        </p:nvSpPr>
        <p:spPr>
          <a:xfrm>
            <a:off x="0" y="1"/>
            <a:ext cx="9144000" cy="823196"/>
          </a:xfrm>
          <a:prstGeom prst="rect">
            <a:avLst/>
          </a:prstGeom>
          <a:solidFill>
            <a:srgbClr val="293374"/>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srgbClr val="293374"/>
              </a:solidFill>
            </a:endParaRPr>
          </a:p>
        </p:txBody>
      </p:sp>
      <p:sp>
        <p:nvSpPr>
          <p:cNvPr id="9" name="Text Placeholder 2"/>
          <p:cNvSpPr>
            <a:spLocks noGrp="1"/>
          </p:cNvSpPr>
          <p:nvPr>
            <p:ph type="body" sz="quarter" idx="10"/>
          </p:nvPr>
        </p:nvSpPr>
        <p:spPr>
          <a:xfrm>
            <a:off x="580074" y="1052190"/>
            <a:ext cx="8136710" cy="3722218"/>
          </a:xfrm>
          <a:prstGeom prst="rect">
            <a:avLst/>
          </a:prstGeom>
        </p:spPr>
        <p:txBody>
          <a:bodyPr vert="horz"/>
          <a:lstStyle>
            <a:lvl1pPr marL="0" indent="0">
              <a:buNone/>
              <a:defRPr>
                <a:solidFill>
                  <a:schemeClr val="tx1"/>
                </a:solidFill>
                <a:latin typeface="Corbel" panose="020B0503020204020204" pitchFamily="34" charset="0"/>
                <a:cs typeface="Calibri"/>
              </a:defRPr>
            </a:lvl1pPr>
            <a:lvl2pPr>
              <a:defRPr>
                <a:solidFill>
                  <a:schemeClr val="tx1"/>
                </a:solidFill>
                <a:latin typeface="Corbel" panose="020B0503020204020204" pitchFamily="34" charset="0"/>
                <a:cs typeface="Calibri"/>
              </a:defRPr>
            </a:lvl2pPr>
            <a:lvl3pPr>
              <a:defRPr>
                <a:solidFill>
                  <a:schemeClr val="tx1"/>
                </a:solidFill>
                <a:latin typeface="Corbel" panose="020B0503020204020204" pitchFamily="34" charset="0"/>
                <a:cs typeface="Calibri"/>
              </a:defRPr>
            </a:lvl3pPr>
            <a:lvl4pPr>
              <a:defRPr>
                <a:solidFill>
                  <a:schemeClr val="tx1"/>
                </a:solidFill>
                <a:latin typeface="Corbel" panose="020B0503020204020204" pitchFamily="34" charset="0"/>
                <a:cs typeface="Calibri"/>
              </a:defRPr>
            </a:lvl4pPr>
            <a:lvl5pPr>
              <a:defRPr>
                <a:solidFill>
                  <a:schemeClr val="tx1"/>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111893"/>
            <a:ext cx="8229600" cy="632178"/>
          </a:xfrm>
          <a:prstGeom prst="rect">
            <a:avLst/>
          </a:prstGeom>
        </p:spPr>
        <p:txBody>
          <a:bodyPr vert="horz"/>
          <a:lstStyle>
            <a:lvl1pPr algn="ctr">
              <a:defRPr sz="3600" b="0">
                <a:solidFill>
                  <a:srgbClr val="FFFFFF"/>
                </a:solidFill>
                <a:latin typeface="Effra" panose="020B0603020203020204" pitchFamily="34" charset="77"/>
                <a:cs typeface="Calibri"/>
              </a:defRPr>
            </a:lvl1pPr>
          </a:lstStyle>
          <a:p>
            <a:r>
              <a:rPr lang="en-US" dirty="0"/>
              <a:t>Click to edit Master title style</a:t>
            </a:r>
          </a:p>
        </p:txBody>
      </p:sp>
    </p:spTree>
    <p:extLst>
      <p:ext uri="{BB962C8B-B14F-4D97-AF65-F5344CB8AC3E}">
        <p14:creationId xmlns:p14="http://schemas.microsoft.com/office/powerpoint/2010/main" val="949408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Rectangle 2"/>
          <p:cNvSpPr/>
          <p:nvPr userDrawn="1"/>
        </p:nvSpPr>
        <p:spPr>
          <a:xfrm>
            <a:off x="360586" y="1086273"/>
            <a:ext cx="2837658" cy="3337640"/>
          </a:xfrm>
          <a:prstGeom prst="rect">
            <a:avLst/>
          </a:prstGeom>
          <a:solidFill>
            <a:srgbClr val="428A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userDrawn="1"/>
        </p:nvSpPr>
        <p:spPr>
          <a:xfrm>
            <a:off x="1" y="0"/>
            <a:ext cx="9144000"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4" name="Title 13"/>
          <p:cNvSpPr>
            <a:spLocks noGrp="1"/>
          </p:cNvSpPr>
          <p:nvPr>
            <p:ph type="title"/>
          </p:nvPr>
        </p:nvSpPr>
        <p:spPr>
          <a:xfrm>
            <a:off x="360589" y="105841"/>
            <a:ext cx="8528652" cy="611516"/>
          </a:xfrm>
          <a:prstGeom prst="rect">
            <a:avLst/>
          </a:prstGeom>
          <a:ln>
            <a:noFill/>
          </a:ln>
        </p:spPr>
        <p:txBody>
          <a:bodyPr>
            <a:normAutofit/>
          </a:bodyPr>
          <a:lstStyle>
            <a:lvl1pPr algn="l">
              <a:defRPr sz="4000" b="0" baseline="0">
                <a:solidFill>
                  <a:schemeClr val="bg1"/>
                </a:solidFill>
                <a:latin typeface="Effra" panose="020B0603020203020204" pitchFamily="34" charset="77"/>
                <a:cs typeface="Calibri"/>
              </a:defRPr>
            </a:lvl1pPr>
          </a:lstStyle>
          <a:p>
            <a:endParaRPr lang="en-US" dirty="0"/>
          </a:p>
        </p:txBody>
      </p:sp>
      <p:sp>
        <p:nvSpPr>
          <p:cNvPr id="15" name="Rectangle 14"/>
          <p:cNvSpPr/>
          <p:nvPr userDrawn="1"/>
        </p:nvSpPr>
        <p:spPr>
          <a:xfrm>
            <a:off x="0" y="4785780"/>
            <a:ext cx="9144000" cy="385732"/>
          </a:xfrm>
          <a:prstGeom prst="rect">
            <a:avLst/>
          </a:prstGeom>
          <a:solidFill>
            <a:srgbClr val="BB40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4" name="Text Placeholder 3"/>
          <p:cNvSpPr>
            <a:spLocks noGrp="1"/>
          </p:cNvSpPr>
          <p:nvPr>
            <p:ph type="body" sz="quarter" idx="10"/>
          </p:nvPr>
        </p:nvSpPr>
        <p:spPr>
          <a:xfrm>
            <a:off x="3402055" y="1086273"/>
            <a:ext cx="5377439" cy="3337640"/>
          </a:xfrm>
          <a:prstGeom prst="rect">
            <a:avLst/>
          </a:prstGeom>
        </p:spPr>
        <p:txBody>
          <a:bodyPr>
            <a:normAutofit/>
          </a:bodyPr>
          <a:lstStyle>
            <a:lvl1pPr marL="0" indent="0">
              <a:buNone/>
              <a:defRPr sz="2800">
                <a:solidFill>
                  <a:schemeClr val="tx1"/>
                </a:solidFill>
                <a:latin typeface="Corbel" panose="020B0503020204020204" pitchFamily="34" charset="0"/>
                <a:cs typeface="Calibri"/>
              </a:defRPr>
            </a:lvl1pPr>
            <a:lvl2pPr marL="457200" indent="0">
              <a:buNone/>
              <a:defRPr sz="2800">
                <a:solidFill>
                  <a:schemeClr val="tx1"/>
                </a:solidFill>
                <a:latin typeface="Corbel" panose="020B0503020204020204" pitchFamily="34" charset="0"/>
                <a:cs typeface="Calibri"/>
              </a:defRPr>
            </a:lvl2pPr>
            <a:lvl3pPr marL="914400" indent="0">
              <a:buNone/>
              <a:defRPr sz="2800">
                <a:solidFill>
                  <a:schemeClr val="tx1"/>
                </a:solidFill>
                <a:latin typeface="Corbel" panose="020B0503020204020204" pitchFamily="34" charset="0"/>
                <a:cs typeface="Calibri"/>
              </a:defRPr>
            </a:lvl3pPr>
            <a:lvl4pPr marL="1371600" indent="0">
              <a:buNone/>
              <a:defRPr sz="2800">
                <a:solidFill>
                  <a:schemeClr val="tx1"/>
                </a:solidFill>
                <a:latin typeface="Corbel" panose="020B0503020204020204" pitchFamily="34" charset="0"/>
                <a:cs typeface="Calibri"/>
              </a:defRPr>
            </a:lvl4pPr>
            <a:lvl5pPr marL="1828800" indent="0">
              <a:buNone/>
              <a:defRPr sz="2800">
                <a:solidFill>
                  <a:schemeClr val="tx1"/>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idx="11"/>
          </p:nvPr>
        </p:nvSpPr>
        <p:spPr>
          <a:xfrm>
            <a:off x="486008" y="1199513"/>
            <a:ext cx="2571138" cy="3069342"/>
          </a:xfrm>
          <a:prstGeom prst="rect">
            <a:avLst/>
          </a:prstGeom>
        </p:spPr>
        <p:txBody>
          <a:bodyPr vert="horz"/>
          <a:lstStyle>
            <a:lvl1pPr marL="0" indent="0">
              <a:buNone/>
              <a:defRPr sz="2600">
                <a:solidFill>
                  <a:srgbClr val="FFFFFF"/>
                </a:solidFill>
                <a:latin typeface="Corbel" panose="020B0503020204020204" pitchFamily="34" charset="0"/>
                <a:cs typeface="Calibri"/>
              </a:defRPr>
            </a:lvl1pPr>
            <a:lvl2pPr marL="457200" indent="0">
              <a:buNone/>
              <a:defRPr sz="2600">
                <a:solidFill>
                  <a:srgbClr val="FFFFFF"/>
                </a:solidFill>
                <a:latin typeface="Calibri"/>
                <a:cs typeface="Calibri"/>
              </a:defRPr>
            </a:lvl2pPr>
            <a:lvl3pPr marL="914400" indent="0">
              <a:buNone/>
              <a:defRPr sz="2600">
                <a:solidFill>
                  <a:srgbClr val="FFFFFF"/>
                </a:solidFill>
                <a:latin typeface="Calibri"/>
                <a:cs typeface="Calibri"/>
              </a:defRPr>
            </a:lvl3pPr>
            <a:lvl4pPr marL="1371600" indent="0">
              <a:buNone/>
              <a:defRPr sz="2600">
                <a:solidFill>
                  <a:srgbClr val="FFFFFF"/>
                </a:solidFill>
                <a:latin typeface="Calibri"/>
                <a:cs typeface="Calibri"/>
              </a:defRPr>
            </a:lvl4pPr>
            <a:lvl5pPr marL="1828800" indent="0">
              <a:buNone/>
              <a:defRPr sz="2600">
                <a:solidFill>
                  <a:srgbClr val="FFFFFF"/>
                </a:solidFill>
                <a:latin typeface="Calibri"/>
                <a:cs typeface="Calibri"/>
              </a:defRPr>
            </a:lvl5pPr>
          </a:lstStyle>
          <a:p>
            <a:pPr lvl="0"/>
            <a:r>
              <a:rPr lang="en-US" dirty="0"/>
              <a:t>Click to edit Master text styles</a:t>
            </a:r>
          </a:p>
        </p:txBody>
      </p:sp>
    </p:spTree>
    <p:extLst>
      <p:ext uri="{BB962C8B-B14F-4D97-AF65-F5344CB8AC3E}">
        <p14:creationId xmlns:p14="http://schemas.microsoft.com/office/powerpoint/2010/main" val="11490812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age backgroun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0C564-9582-754D-BF52-11F0CBE8A0D6}"/>
              </a:ext>
            </a:extLst>
          </p:cNvPr>
          <p:cNvSpPr>
            <a:spLocks noGrp="1"/>
          </p:cNvSpPr>
          <p:nvPr>
            <p:ph type="title"/>
          </p:nvPr>
        </p:nvSpPr>
        <p:spPr>
          <a:xfrm>
            <a:off x="628650" y="2074862"/>
            <a:ext cx="7886700" cy="993775"/>
          </a:xfrm>
          <a:prstGeom prst="rect">
            <a:avLst/>
          </a:prstGeo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804917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8" name="Rectangle 7"/>
          <p:cNvSpPr/>
          <p:nvPr userDrawn="1"/>
        </p:nvSpPr>
        <p:spPr>
          <a:xfrm>
            <a:off x="-33790" y="1"/>
            <a:ext cx="9177789"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4" name="Title 13"/>
          <p:cNvSpPr>
            <a:spLocks noGrp="1"/>
          </p:cNvSpPr>
          <p:nvPr>
            <p:ph type="title"/>
          </p:nvPr>
        </p:nvSpPr>
        <p:spPr>
          <a:xfrm>
            <a:off x="360588" y="105841"/>
            <a:ext cx="8783413" cy="611516"/>
          </a:xfrm>
          <a:prstGeom prst="rect">
            <a:avLst/>
          </a:prstGeom>
          <a:ln>
            <a:noFill/>
          </a:ln>
        </p:spPr>
        <p:txBody>
          <a:bodyPr>
            <a:normAutofit/>
          </a:bodyPr>
          <a:lstStyle>
            <a:lvl1pPr algn="l">
              <a:defRPr sz="4000" b="0" baseline="0">
                <a:solidFill>
                  <a:schemeClr val="bg1"/>
                </a:solidFill>
                <a:latin typeface="Effra" panose="020B0603020203020204" pitchFamily="34" charset="77"/>
                <a:cs typeface="Calibri"/>
              </a:defRPr>
            </a:lvl1pPr>
          </a:lstStyle>
          <a:p>
            <a:endParaRPr lang="en-US" dirty="0"/>
          </a:p>
        </p:txBody>
      </p:sp>
      <p:sp>
        <p:nvSpPr>
          <p:cNvPr id="4" name="Text Placeholder 3"/>
          <p:cNvSpPr>
            <a:spLocks noGrp="1"/>
          </p:cNvSpPr>
          <p:nvPr>
            <p:ph type="body" sz="quarter" idx="10"/>
          </p:nvPr>
        </p:nvSpPr>
        <p:spPr>
          <a:xfrm>
            <a:off x="990600" y="1172767"/>
            <a:ext cx="7437438" cy="3014663"/>
          </a:xfrm>
          <a:prstGeom prst="rect">
            <a:avLst/>
          </a:prstGeom>
        </p:spPr>
        <p:txBody>
          <a:bodyPr>
            <a:normAutofit/>
          </a:bodyPr>
          <a:lstStyle>
            <a:lvl1pPr marL="0" indent="0">
              <a:buNone/>
              <a:defRPr sz="3600">
                <a:solidFill>
                  <a:schemeClr val="tx1"/>
                </a:solidFill>
                <a:latin typeface="Corbel" panose="020B0503020204020204" pitchFamily="34" charset="0"/>
                <a:cs typeface="Calibri"/>
              </a:defRPr>
            </a:lvl1pPr>
            <a:lvl2pPr marL="457200" indent="0">
              <a:buNone/>
              <a:defRPr sz="3600">
                <a:solidFill>
                  <a:schemeClr val="tx1"/>
                </a:solidFill>
                <a:latin typeface="Corbel" panose="020B0503020204020204" pitchFamily="34" charset="0"/>
                <a:cs typeface="Calibri"/>
              </a:defRPr>
            </a:lvl2pPr>
            <a:lvl3pPr marL="914400" indent="0">
              <a:buNone/>
              <a:defRPr sz="3600">
                <a:solidFill>
                  <a:schemeClr val="tx1"/>
                </a:solidFill>
                <a:latin typeface="Corbel" panose="020B0503020204020204" pitchFamily="34" charset="0"/>
                <a:cs typeface="Calibri"/>
              </a:defRPr>
            </a:lvl3pPr>
            <a:lvl4pPr marL="1371600" indent="0">
              <a:buNone/>
              <a:defRPr sz="3600">
                <a:solidFill>
                  <a:schemeClr val="tx1"/>
                </a:solidFill>
                <a:latin typeface="Corbel" panose="020B0503020204020204" pitchFamily="34" charset="0"/>
                <a:cs typeface="Calibri"/>
              </a:defRPr>
            </a:lvl4pPr>
            <a:lvl5pPr marL="1828800" indent="0">
              <a:buNone/>
              <a:defRPr sz="3600">
                <a:solidFill>
                  <a:schemeClr val="tx1"/>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Picture 2" descr="Icon&#10;&#10;Description automatically generated">
            <a:extLst>
              <a:ext uri="{FF2B5EF4-FFF2-40B4-BE49-F238E27FC236}">
                <a16:creationId xmlns:a16="http://schemas.microsoft.com/office/drawing/2014/main" id="{7CCABA71-9C42-A34C-AD15-8C4F7EDF54D6}"/>
              </a:ext>
            </a:extLst>
          </p:cNvPr>
          <p:cNvPicPr>
            <a:picLocks noChangeAspect="1"/>
          </p:cNvPicPr>
          <p:nvPr userDrawn="1"/>
        </p:nvPicPr>
        <p:blipFill>
          <a:blip r:embed="rId2"/>
          <a:stretch>
            <a:fillRect/>
          </a:stretch>
        </p:blipFill>
        <p:spPr>
          <a:xfrm>
            <a:off x="322533" y="3724843"/>
            <a:ext cx="786857" cy="1172767"/>
          </a:xfrm>
          <a:prstGeom prst="rect">
            <a:avLst/>
          </a:prstGeom>
        </p:spPr>
      </p:pic>
    </p:spTree>
    <p:extLst>
      <p:ext uri="{BB962C8B-B14F-4D97-AF65-F5344CB8AC3E}">
        <p14:creationId xmlns:p14="http://schemas.microsoft.com/office/powerpoint/2010/main" val="1769212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8" name="Content Placeholder 10"/>
          <p:cNvSpPr>
            <a:spLocks noGrp="1"/>
          </p:cNvSpPr>
          <p:nvPr>
            <p:ph sz="quarter" idx="2"/>
          </p:nvPr>
        </p:nvSpPr>
        <p:spPr>
          <a:xfrm>
            <a:off x="550533" y="1245582"/>
            <a:ext cx="7962443" cy="3160892"/>
          </a:xfrm>
          <a:prstGeom prst="rect">
            <a:avLst/>
          </a:prstGeom>
        </p:spPr>
        <p:txBody>
          <a:bodyPr/>
          <a:lstStyle>
            <a:lvl1pPr marL="0" indent="0">
              <a:buNone/>
              <a:defRPr sz="2800">
                <a:solidFill>
                  <a:srgbClr val="000000"/>
                </a:solidFill>
                <a:latin typeface="Corbel" panose="020B0503020204020204" pitchFamily="34" charset="0"/>
                <a:cs typeface="Calibri"/>
              </a:defRPr>
            </a:lvl1pPr>
            <a:lvl2pPr marL="457200" indent="0">
              <a:buNone/>
              <a:defRPr sz="2800">
                <a:solidFill>
                  <a:srgbClr val="000000"/>
                </a:solidFill>
                <a:latin typeface="Corbel" panose="020B0503020204020204" pitchFamily="34" charset="0"/>
                <a:cs typeface="Calibri"/>
              </a:defRPr>
            </a:lvl2pPr>
            <a:lvl3pPr marL="914400" indent="0">
              <a:buNone/>
              <a:defRPr sz="2800">
                <a:solidFill>
                  <a:srgbClr val="000000"/>
                </a:solidFill>
                <a:latin typeface="Corbel" panose="020B0503020204020204" pitchFamily="34" charset="0"/>
                <a:cs typeface="Calibri"/>
              </a:defRPr>
            </a:lvl3pPr>
            <a:lvl4pPr marL="1371600" indent="0">
              <a:buNone/>
              <a:defRPr sz="2800">
                <a:solidFill>
                  <a:srgbClr val="000000"/>
                </a:solidFill>
                <a:latin typeface="Corbel" panose="020B0503020204020204" pitchFamily="34" charset="0"/>
                <a:cs typeface="Calibri"/>
              </a:defRPr>
            </a:lvl4pPr>
            <a:lvl5pPr marL="1828800" indent="0">
              <a:buNone/>
              <a:defRPr sz="2800">
                <a:solidFill>
                  <a:srgbClr val="000000"/>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p:cNvSpPr/>
          <p:nvPr userDrawn="1"/>
        </p:nvSpPr>
        <p:spPr>
          <a:xfrm>
            <a:off x="1" y="0"/>
            <a:ext cx="9143999"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1" name="Title 13"/>
          <p:cNvSpPr>
            <a:spLocks noGrp="1"/>
          </p:cNvSpPr>
          <p:nvPr>
            <p:ph type="title"/>
          </p:nvPr>
        </p:nvSpPr>
        <p:spPr>
          <a:xfrm>
            <a:off x="360588" y="105841"/>
            <a:ext cx="8783413" cy="611516"/>
          </a:xfrm>
          <a:prstGeom prst="rect">
            <a:avLst/>
          </a:prstGeom>
          <a:ln>
            <a:noFill/>
          </a:ln>
        </p:spPr>
        <p:txBody>
          <a:bodyPr>
            <a:normAutofit/>
          </a:bodyPr>
          <a:lstStyle>
            <a:lvl1pPr algn="ctr">
              <a:defRPr sz="4000" b="0" baseline="0">
                <a:solidFill>
                  <a:schemeClr val="bg1"/>
                </a:solidFill>
                <a:latin typeface="Effra" panose="020B0603020203020204" pitchFamily="34" charset="77"/>
                <a:cs typeface="Calibri"/>
              </a:defRPr>
            </a:lvl1pPr>
          </a:lstStyle>
          <a:p>
            <a:endParaRPr lang="en-US" dirty="0"/>
          </a:p>
        </p:txBody>
      </p:sp>
      <p:sp>
        <p:nvSpPr>
          <p:cNvPr id="13" name="Rectangle 12"/>
          <p:cNvSpPr/>
          <p:nvPr userDrawn="1"/>
        </p:nvSpPr>
        <p:spPr>
          <a:xfrm>
            <a:off x="0" y="4785780"/>
            <a:ext cx="9144000" cy="385732"/>
          </a:xfrm>
          <a:prstGeom prst="rect">
            <a:avLst/>
          </a:prstGeom>
          <a:solidFill>
            <a:srgbClr val="BB40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Tree>
    <p:extLst>
      <p:ext uri="{BB962C8B-B14F-4D97-AF65-F5344CB8AC3E}">
        <p14:creationId xmlns:p14="http://schemas.microsoft.com/office/powerpoint/2010/main" val="1769645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8" name="Content Placeholder 10"/>
          <p:cNvSpPr>
            <a:spLocks noGrp="1"/>
          </p:cNvSpPr>
          <p:nvPr>
            <p:ph sz="quarter" idx="2"/>
          </p:nvPr>
        </p:nvSpPr>
        <p:spPr>
          <a:xfrm>
            <a:off x="550533" y="1245582"/>
            <a:ext cx="7962443" cy="2686050"/>
          </a:xfrm>
          <a:prstGeom prst="rect">
            <a:avLst/>
          </a:prstGeom>
        </p:spPr>
        <p:txBody>
          <a:bodyPr/>
          <a:lstStyle>
            <a:lvl1pPr marL="0" indent="0">
              <a:buNone/>
              <a:defRPr sz="2800">
                <a:solidFill>
                  <a:srgbClr val="000000"/>
                </a:solidFill>
                <a:latin typeface="Corbel" panose="020B0503020204020204" pitchFamily="34" charset="0"/>
                <a:cs typeface="Calibri"/>
              </a:defRPr>
            </a:lvl1pPr>
            <a:lvl2pPr marL="457200" indent="0">
              <a:buNone/>
              <a:defRPr sz="2800">
                <a:solidFill>
                  <a:srgbClr val="000000"/>
                </a:solidFill>
                <a:latin typeface="Corbel" panose="020B0503020204020204" pitchFamily="34" charset="0"/>
                <a:cs typeface="Calibri"/>
              </a:defRPr>
            </a:lvl2pPr>
            <a:lvl3pPr marL="914400" indent="0">
              <a:buNone/>
              <a:defRPr sz="2800">
                <a:solidFill>
                  <a:srgbClr val="000000"/>
                </a:solidFill>
                <a:latin typeface="Corbel" panose="020B0503020204020204" pitchFamily="34" charset="0"/>
                <a:cs typeface="Calibri"/>
              </a:defRPr>
            </a:lvl3pPr>
            <a:lvl4pPr marL="1371600" indent="0">
              <a:buNone/>
              <a:defRPr sz="2800">
                <a:solidFill>
                  <a:srgbClr val="000000"/>
                </a:solidFill>
                <a:latin typeface="Corbel" panose="020B0503020204020204" pitchFamily="34" charset="0"/>
                <a:cs typeface="Calibri"/>
              </a:defRPr>
            </a:lvl4pPr>
            <a:lvl5pPr marL="1828800" indent="0">
              <a:buNone/>
              <a:defRPr sz="2800">
                <a:solidFill>
                  <a:srgbClr val="000000"/>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p:cNvSpPr/>
          <p:nvPr userDrawn="1"/>
        </p:nvSpPr>
        <p:spPr>
          <a:xfrm>
            <a:off x="0" y="1"/>
            <a:ext cx="9144000"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1" name="Title 13"/>
          <p:cNvSpPr>
            <a:spLocks noGrp="1"/>
          </p:cNvSpPr>
          <p:nvPr>
            <p:ph type="title"/>
          </p:nvPr>
        </p:nvSpPr>
        <p:spPr>
          <a:xfrm>
            <a:off x="360589" y="105841"/>
            <a:ext cx="8434586" cy="611516"/>
          </a:xfrm>
          <a:prstGeom prst="rect">
            <a:avLst/>
          </a:prstGeom>
          <a:ln>
            <a:noFill/>
          </a:ln>
        </p:spPr>
        <p:txBody>
          <a:bodyPr>
            <a:normAutofit/>
          </a:bodyPr>
          <a:lstStyle>
            <a:lvl1pPr algn="l">
              <a:defRPr sz="4000" b="0" baseline="0">
                <a:solidFill>
                  <a:schemeClr val="bg1"/>
                </a:solidFill>
                <a:latin typeface="Effra" panose="020B0603020203020204" pitchFamily="34" charset="77"/>
                <a:cs typeface="Calibri"/>
              </a:defRPr>
            </a:lvl1pPr>
          </a:lstStyle>
          <a:p>
            <a:endParaRPr lang="en-US" dirty="0"/>
          </a:p>
        </p:txBody>
      </p:sp>
      <p:sp>
        <p:nvSpPr>
          <p:cNvPr id="12" name="Rectangle 11">
            <a:extLst>
              <a:ext uri="{FF2B5EF4-FFF2-40B4-BE49-F238E27FC236}">
                <a16:creationId xmlns:a16="http://schemas.microsoft.com/office/drawing/2014/main" id="{35827637-9DAB-BE46-8DC2-D992AD27F262}"/>
              </a:ext>
            </a:extLst>
          </p:cNvPr>
          <p:cNvSpPr/>
          <p:nvPr userDrawn="1"/>
        </p:nvSpPr>
        <p:spPr>
          <a:xfrm>
            <a:off x="0" y="4785780"/>
            <a:ext cx="9144000" cy="385732"/>
          </a:xfrm>
          <a:prstGeom prst="rect">
            <a:avLst/>
          </a:prstGeom>
          <a:solidFill>
            <a:srgbClr val="BB40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pic>
        <p:nvPicPr>
          <p:cNvPr id="9" name="Picture 8" descr="Icon&#10;&#10;Description automatically generated">
            <a:extLst>
              <a:ext uri="{FF2B5EF4-FFF2-40B4-BE49-F238E27FC236}">
                <a16:creationId xmlns:a16="http://schemas.microsoft.com/office/drawing/2014/main" id="{05D65756-2B6C-9541-9985-F2DFB4E41C7C}"/>
              </a:ext>
            </a:extLst>
          </p:cNvPr>
          <p:cNvPicPr>
            <a:picLocks noChangeAspect="1"/>
          </p:cNvPicPr>
          <p:nvPr userDrawn="1"/>
        </p:nvPicPr>
        <p:blipFill>
          <a:blip r:embed="rId2"/>
          <a:stretch>
            <a:fillRect/>
          </a:stretch>
        </p:blipFill>
        <p:spPr>
          <a:xfrm>
            <a:off x="8030436" y="3749518"/>
            <a:ext cx="786857" cy="1172767"/>
          </a:xfrm>
          <a:prstGeom prst="rect">
            <a:avLst/>
          </a:prstGeom>
        </p:spPr>
      </p:pic>
    </p:spTree>
    <p:extLst>
      <p:ext uri="{BB962C8B-B14F-4D97-AF65-F5344CB8AC3E}">
        <p14:creationId xmlns:p14="http://schemas.microsoft.com/office/powerpoint/2010/main" val="23075010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6253637"/>
      </p:ext>
    </p:extLst>
  </p:cSld>
  <p:clrMap bg1="lt1" tx1="dk1" bg2="lt2" tx2="dk2" accent1="accent1" accent2="accent2" accent3="accent3" accent4="accent4" accent5="accent5" accent6="accent6" hlink="hlink" folHlink="folHlink"/>
  <p:sldLayoutIdLst>
    <p:sldLayoutId id="2147483673" r:id="rId1"/>
    <p:sldLayoutId id="2147483699" r:id="rId2"/>
    <p:sldLayoutId id="2147483697" r:id="rId3"/>
    <p:sldLayoutId id="2147483702" r:id="rId4"/>
    <p:sldLayoutId id="2147483700" r:id="rId5"/>
    <p:sldLayoutId id="2147483698" r:id="rId6"/>
    <p:sldLayoutId id="2147483701" r:id="rId7"/>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hyperlink" Target="http://soropt.link/eventflyertemp&#8203;"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15.jp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2" y="1479"/>
            <a:ext cx="9143998" cy="782132"/>
          </a:xfrm>
          <a:prstGeom prst="rect">
            <a:avLst/>
          </a:prstGeom>
          <a:solidFill>
            <a:srgbClr val="293374"/>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srgbClr val="58144D"/>
              </a:solidFill>
            </a:endParaRPr>
          </a:p>
        </p:txBody>
      </p:sp>
      <p:sp>
        <p:nvSpPr>
          <p:cNvPr id="20" name="Footer Placeholder 2"/>
          <p:cNvSpPr txBox="1">
            <a:spLocks/>
          </p:cNvSpPr>
          <p:nvPr/>
        </p:nvSpPr>
        <p:spPr>
          <a:xfrm>
            <a:off x="0" y="180041"/>
            <a:ext cx="9144000" cy="425008"/>
          </a:xfrm>
          <a:prstGeom prst="rect">
            <a:avLst/>
          </a:prstGeom>
        </p:spPr>
        <p:txBody>
          <a:bodyPr vert="horz"/>
          <a:lstStyle>
            <a:defPPr>
              <a:defRPr lang="en-US"/>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0" spc="300" dirty="0">
                <a:latin typeface="Corbel" panose="020B0503020204020204" pitchFamily="34" charset="0"/>
                <a:cs typeface="Calibri"/>
              </a:rPr>
              <a:t>SOROPTIMIST INTERNATIONAL OF THE AMERICAS, INC.®</a:t>
            </a:r>
          </a:p>
          <a:p>
            <a:pPr algn="ctr"/>
            <a:endParaRPr lang="en-US" sz="2400" b="0" spc="300" dirty="0">
              <a:latin typeface="Tw Cen MT"/>
              <a:cs typeface="Tw Cen MT"/>
            </a:endParaRPr>
          </a:p>
        </p:txBody>
      </p:sp>
      <p:sp>
        <p:nvSpPr>
          <p:cNvPr id="22" name="Rectangle 21"/>
          <p:cNvSpPr/>
          <p:nvPr/>
        </p:nvSpPr>
        <p:spPr>
          <a:xfrm>
            <a:off x="2" y="4715733"/>
            <a:ext cx="9159676" cy="459854"/>
          </a:xfrm>
          <a:prstGeom prst="rect">
            <a:avLst/>
          </a:prstGeom>
          <a:solidFill>
            <a:srgbClr val="BB4076"/>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schemeClr val="tx1">
                  <a:lumMod val="65000"/>
                  <a:lumOff val="35000"/>
                </a:schemeClr>
              </a:solidFill>
            </a:endParaRPr>
          </a:p>
        </p:txBody>
      </p:sp>
      <p:sp>
        <p:nvSpPr>
          <p:cNvPr id="10" name="TextBox 9"/>
          <p:cNvSpPr txBox="1"/>
          <p:nvPr/>
        </p:nvSpPr>
        <p:spPr>
          <a:xfrm>
            <a:off x="4402027" y="1712665"/>
            <a:ext cx="4354516" cy="1255728"/>
          </a:xfrm>
          <a:prstGeom prst="rect">
            <a:avLst/>
          </a:prstGeom>
          <a:noFill/>
        </p:spPr>
        <p:txBody>
          <a:bodyPr wrap="square" rtlCol="0">
            <a:spAutoFit/>
          </a:bodyPr>
          <a:lstStyle/>
          <a:p>
            <a:pPr>
              <a:lnSpc>
                <a:spcPct val="90000"/>
              </a:lnSpc>
            </a:pPr>
            <a:r>
              <a:rPr lang="en-US" sz="2800" b="1" dirty="0">
                <a:solidFill>
                  <a:srgbClr val="BB4076"/>
                </a:solidFill>
                <a:latin typeface="Effra" panose="020B0603020203020204" pitchFamily="34" charset="77"/>
                <a:cs typeface="Tw Cen MT"/>
              </a:rPr>
              <a:t>Inspiring Stories: Stories from Soroptimist Fundraising Events</a:t>
            </a:r>
          </a:p>
        </p:txBody>
      </p:sp>
      <p:sp>
        <p:nvSpPr>
          <p:cNvPr id="3" name="TextBox 2">
            <a:extLst>
              <a:ext uri="{FF2B5EF4-FFF2-40B4-BE49-F238E27FC236}">
                <a16:creationId xmlns:a16="http://schemas.microsoft.com/office/drawing/2014/main" id="{DAC064BB-F697-1D46-A1F3-B18A749C9FDB}"/>
              </a:ext>
            </a:extLst>
          </p:cNvPr>
          <p:cNvSpPr txBox="1"/>
          <p:nvPr/>
        </p:nvSpPr>
        <p:spPr>
          <a:xfrm>
            <a:off x="4416680" y="3205820"/>
            <a:ext cx="3491687" cy="646331"/>
          </a:xfrm>
          <a:prstGeom prst="rect">
            <a:avLst/>
          </a:prstGeom>
          <a:noFill/>
        </p:spPr>
        <p:txBody>
          <a:bodyPr wrap="square" lIns="91440" tIns="45720" rIns="91440" bIns="45720" rtlCol="0" anchor="t">
            <a:spAutoFit/>
          </a:bodyPr>
          <a:lstStyle/>
          <a:p>
            <a:r>
              <a:rPr lang="en-US" dirty="0">
                <a:latin typeface="Corbel"/>
                <a:cs typeface="Tw Cen MT"/>
              </a:rPr>
              <a:t>2025 District Meeting</a:t>
            </a:r>
            <a:endParaRPr lang="en-US" dirty="0">
              <a:latin typeface="Corbel" panose="020B0503020204020204" pitchFamily="34" charset="0"/>
              <a:cs typeface="Tw Cen MT"/>
            </a:endParaRPr>
          </a:p>
          <a:p>
            <a:r>
              <a:rPr lang="en-US" dirty="0">
                <a:latin typeface="Corbel"/>
                <a:cs typeface="Tw Cen MT"/>
              </a:rPr>
              <a:t>&lt;Insert Region&gt; Fundraising Chair</a:t>
            </a:r>
            <a:endParaRPr lang="en-US" dirty="0">
              <a:latin typeface="Corbel" panose="020B0503020204020204" pitchFamily="34" charset="0"/>
              <a:cs typeface="Tw Cen MT"/>
            </a:endParaRPr>
          </a:p>
        </p:txBody>
      </p:sp>
      <p:pic>
        <p:nvPicPr>
          <p:cNvPr id="9" name="Picture 8">
            <a:extLst>
              <a:ext uri="{FF2B5EF4-FFF2-40B4-BE49-F238E27FC236}">
                <a16:creationId xmlns:a16="http://schemas.microsoft.com/office/drawing/2014/main" id="{D3EDCED1-01A3-5648-B7CD-AB6374511CA4}"/>
              </a:ext>
            </a:extLst>
          </p:cNvPr>
          <p:cNvPicPr>
            <a:picLocks noChangeAspect="1"/>
          </p:cNvPicPr>
          <p:nvPr/>
        </p:nvPicPr>
        <p:blipFill>
          <a:blip r:embed="rId3"/>
          <a:stretch>
            <a:fillRect/>
          </a:stretch>
        </p:blipFill>
        <p:spPr>
          <a:xfrm>
            <a:off x="4488084" y="3031688"/>
            <a:ext cx="2140157" cy="45719"/>
          </a:xfrm>
          <a:prstGeom prst="rect">
            <a:avLst/>
          </a:prstGeom>
        </p:spPr>
      </p:pic>
      <p:pic>
        <p:nvPicPr>
          <p:cNvPr id="7" name="Picture 6" descr="Background pattern&#10;&#10;Description automatically generated">
            <a:extLst>
              <a:ext uri="{FF2B5EF4-FFF2-40B4-BE49-F238E27FC236}">
                <a16:creationId xmlns:a16="http://schemas.microsoft.com/office/drawing/2014/main" id="{C705C4EE-4A47-B149-99A4-3B0613D31538}"/>
              </a:ext>
            </a:extLst>
          </p:cNvPr>
          <p:cNvPicPr>
            <a:picLocks noChangeAspect="1"/>
          </p:cNvPicPr>
          <p:nvPr/>
        </p:nvPicPr>
        <p:blipFill rotWithShape="1">
          <a:blip r:embed="rId4"/>
          <a:srcRect r="31013"/>
          <a:stretch/>
        </p:blipFill>
        <p:spPr>
          <a:xfrm rot="10800000">
            <a:off x="-1" y="783611"/>
            <a:ext cx="4083803" cy="3932122"/>
          </a:xfrm>
          <a:prstGeom prst="rect">
            <a:avLst/>
          </a:prstGeom>
        </p:spPr>
      </p:pic>
      <p:pic>
        <p:nvPicPr>
          <p:cNvPr id="14" name="Picture 13" descr="Logo&#10;&#10;Description automatically generated">
            <a:extLst>
              <a:ext uri="{FF2B5EF4-FFF2-40B4-BE49-F238E27FC236}">
                <a16:creationId xmlns:a16="http://schemas.microsoft.com/office/drawing/2014/main" id="{EB7856D0-3E6F-1A4C-A3F6-BF83EA09E9BC}"/>
              </a:ext>
            </a:extLst>
          </p:cNvPr>
          <p:cNvPicPr>
            <a:picLocks noChangeAspect="1"/>
          </p:cNvPicPr>
          <p:nvPr/>
        </p:nvPicPr>
        <p:blipFill>
          <a:blip r:embed="rId5"/>
          <a:stretch>
            <a:fillRect/>
          </a:stretch>
        </p:blipFill>
        <p:spPr>
          <a:xfrm>
            <a:off x="492675" y="1448965"/>
            <a:ext cx="3098451" cy="2478761"/>
          </a:xfrm>
          <a:prstGeom prst="rect">
            <a:avLst/>
          </a:prstGeom>
        </p:spPr>
      </p:pic>
    </p:spTree>
    <p:extLst>
      <p:ext uri="{BB962C8B-B14F-4D97-AF65-F5344CB8AC3E}">
        <p14:creationId xmlns:p14="http://schemas.microsoft.com/office/powerpoint/2010/main" val="15643068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tIns="45720" rIns="91440" bIns="45720" anchor="t">
            <a:normAutofit fontScale="90000"/>
          </a:bodyPr>
          <a:lstStyle/>
          <a:p>
            <a:pPr>
              <a:lnSpc>
                <a:spcPct val="90000"/>
              </a:lnSpc>
            </a:pPr>
            <a:r>
              <a:rPr lang="en-US" b="1" dirty="0">
                <a:latin typeface="Effra"/>
                <a:cs typeface="Tw Cen MT"/>
              </a:rPr>
              <a:t>Objectives</a:t>
            </a:r>
          </a:p>
        </p:txBody>
      </p:sp>
      <p:sp>
        <p:nvSpPr>
          <p:cNvPr id="7" name="Footer Placeholder 2">
            <a:extLst>
              <a:ext uri="{FF2B5EF4-FFF2-40B4-BE49-F238E27FC236}">
                <a16:creationId xmlns:a16="http://schemas.microsoft.com/office/drawing/2014/main" id="{718FCFE7-71C3-4C46-87F4-B4C784BA6DC5}"/>
              </a:ext>
            </a:extLst>
          </p:cNvPr>
          <p:cNvSpPr txBox="1">
            <a:spLocks/>
          </p:cNvSpPr>
          <p:nvPr/>
        </p:nvSpPr>
        <p:spPr>
          <a:xfrm>
            <a:off x="0" y="4828901"/>
            <a:ext cx="9144000" cy="314599"/>
          </a:xfrm>
          <a:prstGeom prst="rect">
            <a:avLst/>
          </a:prstGeom>
        </p:spPr>
        <p:txBody>
          <a:bodyPr vert="horz" lIns="91440" tIns="45720" rIns="91440" bIns="45720" anchor="t"/>
          <a:lstStyle>
            <a:defPPr>
              <a:defRPr lang="en-US"/>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0" spc="300" dirty="0">
                <a:latin typeface="Corbel"/>
                <a:cs typeface="Calibri"/>
              </a:rPr>
              <a:t>SIA | 2025 | </a:t>
            </a:r>
            <a:r>
              <a:rPr lang="en-US" sz="1400" b="0" dirty="0">
                <a:latin typeface="Corbel"/>
                <a:cs typeface="Calibri"/>
              </a:rPr>
              <a:t>Inspiring Stories: Stories from Soroptimist Fundraising Events</a:t>
            </a:r>
          </a:p>
          <a:p>
            <a:pPr algn="ctr"/>
            <a:endParaRPr lang="en-US" sz="1400" b="0" dirty="0">
              <a:latin typeface="Corbel" panose="020B0503020204020204" pitchFamily="34" charset="0"/>
              <a:cs typeface="Calibri"/>
            </a:endParaRPr>
          </a:p>
          <a:p>
            <a:pPr algn="ctr"/>
            <a:endParaRPr lang="en-US" sz="2400" b="0" spc="300" dirty="0">
              <a:latin typeface="Tw Cen MT"/>
              <a:cs typeface="Tw Cen MT"/>
            </a:endParaRPr>
          </a:p>
        </p:txBody>
      </p:sp>
      <p:pic>
        <p:nvPicPr>
          <p:cNvPr id="3" name="Picture 2" descr="Logo&#10;&#10;Description automatically generated">
            <a:extLst>
              <a:ext uri="{FF2B5EF4-FFF2-40B4-BE49-F238E27FC236}">
                <a16:creationId xmlns:a16="http://schemas.microsoft.com/office/drawing/2014/main" id="{807E26A9-B1D3-10D5-CAD8-D24363DD3AD6}"/>
              </a:ext>
            </a:extLst>
          </p:cNvPr>
          <p:cNvPicPr>
            <a:picLocks noChangeAspect="1"/>
          </p:cNvPicPr>
          <p:nvPr/>
        </p:nvPicPr>
        <p:blipFill>
          <a:blip r:embed="rId3"/>
          <a:stretch>
            <a:fillRect/>
          </a:stretch>
        </p:blipFill>
        <p:spPr>
          <a:xfrm>
            <a:off x="8139792" y="77276"/>
            <a:ext cx="800101" cy="640081"/>
          </a:xfrm>
          <a:prstGeom prst="rect">
            <a:avLst/>
          </a:prstGeom>
        </p:spPr>
      </p:pic>
      <p:sp>
        <p:nvSpPr>
          <p:cNvPr id="5" name="TextBox 4">
            <a:extLst>
              <a:ext uri="{FF2B5EF4-FFF2-40B4-BE49-F238E27FC236}">
                <a16:creationId xmlns:a16="http://schemas.microsoft.com/office/drawing/2014/main" id="{01492E89-A3AF-E845-5A3F-FA7BB608322E}"/>
              </a:ext>
            </a:extLst>
          </p:cNvPr>
          <p:cNvSpPr txBox="1"/>
          <p:nvPr/>
        </p:nvSpPr>
        <p:spPr>
          <a:xfrm>
            <a:off x="155711" y="1452885"/>
            <a:ext cx="5067446" cy="2554545"/>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000" dirty="0">
                <a:latin typeface="Corbel"/>
                <a:cs typeface="Tw Cen MT"/>
              </a:rPr>
              <a:t>Learn about successful club fundraising events from regions throughout SIA.</a:t>
            </a:r>
            <a:br>
              <a:rPr lang="en-US" sz="2000" dirty="0">
                <a:latin typeface="Corbel" panose="020B0503020204020204" pitchFamily="34" charset="0"/>
                <a:cs typeface="Tw Cen MT"/>
              </a:rPr>
            </a:br>
            <a:endParaRPr lang="en-US" sz="2000" dirty="0">
              <a:latin typeface="Corbel" panose="020B0503020204020204" pitchFamily="34" charset="0"/>
              <a:cs typeface="Tw Cen MT"/>
            </a:endParaRPr>
          </a:p>
          <a:p>
            <a:pPr marL="285750" indent="-285750">
              <a:buFont typeface="Arial" panose="020B0604020202020204" pitchFamily="34" charset="0"/>
              <a:buChar char="•"/>
            </a:pPr>
            <a:r>
              <a:rPr lang="en-US" sz="2000" dirty="0">
                <a:latin typeface="Corbel"/>
                <a:cs typeface="Tw Cen MT"/>
              </a:rPr>
              <a:t>Gain insights on how to make your club’s fundraiser more successful.</a:t>
            </a:r>
            <a:br>
              <a:rPr lang="en-US" sz="2000" dirty="0">
                <a:latin typeface="Corbel" panose="020B0503020204020204" pitchFamily="34" charset="0"/>
                <a:cs typeface="Tw Cen MT"/>
              </a:rPr>
            </a:br>
            <a:endParaRPr lang="en-US" sz="2000" dirty="0">
              <a:latin typeface="Corbel" panose="020B0503020204020204" pitchFamily="34" charset="0"/>
              <a:cs typeface="Tw Cen MT"/>
            </a:endParaRPr>
          </a:p>
          <a:p>
            <a:pPr marL="285750" indent="-285750">
              <a:buFont typeface="Arial" panose="020B0604020202020204" pitchFamily="34" charset="0"/>
              <a:buChar char="•"/>
            </a:pPr>
            <a:r>
              <a:rPr lang="en-US" sz="2000" dirty="0">
                <a:latin typeface="Corbel"/>
                <a:cs typeface="Tw Cen MT"/>
              </a:rPr>
              <a:t>Understand how to engage donors and your community through fundraising events. </a:t>
            </a:r>
          </a:p>
        </p:txBody>
      </p:sp>
      <p:pic>
        <p:nvPicPr>
          <p:cNvPr id="6" name="Picture 5" descr="A group of women standing on a porch with signs&#10;&#10;AI-generated content may be incorrect.">
            <a:extLst>
              <a:ext uri="{FF2B5EF4-FFF2-40B4-BE49-F238E27FC236}">
                <a16:creationId xmlns:a16="http://schemas.microsoft.com/office/drawing/2014/main" id="{EAFA5689-644D-A133-4B30-0055ED16BD3C}"/>
              </a:ext>
            </a:extLst>
          </p:cNvPr>
          <p:cNvPicPr>
            <a:picLocks noChangeAspect="1"/>
          </p:cNvPicPr>
          <p:nvPr/>
        </p:nvPicPr>
        <p:blipFill>
          <a:blip r:embed="rId4"/>
          <a:srcRect l="11444" t="20591" r="14926" b="5223"/>
          <a:stretch>
            <a:fillRect/>
          </a:stretch>
        </p:blipFill>
        <p:spPr>
          <a:xfrm>
            <a:off x="5219567" y="1315234"/>
            <a:ext cx="3563845" cy="2693095"/>
          </a:xfrm>
          <a:prstGeom prst="rect">
            <a:avLst/>
          </a:prstGeom>
        </p:spPr>
      </p:pic>
    </p:spTree>
    <p:extLst>
      <p:ext uri="{BB962C8B-B14F-4D97-AF65-F5344CB8AC3E}">
        <p14:creationId xmlns:p14="http://schemas.microsoft.com/office/powerpoint/2010/main" val="642234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1CC51-C6B0-CEBF-E09D-0F708FDC56B2}"/>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A09F8E8-03C4-BAB8-70B4-6DD93FC25F8C}"/>
              </a:ext>
            </a:extLst>
          </p:cNvPr>
          <p:cNvSpPr>
            <a:spLocks noGrp="1"/>
          </p:cNvSpPr>
          <p:nvPr>
            <p:ph sz="quarter" idx="2"/>
          </p:nvPr>
        </p:nvSpPr>
        <p:spPr>
          <a:xfrm>
            <a:off x="364867" y="3633551"/>
            <a:ext cx="7962443" cy="952334"/>
          </a:xfrm>
        </p:spPr>
        <p:txBody>
          <a:bodyPr lIns="91440" tIns="45720" rIns="91440" bIns="45720" anchor="t"/>
          <a:lstStyle/>
          <a:p>
            <a:pPr algn="ctr"/>
            <a:r>
              <a:rPr lang="en-US" sz="2400">
                <a:latin typeface="Corbel"/>
              </a:rPr>
              <a:t>YOSE: an entertainment hall featuring </a:t>
            </a:r>
            <a:r>
              <a:rPr lang="en-US" sz="2400" err="1">
                <a:latin typeface="Corbel"/>
              </a:rPr>
              <a:t>rakugo</a:t>
            </a:r>
            <a:r>
              <a:rPr lang="en-US" sz="2400">
                <a:latin typeface="Corbel"/>
              </a:rPr>
              <a:t>, </a:t>
            </a:r>
            <a:r>
              <a:rPr lang="en-US" sz="2400" err="1">
                <a:latin typeface="Corbel"/>
              </a:rPr>
              <a:t>manazai</a:t>
            </a:r>
            <a:r>
              <a:rPr lang="en-US" sz="2400">
                <a:latin typeface="Corbel"/>
              </a:rPr>
              <a:t>, magic, music, etc. </a:t>
            </a:r>
            <a:endParaRPr lang="en-US">
              <a:latin typeface="Corbel"/>
            </a:endParaRPr>
          </a:p>
        </p:txBody>
      </p:sp>
      <p:sp>
        <p:nvSpPr>
          <p:cNvPr id="3" name="Title 2">
            <a:extLst>
              <a:ext uri="{FF2B5EF4-FFF2-40B4-BE49-F238E27FC236}">
                <a16:creationId xmlns:a16="http://schemas.microsoft.com/office/drawing/2014/main" id="{E4C0A200-97F2-A4B1-80A0-5116CCF6E40A}"/>
              </a:ext>
            </a:extLst>
          </p:cNvPr>
          <p:cNvSpPr>
            <a:spLocks noGrp="1"/>
          </p:cNvSpPr>
          <p:nvPr>
            <p:ph type="title"/>
          </p:nvPr>
        </p:nvSpPr>
        <p:spPr/>
        <p:txBody>
          <a:bodyPr lIns="91440" tIns="45720" rIns="91440" bIns="45720" anchor="t">
            <a:noAutofit/>
          </a:bodyPr>
          <a:lstStyle/>
          <a:p>
            <a:pPr algn="ctr"/>
            <a:r>
              <a:rPr lang="en-US" sz="3200" b="1" dirty="0">
                <a:latin typeface="Effra"/>
                <a:cs typeface="Tw Cen MT"/>
              </a:rPr>
              <a:t>Fundraising Example from Japan Kita Region</a:t>
            </a:r>
            <a:br>
              <a:rPr lang="en-US" b="1" dirty="0">
                <a:cs typeface="Tw Cen MT"/>
              </a:rPr>
            </a:br>
            <a:endParaRPr lang="en-US" sz="4400" dirty="0"/>
          </a:p>
        </p:txBody>
      </p:sp>
      <p:sp>
        <p:nvSpPr>
          <p:cNvPr id="4" name="Footer Placeholder 2">
            <a:extLst>
              <a:ext uri="{FF2B5EF4-FFF2-40B4-BE49-F238E27FC236}">
                <a16:creationId xmlns:a16="http://schemas.microsoft.com/office/drawing/2014/main" id="{0BE95355-DAFF-4824-35CE-B1DDEC4145E0}"/>
              </a:ext>
            </a:extLst>
          </p:cNvPr>
          <p:cNvSpPr txBox="1">
            <a:spLocks/>
          </p:cNvSpPr>
          <p:nvPr/>
        </p:nvSpPr>
        <p:spPr>
          <a:xfrm>
            <a:off x="0" y="4828901"/>
            <a:ext cx="9144000" cy="314599"/>
          </a:xfrm>
          <a:prstGeom prst="rect">
            <a:avLst/>
          </a:prstGeom>
        </p:spPr>
        <p:txBody>
          <a:bodyPr vert="horz" lIns="91440" tIns="45720" rIns="91440" bIns="45720" anchor="t"/>
          <a:lstStyle>
            <a:defPPr>
              <a:defRPr lang="en-US"/>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0" spc="300" dirty="0">
                <a:latin typeface="Corbel"/>
                <a:cs typeface="Calibri"/>
              </a:rPr>
              <a:t>SIA | 2025 | </a:t>
            </a:r>
            <a:r>
              <a:rPr lang="en-US" sz="1400" b="0" dirty="0">
                <a:latin typeface="Corbel"/>
                <a:cs typeface="Calibri"/>
              </a:rPr>
              <a:t>Inspiring Stories: Stories from Soroptimist Fundraising Events</a:t>
            </a:r>
          </a:p>
          <a:p>
            <a:pPr algn="ctr"/>
            <a:endParaRPr lang="en-US" sz="2400" b="0" spc="300" dirty="0">
              <a:latin typeface="Tw Cen MT"/>
              <a:cs typeface="Tw Cen MT"/>
            </a:endParaRPr>
          </a:p>
        </p:txBody>
      </p:sp>
      <p:pic>
        <p:nvPicPr>
          <p:cNvPr id="6" name="Picture 5" descr="A group of women standing together&#10;&#10;AI-generated content may be incorrect.">
            <a:extLst>
              <a:ext uri="{FF2B5EF4-FFF2-40B4-BE49-F238E27FC236}">
                <a16:creationId xmlns:a16="http://schemas.microsoft.com/office/drawing/2014/main" id="{B7D3D890-57A6-13F8-A462-E4C37D6FCCE3}"/>
              </a:ext>
            </a:extLst>
          </p:cNvPr>
          <p:cNvPicPr>
            <a:picLocks noChangeAspect="1"/>
          </p:cNvPicPr>
          <p:nvPr/>
        </p:nvPicPr>
        <p:blipFill>
          <a:blip r:embed="rId3"/>
          <a:srcRect t="22345" b="8175"/>
          <a:stretch>
            <a:fillRect/>
          </a:stretch>
        </p:blipFill>
        <p:spPr>
          <a:xfrm>
            <a:off x="1564547" y="1149292"/>
            <a:ext cx="6014906" cy="2350780"/>
          </a:xfrm>
          <a:prstGeom prst="rect">
            <a:avLst/>
          </a:prstGeom>
        </p:spPr>
      </p:pic>
    </p:spTree>
    <p:extLst>
      <p:ext uri="{BB962C8B-B14F-4D97-AF65-F5344CB8AC3E}">
        <p14:creationId xmlns:p14="http://schemas.microsoft.com/office/powerpoint/2010/main" val="30437510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49A65E-DE9E-306F-0A5C-E9510267BBB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ECCE88C-73EC-07D3-F10B-19F9439A8EE1}"/>
              </a:ext>
            </a:extLst>
          </p:cNvPr>
          <p:cNvSpPr>
            <a:spLocks noGrp="1"/>
          </p:cNvSpPr>
          <p:nvPr>
            <p:ph type="title"/>
          </p:nvPr>
        </p:nvSpPr>
        <p:spPr/>
        <p:txBody>
          <a:bodyPr lIns="91440" tIns="45720" rIns="91440" bIns="45720" anchor="t">
            <a:noAutofit/>
          </a:bodyPr>
          <a:lstStyle/>
          <a:p>
            <a:pPr>
              <a:lnSpc>
                <a:spcPct val="90000"/>
              </a:lnSpc>
            </a:pPr>
            <a:r>
              <a:rPr lang="en-US" sz="3200" b="1" dirty="0">
                <a:latin typeface="Effra"/>
                <a:cs typeface="Tw Cen MT"/>
              </a:rPr>
              <a:t>Fundraising Examples from Philippines Region</a:t>
            </a:r>
            <a:br>
              <a:rPr lang="en-US" b="1" dirty="0">
                <a:cs typeface="Tw Cen MT"/>
              </a:rPr>
            </a:br>
            <a:endParaRPr lang="en-US" sz="3200" b="1" dirty="0">
              <a:solidFill>
                <a:srgbClr val="BB4076"/>
              </a:solidFill>
              <a:cs typeface="Tw Cen MT"/>
            </a:endParaRPr>
          </a:p>
        </p:txBody>
      </p:sp>
      <p:sp>
        <p:nvSpPr>
          <p:cNvPr id="7" name="Footer Placeholder 2">
            <a:extLst>
              <a:ext uri="{FF2B5EF4-FFF2-40B4-BE49-F238E27FC236}">
                <a16:creationId xmlns:a16="http://schemas.microsoft.com/office/drawing/2014/main" id="{DE3BB000-82C0-C4E1-642F-7291B0172BE3}"/>
              </a:ext>
            </a:extLst>
          </p:cNvPr>
          <p:cNvSpPr txBox="1">
            <a:spLocks/>
          </p:cNvSpPr>
          <p:nvPr/>
        </p:nvSpPr>
        <p:spPr>
          <a:xfrm>
            <a:off x="0" y="4828901"/>
            <a:ext cx="9144000" cy="314599"/>
          </a:xfrm>
          <a:prstGeom prst="rect">
            <a:avLst/>
          </a:prstGeom>
        </p:spPr>
        <p:txBody>
          <a:bodyPr vert="horz" lIns="91440" tIns="45720" rIns="91440" bIns="45720" anchor="t"/>
          <a:lstStyle>
            <a:defPPr>
              <a:defRPr lang="en-US"/>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0" spc="300" dirty="0">
                <a:latin typeface="Corbel"/>
                <a:cs typeface="Calibri"/>
              </a:rPr>
              <a:t>SIA | 2025 | </a:t>
            </a:r>
            <a:r>
              <a:rPr lang="en-US" sz="1400" b="0" dirty="0">
                <a:latin typeface="Corbel"/>
                <a:cs typeface="Calibri"/>
              </a:rPr>
              <a:t>Inspiring Stories: Stories from Soroptimist Fundraising Events</a:t>
            </a:r>
          </a:p>
          <a:p>
            <a:pPr algn="ctr"/>
            <a:endParaRPr lang="en-US" sz="1400" b="0" dirty="0">
              <a:latin typeface="Corbel" panose="020B0503020204020204" pitchFamily="34" charset="0"/>
              <a:cs typeface="Calibri"/>
            </a:endParaRPr>
          </a:p>
          <a:p>
            <a:pPr algn="ctr"/>
            <a:endParaRPr lang="en-US" sz="2400" b="0" spc="300" dirty="0">
              <a:latin typeface="Tw Cen MT"/>
              <a:cs typeface="Tw Cen MT"/>
            </a:endParaRPr>
          </a:p>
        </p:txBody>
      </p:sp>
      <p:sp>
        <p:nvSpPr>
          <p:cNvPr id="5" name="TextBox 4">
            <a:extLst>
              <a:ext uri="{FF2B5EF4-FFF2-40B4-BE49-F238E27FC236}">
                <a16:creationId xmlns:a16="http://schemas.microsoft.com/office/drawing/2014/main" id="{6A1AA49C-E31D-34F9-90A5-88A381E26EB7}"/>
              </a:ext>
            </a:extLst>
          </p:cNvPr>
          <p:cNvSpPr txBox="1"/>
          <p:nvPr/>
        </p:nvSpPr>
        <p:spPr>
          <a:xfrm>
            <a:off x="360588" y="1786920"/>
            <a:ext cx="5067446" cy="1569660"/>
          </a:xfrm>
          <a:prstGeom prst="rect">
            <a:avLst/>
          </a:prstGeom>
          <a:noFill/>
        </p:spPr>
        <p:txBody>
          <a:bodyPr wrap="square" rtlCol="0">
            <a:spAutoFit/>
          </a:bodyPr>
          <a:lstStyle/>
          <a:p>
            <a:pPr marL="457200" indent="-457200">
              <a:buFont typeface="Arial" panose="020B0604020202020204" pitchFamily="34" charset="0"/>
              <a:buChar char="•"/>
            </a:pPr>
            <a:r>
              <a:rPr lang="en-US" sz="2400" dirty="0"/>
              <a:t>Ballroom Dance </a:t>
            </a:r>
          </a:p>
          <a:p>
            <a:pPr marL="457200" indent="-457200">
              <a:buFont typeface="Arial" panose="020B0604020202020204" pitchFamily="34" charset="0"/>
              <a:buChar char="•"/>
            </a:pPr>
            <a:r>
              <a:rPr lang="en-US" sz="2400" dirty="0"/>
              <a:t>Raffles</a:t>
            </a:r>
          </a:p>
          <a:p>
            <a:pPr marL="457200" indent="-457200">
              <a:buFont typeface="Arial" panose="020B0604020202020204" pitchFamily="34" charset="0"/>
              <a:buChar char="•"/>
            </a:pPr>
            <a:r>
              <a:rPr lang="en-US" sz="2400" dirty="0"/>
              <a:t>Garage Sale</a:t>
            </a:r>
          </a:p>
          <a:p>
            <a:pPr marL="457200" indent="-457200">
              <a:buFont typeface="Arial" panose="020B0604020202020204" pitchFamily="34" charset="0"/>
              <a:buChar char="•"/>
            </a:pPr>
            <a:r>
              <a:rPr lang="en-US" sz="2400" dirty="0"/>
              <a:t>Live-Selling on Facebook</a:t>
            </a:r>
          </a:p>
        </p:txBody>
      </p:sp>
      <p:pic>
        <p:nvPicPr>
          <p:cNvPr id="2" name="Picture 1" descr="A group of women dancing&#10;&#10;AI-generated content may be incorrect.">
            <a:extLst>
              <a:ext uri="{FF2B5EF4-FFF2-40B4-BE49-F238E27FC236}">
                <a16:creationId xmlns:a16="http://schemas.microsoft.com/office/drawing/2014/main" id="{54F025D8-2C90-9418-F224-E8F80F3E6909}"/>
              </a:ext>
            </a:extLst>
          </p:cNvPr>
          <p:cNvPicPr>
            <a:picLocks noChangeAspect="1"/>
          </p:cNvPicPr>
          <p:nvPr/>
        </p:nvPicPr>
        <p:blipFill>
          <a:blip r:embed="rId3"/>
          <a:stretch>
            <a:fillRect/>
          </a:stretch>
        </p:blipFill>
        <p:spPr>
          <a:xfrm>
            <a:off x="4391775" y="1309250"/>
            <a:ext cx="4391637" cy="2927758"/>
          </a:xfrm>
          <a:prstGeom prst="rect">
            <a:avLst/>
          </a:prstGeom>
        </p:spPr>
      </p:pic>
    </p:spTree>
    <p:extLst>
      <p:ext uri="{BB962C8B-B14F-4D97-AF65-F5344CB8AC3E}">
        <p14:creationId xmlns:p14="http://schemas.microsoft.com/office/powerpoint/2010/main" val="16748170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4A2575-FD9B-41C5-9C48-0F9EFAFAE1A0}"/>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358F96F3-AC6A-801C-2DFC-F94B9A29F4B7}"/>
              </a:ext>
            </a:extLst>
          </p:cNvPr>
          <p:cNvSpPr>
            <a:spLocks noGrp="1"/>
          </p:cNvSpPr>
          <p:nvPr>
            <p:ph type="body" sz="quarter" idx="10"/>
          </p:nvPr>
        </p:nvSpPr>
        <p:spPr>
          <a:xfrm>
            <a:off x="3485301" y="1569662"/>
            <a:ext cx="5657134" cy="2359363"/>
          </a:xfrm>
        </p:spPr>
        <p:txBody>
          <a:bodyPr vert="horz" lIns="91440" tIns="45720" rIns="91440" bIns="45720" anchor="t"/>
          <a:lstStyle/>
          <a:p>
            <a:pPr marL="342900" indent="-342900">
              <a:buFont typeface="Arial" panose="020B0604020202020204" pitchFamily="34" charset="0"/>
              <a:buChar char="•"/>
            </a:pPr>
            <a:endParaRPr lang="en-US" sz="1600" dirty="0"/>
          </a:p>
          <a:p>
            <a:pPr marL="342900" indent="-342900">
              <a:buFont typeface="Arial" panose="020B0604020202020204" pitchFamily="34" charset="0"/>
              <a:buChar char="•"/>
            </a:pPr>
            <a:r>
              <a:rPr lang="en-US" sz="2400" dirty="0">
                <a:latin typeface="Corbel"/>
              </a:rPr>
              <a:t>Golf tournament –  $1,025 USD</a:t>
            </a:r>
          </a:p>
          <a:p>
            <a:pPr marL="342900" indent="-342900">
              <a:buFont typeface="Arial" panose="020B0604020202020204" pitchFamily="34" charset="0"/>
              <a:buChar char="•"/>
            </a:pPr>
            <a:r>
              <a:rPr lang="en-US" sz="2400" dirty="0">
                <a:latin typeface="Corbel"/>
              </a:rPr>
              <a:t>Dinner/Lunch shows  -  $3,850 USD</a:t>
            </a:r>
          </a:p>
          <a:p>
            <a:pPr marL="342900" indent="-342900">
              <a:buFont typeface="Arial" panose="020B0604020202020204" pitchFamily="34" charset="0"/>
              <a:buChar char="•"/>
            </a:pPr>
            <a:r>
              <a:rPr lang="en-US" sz="2400" dirty="0">
                <a:latin typeface="Corbel"/>
              </a:rPr>
              <a:t>Bazaar/Goods Sales –  $105 USD</a:t>
            </a:r>
          </a:p>
          <a:p>
            <a:pPr marL="342900" indent="-342900">
              <a:buFont typeface="Arial" panose="020B0604020202020204" pitchFamily="34" charset="0"/>
              <a:buChar char="•"/>
            </a:pPr>
            <a:r>
              <a:rPr lang="en-US" sz="2400" dirty="0">
                <a:latin typeface="Corbel"/>
              </a:rPr>
              <a:t>Movie Events –$782 USD</a:t>
            </a:r>
          </a:p>
          <a:p>
            <a:pPr marL="342900" indent="-342900">
              <a:buFont typeface="Arial" panose="020B0604020202020204" pitchFamily="34" charset="0"/>
              <a:buChar char="•"/>
            </a:pPr>
            <a:r>
              <a:rPr lang="en-US" sz="2400" dirty="0">
                <a:latin typeface="Corbel"/>
              </a:rPr>
              <a:t>Concerts  - $361 USD</a:t>
            </a:r>
          </a:p>
          <a:p>
            <a:endParaRPr lang="en-US" sz="1600" dirty="0"/>
          </a:p>
        </p:txBody>
      </p:sp>
      <p:sp>
        <p:nvSpPr>
          <p:cNvPr id="3" name="Title 2">
            <a:extLst>
              <a:ext uri="{FF2B5EF4-FFF2-40B4-BE49-F238E27FC236}">
                <a16:creationId xmlns:a16="http://schemas.microsoft.com/office/drawing/2014/main" id="{E34CEC64-9FC6-8614-BB43-F0935C846A21}"/>
              </a:ext>
            </a:extLst>
          </p:cNvPr>
          <p:cNvSpPr>
            <a:spLocks noGrp="1"/>
          </p:cNvSpPr>
          <p:nvPr>
            <p:ph type="title"/>
          </p:nvPr>
        </p:nvSpPr>
        <p:spPr>
          <a:xfrm>
            <a:off x="457200" y="264293"/>
            <a:ext cx="8229600" cy="632178"/>
          </a:xfrm>
        </p:spPr>
        <p:txBody>
          <a:bodyPr vert="horz" lIns="91440" tIns="45720" rIns="91440" bIns="45720" anchor="t"/>
          <a:lstStyle/>
          <a:p>
            <a:pPr marL="0" marR="0" lvl="0" indent="0" defTabSz="457200" rtl="0" eaLnBrk="1" fontAlgn="auto" latinLnBrk="0" hangingPunct="1">
              <a:lnSpc>
                <a:spcPct val="90000"/>
              </a:lnSpc>
              <a:spcBef>
                <a:spcPts val="0"/>
              </a:spcBef>
              <a:spcAft>
                <a:spcPts val="0"/>
              </a:spcAft>
              <a:tabLst/>
              <a:defRPr/>
            </a:pPr>
            <a:r>
              <a:rPr kumimoji="0" lang="en-US" sz="2800" b="1" i="0" u="none" strike="noStrike" kern="1200" cap="none" spc="0" normalizeH="0" baseline="0" noProof="0" dirty="0">
                <a:ln>
                  <a:noFill/>
                </a:ln>
                <a:solidFill>
                  <a:schemeClr val="bg1"/>
                </a:solidFill>
                <a:effectLst/>
                <a:uLnTx/>
                <a:uFillTx/>
                <a:latin typeface="Effra"/>
                <a:ea typeface="+mn-ea"/>
                <a:cs typeface="Tw Cen MT"/>
              </a:rPr>
              <a:t>Fundraising </a:t>
            </a:r>
            <a:r>
              <a:rPr lang="en-US" sz="2800" b="1" dirty="0">
                <a:solidFill>
                  <a:schemeClr val="bg1"/>
                </a:solidFill>
                <a:latin typeface="Effra"/>
                <a:ea typeface="+mn-ea"/>
                <a:cs typeface="Tw Cen MT"/>
              </a:rPr>
              <a:t>Example from Japan Minami Region</a:t>
            </a:r>
            <a:br>
              <a:rPr lang="en-US" sz="2800" b="1" i="0" u="none" strike="noStrike" kern="1200" cap="none" spc="0" normalizeH="0" baseline="0" noProof="0" dirty="0">
                <a:ln>
                  <a:noFill/>
                </a:ln>
                <a:effectLst/>
                <a:uLnTx/>
                <a:uFillTx/>
                <a:latin typeface="Effra" panose="020B0603020203020204" pitchFamily="34" charset="77"/>
                <a:ea typeface="+mn-ea"/>
                <a:cs typeface="Tw Cen MT"/>
              </a:rPr>
            </a:br>
            <a:endParaRPr lang="en-US" dirty="0"/>
          </a:p>
        </p:txBody>
      </p:sp>
      <p:sp>
        <p:nvSpPr>
          <p:cNvPr id="5" name="Footer Placeholder 2">
            <a:extLst>
              <a:ext uri="{FF2B5EF4-FFF2-40B4-BE49-F238E27FC236}">
                <a16:creationId xmlns:a16="http://schemas.microsoft.com/office/drawing/2014/main" id="{15D228C4-B647-8B69-B294-27F2D6FC4859}"/>
              </a:ext>
            </a:extLst>
          </p:cNvPr>
          <p:cNvSpPr txBox="1">
            <a:spLocks/>
          </p:cNvSpPr>
          <p:nvPr/>
        </p:nvSpPr>
        <p:spPr>
          <a:xfrm>
            <a:off x="0" y="4828901"/>
            <a:ext cx="9144000" cy="314599"/>
          </a:xfrm>
          <a:prstGeom prst="rect">
            <a:avLst/>
          </a:prstGeom>
        </p:spPr>
        <p:txBody>
          <a:bodyPr vert="horz" lIns="91440" tIns="45720" rIns="91440" bIns="45720" anchor="t"/>
          <a:lstStyle>
            <a:defPPr>
              <a:defRPr lang="en-US"/>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spc="300" dirty="0">
                <a:solidFill>
                  <a:srgbClr val="BB4076"/>
                </a:solidFill>
                <a:latin typeface="Corbel"/>
                <a:cs typeface="Calibri"/>
              </a:rPr>
              <a:t>SIA | 2025 | Inspiring Stories: Stories from Soroptimist Fundraising Events</a:t>
            </a:r>
          </a:p>
          <a:p>
            <a:pPr algn="ctr"/>
            <a:endParaRPr lang="en-US" sz="1400" b="0" dirty="0">
              <a:solidFill>
                <a:srgbClr val="BB4076"/>
              </a:solidFill>
              <a:latin typeface="Corbel" panose="020B0503020204020204" pitchFamily="34" charset="0"/>
              <a:cs typeface="Calibri"/>
            </a:endParaRPr>
          </a:p>
          <a:p>
            <a:pPr algn="ctr"/>
            <a:endParaRPr lang="en-US" sz="2400" b="0" spc="300" dirty="0">
              <a:latin typeface="Tw Cen MT"/>
              <a:cs typeface="Tw Cen MT"/>
            </a:endParaRPr>
          </a:p>
        </p:txBody>
      </p:sp>
      <p:pic>
        <p:nvPicPr>
          <p:cNvPr id="8" name="Picture 7" descr="A group of people sitting at tables in a room&#10;&#10;AI-generated content may be incorrect.">
            <a:extLst>
              <a:ext uri="{FF2B5EF4-FFF2-40B4-BE49-F238E27FC236}">
                <a16:creationId xmlns:a16="http://schemas.microsoft.com/office/drawing/2014/main" id="{CD1EB7A5-1962-DF3F-4DE3-762D95CAD3A5}"/>
              </a:ext>
            </a:extLst>
          </p:cNvPr>
          <p:cNvPicPr>
            <a:picLocks noChangeAspect="1"/>
          </p:cNvPicPr>
          <p:nvPr/>
        </p:nvPicPr>
        <p:blipFill>
          <a:blip r:embed="rId3"/>
          <a:stretch>
            <a:fillRect/>
          </a:stretch>
        </p:blipFill>
        <p:spPr>
          <a:xfrm>
            <a:off x="224061" y="1551102"/>
            <a:ext cx="3170564" cy="2377923"/>
          </a:xfrm>
          <a:prstGeom prst="rect">
            <a:avLst/>
          </a:prstGeom>
        </p:spPr>
      </p:pic>
    </p:spTree>
    <p:extLst>
      <p:ext uri="{BB962C8B-B14F-4D97-AF65-F5344CB8AC3E}">
        <p14:creationId xmlns:p14="http://schemas.microsoft.com/office/powerpoint/2010/main" val="27770883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2"/>
          </p:nvPr>
        </p:nvSpPr>
        <p:spPr>
          <a:xfrm>
            <a:off x="282085" y="1485157"/>
            <a:ext cx="7962443" cy="2686050"/>
          </a:xfrm>
        </p:spPr>
        <p:txBody>
          <a:bodyPr/>
          <a:lstStyle/>
          <a:p>
            <a:r>
              <a:rPr lang="en-US" sz="2400" dirty="0"/>
              <a:t>Walk for Women 2025: </a:t>
            </a:r>
          </a:p>
          <a:p>
            <a:pPr marL="457200" indent="-457200">
              <a:buFont typeface="Arial" panose="020B0604020202020204" pitchFamily="34" charset="0"/>
              <a:buChar char="•"/>
            </a:pPr>
            <a:r>
              <a:rPr lang="en-US" sz="2400" dirty="0"/>
              <a:t>Awareness campaign- clubs shared</a:t>
            </a:r>
            <a:br>
              <a:rPr lang="en-US" sz="2400" dirty="0"/>
            </a:br>
            <a:r>
              <a:rPr lang="en-US" sz="2400" dirty="0"/>
              <a:t> “Why I Walk” posts on social media.</a:t>
            </a:r>
          </a:p>
          <a:p>
            <a:pPr marL="457200" indent="-457200">
              <a:buFont typeface="Arial" panose="020B0604020202020204" pitchFamily="34" charset="0"/>
              <a:buChar char="•"/>
            </a:pPr>
            <a:r>
              <a:rPr lang="en-US" sz="2400" dirty="0"/>
              <a:t>Soroptimist of Victoria Westshore </a:t>
            </a:r>
            <a:br>
              <a:rPr lang="en-US" sz="2400" dirty="0"/>
            </a:br>
            <a:r>
              <a:rPr lang="en-US" sz="2400" dirty="0"/>
              <a:t>partnered with Big Wheel Burger to </a:t>
            </a:r>
            <a:br>
              <a:rPr lang="en-US" sz="2400" dirty="0"/>
            </a:br>
            <a:r>
              <a:rPr lang="en-US" sz="2400" dirty="0"/>
              <a:t>assist with fundraising efforts.</a:t>
            </a:r>
          </a:p>
        </p:txBody>
      </p:sp>
      <p:sp>
        <p:nvSpPr>
          <p:cNvPr id="3" name="Title 2"/>
          <p:cNvSpPr>
            <a:spLocks noGrp="1"/>
          </p:cNvSpPr>
          <p:nvPr>
            <p:ph type="title"/>
          </p:nvPr>
        </p:nvSpPr>
        <p:spPr>
          <a:xfrm>
            <a:off x="705646" y="181322"/>
            <a:ext cx="8434586" cy="611516"/>
          </a:xfrm>
        </p:spPr>
        <p:txBody>
          <a:bodyPr lIns="91440" tIns="45720" rIns="91440" bIns="45720" anchor="t">
            <a:normAutofit fontScale="90000"/>
          </a:bodyPr>
          <a:lstStyle/>
          <a:p>
            <a:r>
              <a:rPr lang="en-US" sz="3100" b="1" dirty="0">
                <a:solidFill>
                  <a:srgbClr val="FFFFFF"/>
                </a:solidFill>
                <a:latin typeface="Effra"/>
                <a:cs typeface="Tw Cen MT"/>
              </a:rPr>
              <a:t>Fundraising Example from Western Canada Region</a:t>
            </a:r>
            <a:br>
              <a:rPr lang="en-US" sz="4800" b="1" dirty="0">
                <a:cs typeface="Tw Cen MT"/>
              </a:rPr>
            </a:br>
            <a:endParaRPr lang="en-US">
              <a:solidFill>
                <a:srgbClr val="FFFFFF"/>
              </a:solidFill>
            </a:endParaRPr>
          </a:p>
        </p:txBody>
      </p:sp>
      <p:sp>
        <p:nvSpPr>
          <p:cNvPr id="4" name="Footer Placeholder 2">
            <a:extLst>
              <a:ext uri="{FF2B5EF4-FFF2-40B4-BE49-F238E27FC236}">
                <a16:creationId xmlns:a16="http://schemas.microsoft.com/office/drawing/2014/main" id="{FCA27314-3677-6A46-87C9-51B7EC067374}"/>
              </a:ext>
            </a:extLst>
          </p:cNvPr>
          <p:cNvSpPr txBox="1">
            <a:spLocks/>
          </p:cNvSpPr>
          <p:nvPr/>
        </p:nvSpPr>
        <p:spPr>
          <a:xfrm>
            <a:off x="0" y="4828901"/>
            <a:ext cx="9144000" cy="314599"/>
          </a:xfrm>
          <a:prstGeom prst="rect">
            <a:avLst/>
          </a:prstGeom>
        </p:spPr>
        <p:txBody>
          <a:bodyPr vert="horz" lIns="91440" tIns="45720" rIns="91440" bIns="45720" anchor="t"/>
          <a:lstStyle>
            <a:defPPr>
              <a:defRPr lang="en-US"/>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0" spc="300" dirty="0">
                <a:latin typeface="Corbel"/>
                <a:cs typeface="Calibri"/>
              </a:rPr>
              <a:t>SIA | 2025 | </a:t>
            </a:r>
            <a:r>
              <a:rPr lang="en-US" sz="1400" b="0" dirty="0">
                <a:latin typeface="Corbel"/>
                <a:cs typeface="Calibri"/>
              </a:rPr>
              <a:t>Inspiring Stories: Stories from Soroptimist Fundraising Events</a:t>
            </a:r>
          </a:p>
          <a:p>
            <a:pPr algn="ctr"/>
            <a:endParaRPr lang="en-US" sz="2400" b="0" spc="300" dirty="0">
              <a:latin typeface="Tw Cen MT"/>
              <a:cs typeface="Tw Cen MT"/>
            </a:endParaRPr>
          </a:p>
        </p:txBody>
      </p:sp>
      <p:pic>
        <p:nvPicPr>
          <p:cNvPr id="6" name="Picture 5" descr="A group of people holding a banner&#10;&#10;AI-generated content may be incorrect.">
            <a:extLst>
              <a:ext uri="{FF2B5EF4-FFF2-40B4-BE49-F238E27FC236}">
                <a16:creationId xmlns:a16="http://schemas.microsoft.com/office/drawing/2014/main" id="{3209A4A2-9CC4-2655-A4D0-2B438E027E4B}"/>
              </a:ext>
            </a:extLst>
          </p:cNvPr>
          <p:cNvPicPr>
            <a:picLocks noChangeAspect="1"/>
          </p:cNvPicPr>
          <p:nvPr/>
        </p:nvPicPr>
        <p:blipFill>
          <a:blip r:embed="rId3"/>
          <a:stretch>
            <a:fillRect/>
          </a:stretch>
        </p:blipFill>
        <p:spPr>
          <a:xfrm>
            <a:off x="5637402" y="1112328"/>
            <a:ext cx="3288484" cy="2466363"/>
          </a:xfrm>
          <a:prstGeom prst="rect">
            <a:avLst/>
          </a:prstGeom>
        </p:spPr>
      </p:pic>
    </p:spTree>
    <p:extLst>
      <p:ext uri="{BB962C8B-B14F-4D97-AF65-F5344CB8AC3E}">
        <p14:creationId xmlns:p14="http://schemas.microsoft.com/office/powerpoint/2010/main" val="15928641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E89F9F-09DB-200D-4B45-84034C905B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A8BD90-10C3-5E54-4195-973E37D86BD1}"/>
              </a:ext>
            </a:extLst>
          </p:cNvPr>
          <p:cNvSpPr>
            <a:spLocks noGrp="1"/>
          </p:cNvSpPr>
          <p:nvPr>
            <p:ph type="title"/>
          </p:nvPr>
        </p:nvSpPr>
        <p:spPr>
          <a:xfrm>
            <a:off x="759561" y="202888"/>
            <a:ext cx="8528652" cy="611516"/>
          </a:xfrm>
        </p:spPr>
        <p:txBody>
          <a:bodyPr lIns="91440" tIns="45720" rIns="91440" bIns="45720" anchor="t">
            <a:normAutofit fontScale="90000"/>
          </a:bodyPr>
          <a:lstStyle/>
          <a:p>
            <a:r>
              <a:rPr lang="en-US" sz="3100" b="1" dirty="0">
                <a:latin typeface="Effra"/>
                <a:cs typeface="Tw Cen MT"/>
              </a:rPr>
              <a:t>Fundraising Example from Desert Coast Region</a:t>
            </a:r>
            <a:br>
              <a:rPr lang="en-US" sz="4400" b="1" dirty="0">
                <a:cs typeface="Tw Cen MT"/>
              </a:rPr>
            </a:br>
            <a:endParaRPr lang="en-US" dirty="0"/>
          </a:p>
        </p:txBody>
      </p:sp>
      <p:sp>
        <p:nvSpPr>
          <p:cNvPr id="3" name="Text Placeholder 2">
            <a:extLst>
              <a:ext uri="{FF2B5EF4-FFF2-40B4-BE49-F238E27FC236}">
                <a16:creationId xmlns:a16="http://schemas.microsoft.com/office/drawing/2014/main" id="{1ABDD696-B302-23B4-9FF8-94036757BCFB}"/>
              </a:ext>
            </a:extLst>
          </p:cNvPr>
          <p:cNvSpPr>
            <a:spLocks noGrp="1"/>
          </p:cNvSpPr>
          <p:nvPr>
            <p:ph type="body" sz="quarter" idx="10"/>
          </p:nvPr>
        </p:nvSpPr>
        <p:spPr>
          <a:xfrm>
            <a:off x="3477536" y="1482527"/>
            <a:ext cx="5377439" cy="3337640"/>
          </a:xfrm>
        </p:spPr>
        <p:txBody>
          <a:bodyPr lIns="91440" tIns="45720" rIns="91440" bIns="45720" anchor="t">
            <a:normAutofit/>
          </a:bodyPr>
          <a:lstStyle/>
          <a:p>
            <a:r>
              <a:rPr lang="en-US" sz="2400" dirty="0">
                <a:latin typeface="Corbel"/>
              </a:rPr>
              <a:t>Music Bingo Party from SI Whittier</a:t>
            </a:r>
          </a:p>
          <a:p>
            <a:pPr marL="457200" indent="-457200">
              <a:buFont typeface="Arial" panose="020B0604020202020204" pitchFamily="34" charset="0"/>
              <a:buChar char="•"/>
            </a:pPr>
            <a:r>
              <a:rPr lang="en-US" sz="2400" dirty="0">
                <a:latin typeface="Corbel"/>
              </a:rPr>
              <a:t>Net profit: $73,000</a:t>
            </a:r>
          </a:p>
          <a:p>
            <a:pPr marL="457200" indent="-457200">
              <a:buFont typeface="Arial" panose="020B0604020202020204" pitchFamily="34" charset="0"/>
              <a:buChar char="•"/>
            </a:pPr>
            <a:r>
              <a:rPr lang="en-US" sz="2400" dirty="0">
                <a:latin typeface="Corbel"/>
              </a:rPr>
              <a:t>164 participants </a:t>
            </a:r>
          </a:p>
          <a:p>
            <a:pPr marL="457200" indent="-457200">
              <a:buFont typeface="Arial" panose="020B0604020202020204" pitchFamily="34" charset="0"/>
              <a:buChar char="•"/>
            </a:pPr>
            <a:r>
              <a:rPr lang="en-US" sz="2400" dirty="0">
                <a:latin typeface="Corbel"/>
              </a:rPr>
              <a:t>Advertised through club website, posters, chamber events,  and social media.</a:t>
            </a:r>
          </a:p>
        </p:txBody>
      </p:sp>
      <p:sp>
        <p:nvSpPr>
          <p:cNvPr id="5" name="Footer Placeholder 2">
            <a:extLst>
              <a:ext uri="{FF2B5EF4-FFF2-40B4-BE49-F238E27FC236}">
                <a16:creationId xmlns:a16="http://schemas.microsoft.com/office/drawing/2014/main" id="{5783190D-6076-CCD0-172D-C9A7DCCE15FF}"/>
              </a:ext>
            </a:extLst>
          </p:cNvPr>
          <p:cNvSpPr txBox="1">
            <a:spLocks/>
          </p:cNvSpPr>
          <p:nvPr/>
        </p:nvSpPr>
        <p:spPr>
          <a:xfrm>
            <a:off x="0" y="4828901"/>
            <a:ext cx="9144000" cy="314599"/>
          </a:xfrm>
          <a:prstGeom prst="rect">
            <a:avLst/>
          </a:prstGeom>
        </p:spPr>
        <p:txBody>
          <a:bodyPr vert="horz" lIns="91440" tIns="45720" rIns="91440" bIns="45720" anchor="t"/>
          <a:lstStyle>
            <a:defPPr>
              <a:defRPr lang="en-US"/>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0" spc="300" dirty="0">
                <a:latin typeface="Corbel"/>
                <a:cs typeface="Calibri"/>
              </a:rPr>
              <a:t>SIA | 2025 | </a:t>
            </a:r>
            <a:r>
              <a:rPr lang="en-US" sz="1400" b="0" dirty="0">
                <a:latin typeface="Corbel"/>
                <a:cs typeface="Calibri"/>
              </a:rPr>
              <a:t>Inspiring Stories: Stories from Soroptimist Fundraising Events</a:t>
            </a:r>
          </a:p>
          <a:p>
            <a:pPr algn="ctr"/>
            <a:endParaRPr lang="en-US" sz="2400" b="0" spc="300" dirty="0">
              <a:latin typeface="Tw Cen MT"/>
              <a:cs typeface="Tw Cen MT"/>
            </a:endParaRPr>
          </a:p>
        </p:txBody>
      </p:sp>
      <p:pic>
        <p:nvPicPr>
          <p:cNvPr id="7" name="Picture 6" descr="A group of people sitting around a table&#10;&#10;AI-generated content may be incorrect.">
            <a:extLst>
              <a:ext uri="{FF2B5EF4-FFF2-40B4-BE49-F238E27FC236}">
                <a16:creationId xmlns:a16="http://schemas.microsoft.com/office/drawing/2014/main" id="{41239065-D415-825B-FE16-392E8D7585AA}"/>
              </a:ext>
            </a:extLst>
          </p:cNvPr>
          <p:cNvPicPr>
            <a:picLocks noChangeAspect="1"/>
          </p:cNvPicPr>
          <p:nvPr/>
        </p:nvPicPr>
        <p:blipFill>
          <a:blip r:embed="rId3"/>
          <a:srcRect l="1546" r="8872"/>
          <a:stretch>
            <a:fillRect/>
          </a:stretch>
        </p:blipFill>
        <p:spPr>
          <a:xfrm>
            <a:off x="360589" y="1558466"/>
            <a:ext cx="2858601" cy="2393254"/>
          </a:xfrm>
          <a:prstGeom prst="rect">
            <a:avLst/>
          </a:prstGeom>
        </p:spPr>
      </p:pic>
    </p:spTree>
    <p:extLst>
      <p:ext uri="{BB962C8B-B14F-4D97-AF65-F5344CB8AC3E}">
        <p14:creationId xmlns:p14="http://schemas.microsoft.com/office/powerpoint/2010/main" val="25254182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B208AC-96E4-B5C1-DAD2-F4557FE77606}"/>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0DBFF2DC-6997-8C9D-5B64-FF9D761EFE52}"/>
              </a:ext>
            </a:extLst>
          </p:cNvPr>
          <p:cNvSpPr>
            <a:spLocks noGrp="1"/>
          </p:cNvSpPr>
          <p:nvPr>
            <p:ph type="body" sz="quarter" idx="10"/>
          </p:nvPr>
        </p:nvSpPr>
        <p:spPr>
          <a:xfrm>
            <a:off x="3380763" y="1580769"/>
            <a:ext cx="5700319" cy="3058416"/>
          </a:xfrm>
        </p:spPr>
        <p:txBody>
          <a:bodyPr vert="horz" lIns="91440" tIns="45720" rIns="91440" bIns="45720" anchor="t"/>
          <a:lstStyle/>
          <a:p>
            <a:pPr marL="342900" indent="-342900">
              <a:buFont typeface="Arial" panose="020B0604020202020204" pitchFamily="34" charset="0"/>
              <a:buChar char="•"/>
            </a:pPr>
            <a:r>
              <a:rPr lang="en-US" sz="2400" dirty="0">
                <a:latin typeface="Corbel"/>
              </a:rPr>
              <a:t>Engaging posters and flyers</a:t>
            </a:r>
            <a:endParaRPr lang="en-US" sz="2400"/>
          </a:p>
          <a:p>
            <a:pPr marL="342900" indent="-342900">
              <a:buFont typeface="Arial" panose="020B0604020202020204" pitchFamily="34" charset="0"/>
              <a:buChar char="•"/>
            </a:pPr>
            <a:r>
              <a:rPr lang="en-US" sz="2400" dirty="0">
                <a:latin typeface="Corbel"/>
              </a:rPr>
              <a:t>Corporate advertising and sponsorships</a:t>
            </a:r>
            <a:endParaRPr lang="en-US" sz="2400"/>
          </a:p>
          <a:p>
            <a:pPr marL="342900" indent="-342900">
              <a:buFont typeface="Arial" panose="020B0604020202020204" pitchFamily="34" charset="0"/>
              <a:buChar char="•"/>
            </a:pPr>
            <a:r>
              <a:rPr lang="en-US" sz="2400" dirty="0">
                <a:latin typeface="Corbel"/>
              </a:rPr>
              <a:t>Partnership with other organizations</a:t>
            </a:r>
            <a:endParaRPr lang="en-US" sz="2400"/>
          </a:p>
          <a:p>
            <a:pPr marL="342900" indent="-342900">
              <a:buFont typeface="Arial" panose="020B0604020202020204" pitchFamily="34" charset="0"/>
              <a:buChar char="•"/>
            </a:pPr>
            <a:r>
              <a:rPr lang="en-US" sz="2400" dirty="0">
                <a:latin typeface="Corbel"/>
              </a:rPr>
              <a:t>Social Media</a:t>
            </a:r>
          </a:p>
          <a:p>
            <a:pPr marL="342900" indent="-342900">
              <a:buFont typeface="Arial" panose="020B0604020202020204" pitchFamily="34" charset="0"/>
              <a:buChar char="•"/>
            </a:pPr>
            <a:r>
              <a:rPr lang="en-US" sz="2400" dirty="0">
                <a:latin typeface="Corbel"/>
              </a:rPr>
              <a:t>Recognition and celebration</a:t>
            </a:r>
          </a:p>
        </p:txBody>
      </p:sp>
      <p:sp>
        <p:nvSpPr>
          <p:cNvPr id="3" name="Title 2">
            <a:extLst>
              <a:ext uri="{FF2B5EF4-FFF2-40B4-BE49-F238E27FC236}">
                <a16:creationId xmlns:a16="http://schemas.microsoft.com/office/drawing/2014/main" id="{8589536A-BECB-3B88-4920-83A99319BB9E}"/>
              </a:ext>
            </a:extLst>
          </p:cNvPr>
          <p:cNvSpPr>
            <a:spLocks noGrp="1"/>
          </p:cNvSpPr>
          <p:nvPr>
            <p:ph type="title"/>
          </p:nvPr>
        </p:nvSpPr>
        <p:spPr>
          <a:xfrm>
            <a:off x="457200" y="187374"/>
            <a:ext cx="8229600" cy="632178"/>
          </a:xfrm>
        </p:spPr>
        <p:txBody>
          <a:bodyPr vert="horz" lIns="91440" tIns="45720" rIns="91440" bIns="45720" anchor="t"/>
          <a:lstStyle/>
          <a:p>
            <a:pPr marL="0" marR="0" lvl="0" indent="0" defTabSz="457200" rtl="0" eaLnBrk="1" fontAlgn="auto" latinLnBrk="0" hangingPunct="1">
              <a:lnSpc>
                <a:spcPct val="90000"/>
              </a:lnSpc>
              <a:spcBef>
                <a:spcPts val="0"/>
              </a:spcBef>
              <a:spcAft>
                <a:spcPts val="0"/>
              </a:spcAft>
              <a:tabLst/>
              <a:defRPr/>
            </a:pPr>
            <a:r>
              <a:rPr lang="en-US" sz="2800" b="1" dirty="0">
                <a:solidFill>
                  <a:schemeClr val="bg1"/>
                </a:solidFill>
                <a:latin typeface="Effra"/>
                <a:ea typeface="+mn-ea"/>
              </a:rPr>
              <a:t>Effective Strategies</a:t>
            </a:r>
            <a:endParaRPr lang="en-US" sz="2800" dirty="0">
              <a:solidFill>
                <a:schemeClr val="bg1"/>
              </a:solidFill>
              <a:latin typeface="Effra"/>
            </a:endParaRPr>
          </a:p>
        </p:txBody>
      </p:sp>
      <p:sp>
        <p:nvSpPr>
          <p:cNvPr id="5" name="Footer Placeholder 2">
            <a:extLst>
              <a:ext uri="{FF2B5EF4-FFF2-40B4-BE49-F238E27FC236}">
                <a16:creationId xmlns:a16="http://schemas.microsoft.com/office/drawing/2014/main" id="{8745A1AE-A3B0-C948-B940-74FD2D5ED2B4}"/>
              </a:ext>
            </a:extLst>
          </p:cNvPr>
          <p:cNvSpPr txBox="1">
            <a:spLocks/>
          </p:cNvSpPr>
          <p:nvPr/>
        </p:nvSpPr>
        <p:spPr>
          <a:xfrm>
            <a:off x="0" y="4828901"/>
            <a:ext cx="9144000" cy="314599"/>
          </a:xfrm>
          <a:prstGeom prst="rect">
            <a:avLst/>
          </a:prstGeom>
        </p:spPr>
        <p:txBody>
          <a:bodyPr vert="horz" lIns="91440" tIns="45720" rIns="91440" bIns="45720" anchor="t"/>
          <a:lstStyle>
            <a:defPPr>
              <a:defRPr lang="en-US"/>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spc="300" dirty="0">
                <a:solidFill>
                  <a:srgbClr val="BB4076"/>
                </a:solidFill>
                <a:latin typeface="Corbel"/>
                <a:cs typeface="Calibri"/>
              </a:rPr>
              <a:t>SIA | 2025 | Inspiring Stories: Stories from Soroptimist Fundraising Events</a:t>
            </a:r>
          </a:p>
          <a:p>
            <a:pPr algn="ctr"/>
            <a:endParaRPr lang="en-US" sz="1400" b="0" dirty="0">
              <a:solidFill>
                <a:srgbClr val="BB4076"/>
              </a:solidFill>
              <a:latin typeface="Corbel" panose="020B0503020204020204" pitchFamily="34" charset="0"/>
              <a:cs typeface="Calibri"/>
            </a:endParaRPr>
          </a:p>
          <a:p>
            <a:pPr algn="ctr"/>
            <a:endParaRPr lang="en-US" sz="2400" b="0" spc="300" dirty="0">
              <a:latin typeface="Tw Cen MT"/>
              <a:cs typeface="Tw Cen MT"/>
            </a:endParaRPr>
          </a:p>
        </p:txBody>
      </p:sp>
      <p:pic>
        <p:nvPicPr>
          <p:cNvPr id="1026" name="Picture 2" descr="Step By Step Guide for Social Media Marketing">
            <a:extLst>
              <a:ext uri="{FF2B5EF4-FFF2-40B4-BE49-F238E27FC236}">
                <a16:creationId xmlns:a16="http://schemas.microsoft.com/office/drawing/2014/main" id="{94B01DE3-C6E4-C3B2-E4F5-F3DD65C53E9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3125"/>
          <a:stretch>
            <a:fillRect/>
          </a:stretch>
        </p:blipFill>
        <p:spPr bwMode="auto">
          <a:xfrm>
            <a:off x="0" y="1716739"/>
            <a:ext cx="3380763" cy="19630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35924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6C5678-93B2-1046-3ED1-7514FB5361F6}"/>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90C4E200-8400-7D22-9C9F-73B5FB661499}"/>
              </a:ext>
            </a:extLst>
          </p:cNvPr>
          <p:cNvSpPr>
            <a:spLocks noGrp="1"/>
          </p:cNvSpPr>
          <p:nvPr>
            <p:ph type="body" sz="quarter" idx="10"/>
          </p:nvPr>
        </p:nvSpPr>
        <p:spPr>
          <a:xfrm>
            <a:off x="231337" y="1115295"/>
            <a:ext cx="6761202" cy="3700652"/>
          </a:xfrm>
        </p:spPr>
        <p:txBody>
          <a:bodyPr vert="horz" lIns="91440" tIns="45720" rIns="91440" bIns="45720" anchor="t"/>
          <a:lstStyle/>
          <a:p>
            <a:endParaRPr lang="en-US" sz="1800" dirty="0"/>
          </a:p>
          <a:p>
            <a:pPr marL="342900" indent="-342900">
              <a:buFont typeface="Arial" panose="020B0604020202020204" pitchFamily="34" charset="0"/>
              <a:buChar char="•"/>
            </a:pPr>
            <a:r>
              <a:rPr lang="en-US" sz="2400" dirty="0">
                <a:latin typeface="Corbel"/>
              </a:rPr>
              <a:t>Future appeals for donations</a:t>
            </a:r>
          </a:p>
          <a:p>
            <a:pPr marL="342900" indent="-342900">
              <a:buFont typeface="Arial" panose="020B0604020202020204" pitchFamily="34" charset="0"/>
              <a:buChar char="•"/>
            </a:pPr>
            <a:r>
              <a:rPr lang="en-US" sz="2400" dirty="0">
                <a:latin typeface="Corbel"/>
              </a:rPr>
              <a:t>Recurring gifts and pledges </a:t>
            </a:r>
          </a:p>
          <a:p>
            <a:pPr marL="342900" indent="-342900">
              <a:buFont typeface="Arial" panose="020B0604020202020204" pitchFamily="34" charset="0"/>
              <a:buChar char="•"/>
            </a:pPr>
            <a:r>
              <a:rPr lang="en-US" sz="2400" dirty="0">
                <a:latin typeface="Corbel"/>
              </a:rPr>
              <a:t>Communications regarding volunteer opportunities</a:t>
            </a:r>
          </a:p>
          <a:p>
            <a:pPr marL="342900" indent="-342900">
              <a:buFont typeface="Arial" panose="020B0604020202020204" pitchFamily="34" charset="0"/>
              <a:buChar char="•"/>
            </a:pPr>
            <a:r>
              <a:rPr lang="en-US" sz="2400" dirty="0">
                <a:latin typeface="Corbel"/>
              </a:rPr>
              <a:t>Event invitations (i.e., LYDA celebrations,</a:t>
            </a:r>
            <a:br>
              <a:rPr lang="en-US" sz="2400" dirty="0"/>
            </a:br>
            <a:r>
              <a:rPr lang="en-US" sz="2400" dirty="0">
                <a:latin typeface="Corbel"/>
              </a:rPr>
              <a:t> DIBI workshops)</a:t>
            </a:r>
          </a:p>
          <a:p>
            <a:pPr marL="342900" indent="-342900">
              <a:buFont typeface="Arial" panose="020B0604020202020204" pitchFamily="34" charset="0"/>
              <a:buChar char="•"/>
            </a:pPr>
            <a:r>
              <a:rPr lang="en-US" sz="2400" dirty="0">
                <a:latin typeface="Corbel"/>
              </a:rPr>
              <a:t>Promotions for future fundraising opportunities</a:t>
            </a:r>
          </a:p>
        </p:txBody>
      </p:sp>
      <p:sp>
        <p:nvSpPr>
          <p:cNvPr id="3" name="Title 2">
            <a:extLst>
              <a:ext uri="{FF2B5EF4-FFF2-40B4-BE49-F238E27FC236}">
                <a16:creationId xmlns:a16="http://schemas.microsoft.com/office/drawing/2014/main" id="{1F2B1F54-82DE-3658-49D3-01C3D7485C96}"/>
              </a:ext>
            </a:extLst>
          </p:cNvPr>
          <p:cNvSpPr>
            <a:spLocks noGrp="1"/>
          </p:cNvSpPr>
          <p:nvPr>
            <p:ph type="title"/>
          </p:nvPr>
        </p:nvSpPr>
        <p:spPr/>
        <p:txBody>
          <a:bodyPr vert="horz" lIns="91440" tIns="45720" rIns="91440" bIns="45720" anchor="t"/>
          <a:lstStyle/>
          <a:p>
            <a:pPr marL="0" marR="0" lvl="0" indent="0" defTabSz="457200" rtl="0" eaLnBrk="1" fontAlgn="auto" latinLnBrk="0" hangingPunct="1">
              <a:lnSpc>
                <a:spcPct val="90000"/>
              </a:lnSpc>
              <a:spcBef>
                <a:spcPts val="0"/>
              </a:spcBef>
              <a:spcAft>
                <a:spcPts val="0"/>
              </a:spcAft>
              <a:tabLst/>
              <a:defRPr/>
            </a:pPr>
            <a:r>
              <a:rPr lang="en-US" sz="3200" b="1" dirty="0">
                <a:solidFill>
                  <a:schemeClr val="bg1"/>
                </a:solidFill>
                <a:latin typeface="Effra"/>
                <a:ea typeface="+mn-ea"/>
              </a:rPr>
              <a:t>Effective Strategies - Retention</a:t>
            </a:r>
            <a:endParaRPr lang="en-US" dirty="0">
              <a:solidFill>
                <a:schemeClr val="bg1"/>
              </a:solidFill>
              <a:latin typeface="Effra"/>
            </a:endParaRPr>
          </a:p>
        </p:txBody>
      </p:sp>
      <p:sp>
        <p:nvSpPr>
          <p:cNvPr id="5" name="Footer Placeholder 2">
            <a:extLst>
              <a:ext uri="{FF2B5EF4-FFF2-40B4-BE49-F238E27FC236}">
                <a16:creationId xmlns:a16="http://schemas.microsoft.com/office/drawing/2014/main" id="{D90F892B-B46B-1EB2-19FA-69963626C2D1}"/>
              </a:ext>
            </a:extLst>
          </p:cNvPr>
          <p:cNvSpPr txBox="1">
            <a:spLocks/>
          </p:cNvSpPr>
          <p:nvPr/>
        </p:nvSpPr>
        <p:spPr>
          <a:xfrm>
            <a:off x="0" y="4828901"/>
            <a:ext cx="9144000" cy="314599"/>
          </a:xfrm>
          <a:prstGeom prst="rect">
            <a:avLst/>
          </a:prstGeom>
        </p:spPr>
        <p:txBody>
          <a:bodyPr vert="horz" lIns="91440" tIns="45720" rIns="91440" bIns="45720" anchor="t"/>
          <a:lstStyle>
            <a:defPPr>
              <a:defRPr lang="en-US"/>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spc="300" dirty="0">
                <a:solidFill>
                  <a:srgbClr val="BB4076"/>
                </a:solidFill>
                <a:latin typeface="Corbel"/>
                <a:cs typeface="Calibri"/>
              </a:rPr>
              <a:t>SIA | 2025 | Inspiring Stories: Stories from Soroptimist Fundraising Events</a:t>
            </a:r>
          </a:p>
          <a:p>
            <a:pPr algn="ctr"/>
            <a:endParaRPr lang="en-US" sz="1400" b="0" dirty="0">
              <a:solidFill>
                <a:srgbClr val="BB4076"/>
              </a:solidFill>
              <a:latin typeface="Corbel" panose="020B0503020204020204" pitchFamily="34" charset="0"/>
              <a:cs typeface="Calibri"/>
            </a:endParaRPr>
          </a:p>
          <a:p>
            <a:pPr algn="ctr"/>
            <a:endParaRPr lang="en-US" sz="2400" b="0" spc="300" dirty="0">
              <a:latin typeface="Tw Cen MT"/>
              <a:cs typeface="Tw Cen MT"/>
            </a:endParaRPr>
          </a:p>
        </p:txBody>
      </p:sp>
      <p:pic>
        <p:nvPicPr>
          <p:cNvPr id="2050" name="Picture 2" descr="Donor Retention Guide - Keeping New Donors - Five Maples">
            <a:extLst>
              <a:ext uri="{FF2B5EF4-FFF2-40B4-BE49-F238E27FC236}">
                <a16:creationId xmlns:a16="http://schemas.microsoft.com/office/drawing/2014/main" id="{20E93B87-814C-7A0B-5E7F-7CDFD8F592F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867" r="12709"/>
          <a:stretch>
            <a:fillRect/>
          </a:stretch>
        </p:blipFill>
        <p:spPr bwMode="auto">
          <a:xfrm flipH="1">
            <a:off x="5911782" y="1287878"/>
            <a:ext cx="2999739" cy="21390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69357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CD18D2-5D47-0B64-4CE4-2A4294164B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C6E0B6-DF1A-72EA-8850-174350A5CF60}"/>
              </a:ext>
            </a:extLst>
          </p:cNvPr>
          <p:cNvSpPr>
            <a:spLocks noGrp="1"/>
          </p:cNvSpPr>
          <p:nvPr>
            <p:ph type="title"/>
          </p:nvPr>
        </p:nvSpPr>
        <p:spPr/>
        <p:txBody>
          <a:bodyPr lIns="91440" tIns="45720" rIns="91440" bIns="45720" anchor="t">
            <a:normAutofit/>
          </a:bodyPr>
          <a:lstStyle/>
          <a:p>
            <a:pPr algn="ctr"/>
            <a:r>
              <a:rPr lang="en-US" sz="3100" b="1" dirty="0">
                <a:latin typeface="Effra"/>
                <a:cs typeface="Tw Cen MT"/>
              </a:rPr>
              <a:t>Event Poster Examples</a:t>
            </a:r>
            <a:endParaRPr lang="en-US" dirty="0">
              <a:latin typeface="Effra"/>
            </a:endParaRPr>
          </a:p>
        </p:txBody>
      </p:sp>
      <p:sp>
        <p:nvSpPr>
          <p:cNvPr id="3" name="Text Placeholder 2">
            <a:extLst>
              <a:ext uri="{FF2B5EF4-FFF2-40B4-BE49-F238E27FC236}">
                <a16:creationId xmlns:a16="http://schemas.microsoft.com/office/drawing/2014/main" id="{0224FCD5-7A48-6521-FF1C-A56A6D92D60B}"/>
              </a:ext>
            </a:extLst>
          </p:cNvPr>
          <p:cNvSpPr>
            <a:spLocks noGrp="1"/>
          </p:cNvSpPr>
          <p:nvPr>
            <p:ph type="body" sz="quarter" idx="10"/>
          </p:nvPr>
        </p:nvSpPr>
        <p:spPr/>
        <p:txBody>
          <a:bodyPr lIns="91440" tIns="45720" rIns="91440" bIns="45720" anchor="t">
            <a:normAutofit lnSpcReduction="10000"/>
          </a:bodyPr>
          <a:lstStyle/>
          <a:p>
            <a:endParaRPr lang="en-US" dirty="0"/>
          </a:p>
          <a:p>
            <a:pPr marL="457200" indent="-457200">
              <a:buFont typeface="Arial" panose="020B0604020202020204" pitchFamily="34" charset="0"/>
              <a:buChar char="•"/>
            </a:pPr>
            <a:r>
              <a:rPr lang="en-US" dirty="0">
                <a:latin typeface="Corbel"/>
              </a:rPr>
              <a:t>Event details </a:t>
            </a:r>
          </a:p>
          <a:p>
            <a:pPr marL="457200" indent="-457200">
              <a:buFont typeface="Arial" panose="020B0604020202020204" pitchFamily="34" charset="0"/>
              <a:buChar char="•"/>
            </a:pPr>
            <a:r>
              <a:rPr lang="en-US" dirty="0">
                <a:latin typeface="Corbel"/>
              </a:rPr>
              <a:t>Online information and ticket purchasing</a:t>
            </a:r>
          </a:p>
          <a:p>
            <a:pPr marL="457200" indent="-457200">
              <a:buFont typeface="Arial" panose="020B0604020202020204" pitchFamily="34" charset="0"/>
              <a:buChar char="•"/>
            </a:pPr>
            <a:r>
              <a:rPr lang="en-US" dirty="0">
                <a:latin typeface="Corbel"/>
              </a:rPr>
              <a:t>Consistency with SIA branding guidelines</a:t>
            </a:r>
          </a:p>
          <a:p>
            <a:pPr marL="457200" indent="-457200">
              <a:buFont typeface="Arial" panose="020B0604020202020204" pitchFamily="34" charset="0"/>
              <a:buChar char="•"/>
            </a:pPr>
            <a:r>
              <a:rPr lang="en-US" dirty="0">
                <a:latin typeface="Corbel"/>
              </a:rPr>
              <a:t>Enhance visibility</a:t>
            </a:r>
            <a:endParaRPr lang="en-US" dirty="0"/>
          </a:p>
          <a:p>
            <a:pPr marL="457200" indent="-457200">
              <a:buFont typeface="Arial" panose="020B0604020202020204" pitchFamily="34" charset="0"/>
              <a:buChar char="•"/>
            </a:pPr>
            <a:endParaRPr lang="en-US" dirty="0"/>
          </a:p>
        </p:txBody>
      </p:sp>
      <p:sp>
        <p:nvSpPr>
          <p:cNvPr id="4" name="Text Placeholder 3">
            <a:extLst>
              <a:ext uri="{FF2B5EF4-FFF2-40B4-BE49-F238E27FC236}">
                <a16:creationId xmlns:a16="http://schemas.microsoft.com/office/drawing/2014/main" id="{D7BFB21E-272C-56FB-0042-F7580BDF836B}"/>
              </a:ext>
            </a:extLst>
          </p:cNvPr>
          <p:cNvSpPr>
            <a:spLocks noGrp="1"/>
          </p:cNvSpPr>
          <p:nvPr>
            <p:ph type="body" idx="11"/>
          </p:nvPr>
        </p:nvSpPr>
        <p:spPr/>
        <p:txBody>
          <a:bodyPr/>
          <a:lstStyle/>
          <a:p>
            <a:endParaRPr lang="en-US"/>
          </a:p>
        </p:txBody>
      </p:sp>
      <p:sp>
        <p:nvSpPr>
          <p:cNvPr id="5" name="Footer Placeholder 2">
            <a:extLst>
              <a:ext uri="{FF2B5EF4-FFF2-40B4-BE49-F238E27FC236}">
                <a16:creationId xmlns:a16="http://schemas.microsoft.com/office/drawing/2014/main" id="{7BCDF368-D920-951C-503F-ADA9E8A754A8}"/>
              </a:ext>
            </a:extLst>
          </p:cNvPr>
          <p:cNvSpPr txBox="1">
            <a:spLocks/>
          </p:cNvSpPr>
          <p:nvPr/>
        </p:nvSpPr>
        <p:spPr>
          <a:xfrm>
            <a:off x="0" y="4828901"/>
            <a:ext cx="9144000" cy="314599"/>
          </a:xfrm>
          <a:prstGeom prst="rect">
            <a:avLst/>
          </a:prstGeom>
        </p:spPr>
        <p:txBody>
          <a:bodyPr vert="horz" lIns="91440" tIns="45720" rIns="91440" bIns="45720" anchor="t"/>
          <a:lstStyle>
            <a:defPPr>
              <a:defRPr lang="en-US"/>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0" spc="300" dirty="0">
                <a:latin typeface="Corbel"/>
                <a:cs typeface="Calibri"/>
              </a:rPr>
              <a:t>SIA | 2025 | </a:t>
            </a:r>
            <a:r>
              <a:rPr lang="en-US" sz="1400" b="0" dirty="0">
                <a:latin typeface="Corbel"/>
                <a:cs typeface="Calibri"/>
              </a:rPr>
              <a:t>Inspiring Stories: Stories from Soroptimist Fundraising Events</a:t>
            </a:r>
          </a:p>
          <a:p>
            <a:pPr algn="ctr"/>
            <a:endParaRPr lang="en-US" sz="2400" b="0" spc="300" dirty="0">
              <a:latin typeface="Tw Cen MT"/>
              <a:cs typeface="Tw Cen MT"/>
            </a:endParaRPr>
          </a:p>
        </p:txBody>
      </p:sp>
      <p:pic>
        <p:nvPicPr>
          <p:cNvPr id="6" name="Picture 5" descr="A group of women standing in front of a white wall&#10;&#10;AI-generated content may be incorrect.">
            <a:extLst>
              <a:ext uri="{FF2B5EF4-FFF2-40B4-BE49-F238E27FC236}">
                <a16:creationId xmlns:a16="http://schemas.microsoft.com/office/drawing/2014/main" id="{6C7909E0-7DA8-C243-3248-F605B9B4030A}"/>
              </a:ext>
            </a:extLst>
          </p:cNvPr>
          <p:cNvPicPr>
            <a:picLocks noChangeAspect="1"/>
          </p:cNvPicPr>
          <p:nvPr/>
        </p:nvPicPr>
        <p:blipFill>
          <a:blip r:embed="rId3"/>
          <a:stretch>
            <a:fillRect/>
          </a:stretch>
        </p:blipFill>
        <p:spPr>
          <a:xfrm>
            <a:off x="556278" y="957924"/>
            <a:ext cx="2500449" cy="3228793"/>
          </a:xfrm>
          <a:prstGeom prst="rect">
            <a:avLst/>
          </a:prstGeom>
        </p:spPr>
      </p:pic>
      <p:sp>
        <p:nvSpPr>
          <p:cNvPr id="7" name="TextBox 6">
            <a:extLst>
              <a:ext uri="{FF2B5EF4-FFF2-40B4-BE49-F238E27FC236}">
                <a16:creationId xmlns:a16="http://schemas.microsoft.com/office/drawing/2014/main" id="{97E3DBE4-665F-909E-CD06-4748751C7F62}"/>
              </a:ext>
            </a:extLst>
          </p:cNvPr>
          <p:cNvSpPr txBox="1"/>
          <p:nvPr/>
        </p:nvSpPr>
        <p:spPr>
          <a:xfrm>
            <a:off x="212197" y="4267015"/>
            <a:ext cx="3116732" cy="307777"/>
          </a:xfrm>
          <a:prstGeom prst="rect">
            <a:avLst/>
          </a:prstGeom>
          <a:solidFill>
            <a:srgbClr val="428AC9"/>
          </a:solidFill>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b="1">
                <a:solidFill>
                  <a:schemeClr val="bg1"/>
                </a:solidFill>
                <a:latin typeface="Roboto"/>
                <a:ea typeface="Roboto"/>
                <a:cs typeface="Roboto"/>
                <a:hlinkClick r:id="rId4"/>
              </a:rPr>
              <a:t>soropt.link/</a:t>
            </a:r>
            <a:r>
              <a:rPr lang="en-US" sz="1400" b="1">
                <a:solidFill>
                  <a:schemeClr val="bg1"/>
                </a:solidFill>
                <a:latin typeface="Roboto"/>
                <a:ea typeface="Roboto"/>
                <a:cs typeface="Roboto"/>
                <a:hlinkClick r:id="rId4">
                  <a:extLst>
                    <a:ext uri="{A12FA001-AC4F-418D-AE19-62706E023703}">
                      <ahyp:hlinkClr xmlns:ahyp="http://schemas.microsoft.com/office/drawing/2018/hyperlinkcolor" val="tx"/>
                    </a:ext>
                  </a:extLst>
                </a:hlinkClick>
              </a:rPr>
              <a:t>eventflyertemp</a:t>
            </a:r>
            <a:endParaRPr lang="en-US" sz="1400" b="1" dirty="0">
              <a:solidFill>
                <a:schemeClr val="bg1"/>
              </a:solidFill>
              <a:ea typeface="Calibri"/>
              <a:cs typeface="Calibri"/>
            </a:endParaRPr>
          </a:p>
        </p:txBody>
      </p:sp>
    </p:spTree>
    <p:extLst>
      <p:ext uri="{BB962C8B-B14F-4D97-AF65-F5344CB8AC3E}">
        <p14:creationId xmlns:p14="http://schemas.microsoft.com/office/powerpoint/2010/main" val="21083277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6B5AF-5619-2DC7-FD18-E230E004519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8669566-9D56-1B40-22C4-155C05B77C9B}"/>
              </a:ext>
            </a:extLst>
          </p:cNvPr>
          <p:cNvSpPr>
            <a:spLocks noGrp="1"/>
          </p:cNvSpPr>
          <p:nvPr>
            <p:ph type="title"/>
          </p:nvPr>
        </p:nvSpPr>
        <p:spPr>
          <a:xfrm>
            <a:off x="177277" y="246020"/>
            <a:ext cx="8783413" cy="611516"/>
          </a:xfrm>
        </p:spPr>
        <p:txBody>
          <a:bodyPr lIns="91440" tIns="45720" rIns="91440" bIns="45720" anchor="t">
            <a:normAutofit/>
          </a:bodyPr>
          <a:lstStyle/>
          <a:p>
            <a:pPr>
              <a:lnSpc>
                <a:spcPct val="90000"/>
              </a:lnSpc>
            </a:pPr>
            <a:r>
              <a:rPr lang="en-US" sz="2800" b="1" dirty="0">
                <a:latin typeface="Effra"/>
                <a:cs typeface="Tw Cen MT"/>
              </a:rPr>
              <a:t>Let's Share!</a:t>
            </a:r>
          </a:p>
        </p:txBody>
      </p:sp>
      <p:sp>
        <p:nvSpPr>
          <p:cNvPr id="7" name="Footer Placeholder 2">
            <a:extLst>
              <a:ext uri="{FF2B5EF4-FFF2-40B4-BE49-F238E27FC236}">
                <a16:creationId xmlns:a16="http://schemas.microsoft.com/office/drawing/2014/main" id="{CAB28A1F-D647-C013-BEF1-6AE9086D1C7B}"/>
              </a:ext>
            </a:extLst>
          </p:cNvPr>
          <p:cNvSpPr txBox="1">
            <a:spLocks/>
          </p:cNvSpPr>
          <p:nvPr/>
        </p:nvSpPr>
        <p:spPr>
          <a:xfrm>
            <a:off x="0" y="4828901"/>
            <a:ext cx="9144000" cy="314599"/>
          </a:xfrm>
          <a:prstGeom prst="rect">
            <a:avLst/>
          </a:prstGeom>
        </p:spPr>
        <p:txBody>
          <a:bodyPr vert="horz" lIns="91440" tIns="45720" rIns="91440" bIns="45720" anchor="t"/>
          <a:lstStyle>
            <a:defPPr>
              <a:defRPr lang="en-US"/>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0" spc="300" dirty="0">
                <a:latin typeface="Corbel"/>
                <a:cs typeface="Calibri"/>
              </a:rPr>
              <a:t>SIA | 2025 | </a:t>
            </a:r>
            <a:r>
              <a:rPr lang="en-US" sz="1400" b="0" dirty="0">
                <a:latin typeface="Corbel"/>
                <a:cs typeface="Calibri"/>
              </a:rPr>
              <a:t>Inspiring Stories: Stories from Soroptimist Fundraising Events</a:t>
            </a:r>
          </a:p>
          <a:p>
            <a:pPr algn="ctr"/>
            <a:endParaRPr lang="en-US" sz="1400" b="0" dirty="0">
              <a:latin typeface="Corbel" panose="020B0503020204020204" pitchFamily="34" charset="0"/>
              <a:cs typeface="Calibri"/>
            </a:endParaRPr>
          </a:p>
          <a:p>
            <a:pPr algn="ctr"/>
            <a:endParaRPr lang="en-US" sz="2400" b="0" spc="300" dirty="0">
              <a:latin typeface="Tw Cen MT"/>
              <a:cs typeface="Tw Cen MT"/>
            </a:endParaRPr>
          </a:p>
        </p:txBody>
      </p:sp>
      <p:pic>
        <p:nvPicPr>
          <p:cNvPr id="3" name="Picture 2" descr="Logo&#10;&#10;Description automatically generated">
            <a:extLst>
              <a:ext uri="{FF2B5EF4-FFF2-40B4-BE49-F238E27FC236}">
                <a16:creationId xmlns:a16="http://schemas.microsoft.com/office/drawing/2014/main" id="{E241386A-BD12-2728-CA14-9EE0861BABFB}"/>
              </a:ext>
            </a:extLst>
          </p:cNvPr>
          <p:cNvPicPr>
            <a:picLocks noChangeAspect="1"/>
          </p:cNvPicPr>
          <p:nvPr/>
        </p:nvPicPr>
        <p:blipFill>
          <a:blip r:embed="rId3"/>
          <a:stretch>
            <a:fillRect/>
          </a:stretch>
        </p:blipFill>
        <p:spPr>
          <a:xfrm>
            <a:off x="8139792" y="77276"/>
            <a:ext cx="800101" cy="640081"/>
          </a:xfrm>
          <a:prstGeom prst="rect">
            <a:avLst/>
          </a:prstGeom>
        </p:spPr>
      </p:pic>
      <p:sp>
        <p:nvSpPr>
          <p:cNvPr id="5" name="TextBox 4">
            <a:extLst>
              <a:ext uri="{FF2B5EF4-FFF2-40B4-BE49-F238E27FC236}">
                <a16:creationId xmlns:a16="http://schemas.microsoft.com/office/drawing/2014/main" id="{84A91CD8-8E26-A7FD-1DF8-05828723998F}"/>
              </a:ext>
            </a:extLst>
          </p:cNvPr>
          <p:cNvSpPr txBox="1"/>
          <p:nvPr/>
        </p:nvSpPr>
        <p:spPr>
          <a:xfrm>
            <a:off x="339022" y="999999"/>
            <a:ext cx="6081049" cy="3816429"/>
          </a:xfrm>
          <a:prstGeom prst="rect">
            <a:avLst/>
          </a:prstGeom>
          <a:noFill/>
        </p:spPr>
        <p:txBody>
          <a:bodyPr wrap="square" lIns="91440" tIns="45720" rIns="91440" bIns="45720" rtlCol="0" anchor="t">
            <a:spAutoFit/>
          </a:bodyPr>
          <a:lstStyle/>
          <a:p>
            <a:r>
              <a:rPr lang="en-US" sz="2200" b="1" dirty="0">
                <a:latin typeface="Corbel"/>
                <a:cs typeface="Tw Cen MT"/>
              </a:rPr>
              <a:t>Inspiring Stories from Several Regions</a:t>
            </a:r>
            <a:br>
              <a:rPr lang="en-US" sz="2200" b="1" dirty="0">
                <a:latin typeface="Corbel" panose="020B0503020204020204" pitchFamily="34" charset="0"/>
                <a:cs typeface="Tw Cen MT"/>
              </a:rPr>
            </a:br>
            <a:endParaRPr lang="en-US" sz="2200" b="1">
              <a:latin typeface="Corbel" panose="020B0503020204020204" pitchFamily="34" charset="0"/>
              <a:cs typeface="Tw Cen MT"/>
            </a:endParaRPr>
          </a:p>
          <a:p>
            <a:pPr marL="285750" indent="-285750">
              <a:buFont typeface="Arial" panose="020B0604020202020204" pitchFamily="34" charset="0"/>
              <a:buChar char="•"/>
            </a:pPr>
            <a:r>
              <a:rPr lang="en-US" sz="2200" dirty="0">
                <a:latin typeface="Corbel"/>
                <a:cs typeface="Tw Cen MT"/>
              </a:rPr>
              <a:t>Japan: Engaging performances</a:t>
            </a:r>
          </a:p>
          <a:p>
            <a:pPr marL="285750" indent="-285750">
              <a:buFont typeface="Arial" panose="020B0604020202020204" pitchFamily="34" charset="0"/>
              <a:buChar char="•"/>
            </a:pPr>
            <a:r>
              <a:rPr lang="en-US" sz="2200" dirty="0">
                <a:latin typeface="Corbel"/>
                <a:cs typeface="Tw Cen MT"/>
              </a:rPr>
              <a:t>Philippines: Creative fundraising initiatives</a:t>
            </a:r>
          </a:p>
          <a:p>
            <a:pPr marL="285750" indent="-285750">
              <a:buFont typeface="Arial" panose="020B0604020202020204" pitchFamily="34" charset="0"/>
              <a:buChar char="•"/>
            </a:pPr>
            <a:r>
              <a:rPr lang="en-US" sz="2200" dirty="0">
                <a:latin typeface="Corbel"/>
                <a:cs typeface="Tw Cen MT"/>
              </a:rPr>
              <a:t>Canada: Awareness campaigns and partnerships</a:t>
            </a:r>
          </a:p>
          <a:p>
            <a:pPr marL="285750" indent="-285750">
              <a:buFont typeface="Arial" panose="020B0604020202020204" pitchFamily="34" charset="0"/>
              <a:buChar char="•"/>
            </a:pPr>
            <a:r>
              <a:rPr lang="en-US" sz="2200" dirty="0">
                <a:latin typeface="Corbel"/>
                <a:cs typeface="Tw Cen MT"/>
              </a:rPr>
              <a:t>Desert Coast: Community engaging initiatives</a:t>
            </a:r>
          </a:p>
          <a:p>
            <a:pPr marL="285750" indent="-285750">
              <a:buFont typeface="Arial" panose="020B0604020202020204" pitchFamily="34" charset="0"/>
              <a:buChar char="•"/>
            </a:pPr>
            <a:endParaRPr lang="en-US" sz="2200" dirty="0">
              <a:latin typeface="Corbel" panose="020B0503020204020204" pitchFamily="34" charset="0"/>
              <a:cs typeface="Tw Cen MT"/>
            </a:endParaRPr>
          </a:p>
          <a:p>
            <a:r>
              <a:rPr lang="en-US" sz="2200" b="1" dirty="0">
                <a:latin typeface="Corbel"/>
                <a:cs typeface="Tw Cen MT"/>
              </a:rPr>
              <a:t>Let’s Share!</a:t>
            </a:r>
            <a:br>
              <a:rPr lang="en-US" sz="2200" b="1" dirty="0">
                <a:latin typeface="Corbel" panose="020B0503020204020204" pitchFamily="34" charset="0"/>
                <a:cs typeface="Tw Cen MT"/>
              </a:rPr>
            </a:br>
            <a:endParaRPr lang="en-US" sz="2200" b="1">
              <a:latin typeface="Corbel" panose="020B0503020204020204" pitchFamily="34" charset="0"/>
              <a:cs typeface="Tw Cen MT"/>
            </a:endParaRPr>
          </a:p>
          <a:p>
            <a:r>
              <a:rPr lang="en-US" sz="2200" dirty="0">
                <a:latin typeface="Corbel"/>
                <a:cs typeface="Tw Cen MT"/>
              </a:rPr>
              <a:t>What fundraisers have worked well for your club?</a:t>
            </a:r>
            <a:br>
              <a:rPr lang="en-US" sz="2200" dirty="0">
                <a:latin typeface="Corbel" panose="020B0503020204020204" pitchFamily="34" charset="0"/>
                <a:cs typeface="Tw Cen MT"/>
              </a:rPr>
            </a:br>
            <a:endParaRPr lang="en-US" sz="2200" dirty="0">
              <a:latin typeface="Corbel" panose="020B0503020204020204" pitchFamily="34" charset="0"/>
              <a:cs typeface="Tw Cen MT"/>
            </a:endParaRPr>
          </a:p>
        </p:txBody>
      </p:sp>
      <p:pic>
        <p:nvPicPr>
          <p:cNvPr id="2" name="Picture 1" descr="A group of people putting their hands together&#10;&#10;AI-generated content may be incorrect.">
            <a:extLst>
              <a:ext uri="{FF2B5EF4-FFF2-40B4-BE49-F238E27FC236}">
                <a16:creationId xmlns:a16="http://schemas.microsoft.com/office/drawing/2014/main" id="{5F81F5B4-2083-2CFB-72AD-FA1F131A6AC5}"/>
              </a:ext>
            </a:extLst>
          </p:cNvPr>
          <p:cNvPicPr>
            <a:picLocks noChangeAspect="1"/>
          </p:cNvPicPr>
          <p:nvPr/>
        </p:nvPicPr>
        <p:blipFill>
          <a:blip r:embed="rId4"/>
          <a:stretch>
            <a:fillRect/>
          </a:stretch>
        </p:blipFill>
        <p:spPr>
          <a:xfrm>
            <a:off x="6429330" y="1926858"/>
            <a:ext cx="2506175" cy="1667189"/>
          </a:xfrm>
          <a:prstGeom prst="rect">
            <a:avLst/>
          </a:prstGeom>
        </p:spPr>
      </p:pic>
    </p:spTree>
    <p:extLst>
      <p:ext uri="{BB962C8B-B14F-4D97-AF65-F5344CB8AC3E}">
        <p14:creationId xmlns:p14="http://schemas.microsoft.com/office/powerpoint/2010/main" val="36605653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CAFBD95-E51F-68A6-A946-14D0D2822122}"/>
              </a:ext>
            </a:extLst>
          </p:cNvPr>
          <p:cNvSpPr>
            <a:spLocks noGrp="1"/>
          </p:cNvSpPr>
          <p:nvPr>
            <p:ph sz="quarter" idx="2"/>
          </p:nvPr>
        </p:nvSpPr>
        <p:spPr>
          <a:xfrm>
            <a:off x="4659682" y="1245582"/>
            <a:ext cx="3853294" cy="3160892"/>
          </a:xfrm>
        </p:spPr>
        <p:txBody>
          <a:bodyPr/>
          <a:lstStyle/>
          <a:p>
            <a:r>
              <a:rPr lang="en-US" dirty="0"/>
              <a:t>GET IN TOUCH</a:t>
            </a:r>
          </a:p>
          <a:p>
            <a:endParaRPr lang="en-US" dirty="0"/>
          </a:p>
          <a:p>
            <a:r>
              <a:rPr lang="en-US" sz="1800" dirty="0">
                <a:latin typeface="Corbel"/>
                <a:cs typeface="Tw Cen MT"/>
              </a:rPr>
              <a:t>&lt;Insert Region&gt; Fundraising Chair &lt;Insert Name and Email&gt;</a:t>
            </a:r>
            <a:endParaRPr lang="en-US" sz="1800" dirty="0"/>
          </a:p>
          <a:p>
            <a:r>
              <a:rPr lang="en-US" sz="1800" dirty="0"/>
              <a:t>Or</a:t>
            </a:r>
          </a:p>
          <a:p>
            <a:r>
              <a:rPr lang="en-US" sz="1800" dirty="0"/>
              <a:t>development@soroptimist.org</a:t>
            </a:r>
          </a:p>
        </p:txBody>
      </p:sp>
      <p:sp>
        <p:nvSpPr>
          <p:cNvPr id="3" name="Title 2">
            <a:extLst>
              <a:ext uri="{FF2B5EF4-FFF2-40B4-BE49-F238E27FC236}">
                <a16:creationId xmlns:a16="http://schemas.microsoft.com/office/drawing/2014/main" id="{94A385DF-C401-67D8-4812-C426D950055B}"/>
              </a:ext>
            </a:extLst>
          </p:cNvPr>
          <p:cNvSpPr>
            <a:spLocks noGrp="1"/>
          </p:cNvSpPr>
          <p:nvPr>
            <p:ph type="title"/>
          </p:nvPr>
        </p:nvSpPr>
        <p:spPr/>
        <p:txBody>
          <a:bodyPr lIns="91440" tIns="45720" rIns="91440" bIns="45720" anchor="t">
            <a:normAutofit fontScale="90000"/>
          </a:bodyPr>
          <a:lstStyle/>
          <a:p>
            <a:r>
              <a:rPr lang="en-US" dirty="0">
                <a:latin typeface="Effra"/>
              </a:rPr>
              <a:t>Contact Me</a:t>
            </a:r>
            <a:endParaRPr lang="en-US" dirty="0"/>
          </a:p>
        </p:txBody>
      </p:sp>
      <p:pic>
        <p:nvPicPr>
          <p:cNvPr id="4" name="Picture 2" descr="Free Vector | We are all in this together lettering">
            <a:extLst>
              <a:ext uri="{FF2B5EF4-FFF2-40B4-BE49-F238E27FC236}">
                <a16:creationId xmlns:a16="http://schemas.microsoft.com/office/drawing/2014/main" id="{BDA743CB-52B7-6ACF-C01A-B825C5036B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5445" y="1245582"/>
            <a:ext cx="2919722" cy="29197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5403367"/>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37499</TotalTime>
  <Words>1855</Words>
  <Application>Microsoft Office PowerPoint</Application>
  <PresentationFormat>On-screen Show (16:9)</PresentationFormat>
  <Paragraphs>164</Paragraphs>
  <Slides>12</Slides>
  <Notes>12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Effra</vt:lpstr>
      <vt:lpstr>Tw Cen MT</vt:lpstr>
      <vt:lpstr>Arial</vt:lpstr>
      <vt:lpstr>Corbel</vt:lpstr>
      <vt:lpstr>Calibri</vt:lpstr>
      <vt:lpstr>Century Gothic</vt:lpstr>
      <vt:lpstr>Roboto</vt:lpstr>
      <vt:lpstr>Custom Design</vt:lpstr>
      <vt:lpstr>PowerPoint Presentation</vt:lpstr>
      <vt:lpstr>Objectives</vt:lpstr>
      <vt:lpstr>Fundraising Example from Japan Kita Region </vt:lpstr>
      <vt:lpstr>Fundraising Examples from Philippines Region </vt:lpstr>
      <vt:lpstr>Fundraising Example from Japan Minami Region </vt:lpstr>
      <vt:lpstr>Fundraising Example from Western Canada Region </vt:lpstr>
      <vt:lpstr>Fundraising Example from Desert Coast Region </vt:lpstr>
      <vt:lpstr>Effective Strategies</vt:lpstr>
      <vt:lpstr>Effective Strategies - Retention</vt:lpstr>
      <vt:lpstr>Event Poster Examples</vt:lpstr>
      <vt:lpstr>Let's Share!</vt:lpstr>
      <vt:lpstr>Contact Me</vt:lpstr>
    </vt:vector>
  </TitlesOfParts>
  <Manager/>
  <Company>Soroptimist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SIA Headquarters</dc:creator>
  <cp:keywords/>
  <dc:description/>
  <cp:lastModifiedBy>Ilana Hirsch</cp:lastModifiedBy>
  <cp:revision>316</cp:revision>
  <dcterms:created xsi:type="dcterms:W3CDTF">2014-02-07T15:41:07Z</dcterms:created>
  <dcterms:modified xsi:type="dcterms:W3CDTF">2025-07-18T15:33:46Z</dcterms:modified>
  <cp:category/>
</cp:coreProperties>
</file>