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75" r:id="rId4"/>
    <p:sldId id="278" r:id="rId5"/>
    <p:sldId id="277" r:id="rId6"/>
    <p:sldId id="267" r:id="rId7"/>
    <p:sldId id="271" r:id="rId8"/>
    <p:sldId id="272" r:id="rId9"/>
    <p:sldId id="269" r:id="rId10"/>
    <p:sldId id="274" r:id="rId11"/>
    <p:sldId id="268" r:id="rId12"/>
    <p:sldId id="279" r:id="rId13"/>
  </p:sldIdLst>
  <p:sldSz cx="9144000" cy="5143500" type="screen16x9"/>
  <p:notesSz cx="6858000" cy="9144000"/>
  <p:embeddedFontLst>
    <p:embeddedFont>
      <p:font typeface="Noto Sans JP" panose="020B0200000000000000" pitchFamily="34" charset="-128"/>
      <p:regular r:id="rId16"/>
      <p:bold r:id="rId17"/>
    </p:embeddedFont>
    <p:embeddedFont>
      <p:font typeface="Century Gothic" panose="020B0502020202020204" pitchFamily="34" charset="0"/>
      <p:regular r:id="rId18"/>
      <p:bold r:id="rId19"/>
      <p:italic r:id="rId20"/>
      <p:boldItalic r:id="rId21"/>
    </p:embeddedFont>
    <p:embeddedFont>
      <p:font typeface="Corbel" panose="020B0503020204020204" pitchFamily="34" charset="0"/>
      <p:regular r:id="rId22"/>
      <p:bold r:id="rId23"/>
      <p:italic r:id="rId24"/>
      <p:boldItalic r:id="rId25"/>
    </p:embeddedFont>
    <p:embeddedFont>
      <p:font typeface="Effra" panose="020B0604020202020204" charset="-94"/>
      <p:regular r:id="rId26"/>
      <p:bold r:id="rId27"/>
      <p:italic r:id="rId28"/>
      <p:boldItalic r:id="rId29"/>
    </p:embeddedFont>
    <p:embeddedFont>
      <p:font typeface="Roboto" panose="02000000000000000000" pitchFamily="2" charset="0"/>
      <p:regular r:id="rId30"/>
      <p:bold r:id="rId31"/>
      <p:italic r:id="rId32"/>
      <p:boldItalic r:id="rId33"/>
    </p:embeddedFont>
    <p:embeddedFont>
      <p:font typeface="Tw Cen MT" panose="020B0602020104020603" pitchFamily="34" charset="0"/>
      <p:regular r:id="rId34"/>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BB4076"/>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85BC0-AF24-2110-2BEB-2D3C2EA33F42}" v="69" dt="2025-07-18T15:00:46.028"/>
    <p1510:client id="{99B2E674-AF8D-4A07-BF7F-DDB3996E913F}" v="422" dt="2025-07-18T15:32:58.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63200" autoAdjust="0"/>
  </p:normalViewPr>
  <p:slideViewPr>
    <p:cSldViewPr snapToGrid="0" snapToObjects="1">
      <p:cViewPr>
        <p:scale>
          <a:sx n="75" d="100"/>
          <a:sy n="75" d="100"/>
        </p:scale>
        <p:origin x="228" y="21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viewProps" Target="viewProps.xml"/><Relationship Id="rId21" Type="http://schemas.openxmlformats.org/officeDocument/2006/relationships/font" Target="fonts/font6.fntdata"/><Relationship Id="rId34" Type="http://schemas.openxmlformats.org/officeDocument/2006/relationships/font" Target="fonts/font19.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font" Target="fonts/font2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font" Target="fonts/font21.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c96c1505-fc69-4b76-91f4-b2b72fad7de0::" providerId="AD" clId="Web-{0E785BC0-AF24-2110-2BEB-2D3C2EA33F42}"/>
    <pc:docChg chg="modSld">
      <pc:chgData name="Guest User" userId="S::urn:spo:tenantanon#c96c1505-fc69-4b76-91f4-b2b72fad7de0::" providerId="AD" clId="Web-{0E785BC0-AF24-2110-2BEB-2D3C2EA33F42}" dt="2025-07-18T15:00:45.372" v="49" actId="20577"/>
      <pc:docMkLst>
        <pc:docMk/>
      </pc:docMkLst>
      <pc:sldChg chg="addSp modSp">
        <pc:chgData name="Guest User" userId="S::urn:spo:tenantanon#c96c1505-fc69-4b76-91f4-b2b72fad7de0::" providerId="AD" clId="Web-{0E785BC0-AF24-2110-2BEB-2D3C2EA33F42}" dt="2025-07-18T15:00:45.372" v="49" actId="20577"/>
        <pc:sldMkLst>
          <pc:docMk/>
          <pc:sldMk cId="2108327780" sldId="274"/>
        </pc:sldMkLst>
        <pc:spChg chg="add mod">
          <ac:chgData name="Guest User" userId="S::urn:spo:tenantanon#c96c1505-fc69-4b76-91f4-b2b72fad7de0::" providerId="AD" clId="Web-{0E785BC0-AF24-2110-2BEB-2D3C2EA33F42}" dt="2025-07-18T15:00:45.372" v="49" actId="20577"/>
          <ac:spMkLst>
            <pc:docMk/>
            <pc:sldMk cId="2108327780" sldId="274"/>
            <ac:spMk id="7" creationId="{97E3DBE4-665F-909E-CD06-4748751C7F62}"/>
          </ac:spMkLst>
        </pc:spChg>
        <pc:picChg chg="add mod">
          <ac:chgData name="Guest User" userId="S::urn:spo:tenantanon#c96c1505-fc69-4b76-91f4-b2b72fad7de0::" providerId="AD" clId="Web-{0E785BC0-AF24-2110-2BEB-2D3C2EA33F42}" dt="2025-07-18T14:50:18.272" v="14" actId="1076"/>
          <ac:picMkLst>
            <pc:docMk/>
            <pc:sldMk cId="2108327780" sldId="274"/>
            <ac:picMk id="6" creationId="{6C7909E0-7DA8-C243-3248-F605B9B4030A}"/>
          </ac:picMkLst>
        </pc:picChg>
      </pc:sldChg>
    </pc:docChg>
  </pc:docChgLst>
  <pc:docChgLst>
    <pc:chgData name="Ilana Hirsch" userId="1a4b2c8a-d082-4888-88ce-9cc339e91866" providerId="ADAL" clId="{99B2E674-AF8D-4A07-BF7F-DDB3996E913F}"/>
    <pc:docChg chg="undo custSel addSld delSld modSld sldOrd">
      <pc:chgData name="Ilana Hirsch" userId="1a4b2c8a-d082-4888-88ce-9cc339e91866" providerId="ADAL" clId="{99B2E674-AF8D-4A07-BF7F-DDB3996E913F}" dt="2025-07-18T15:33:39.854" v="5438" actId="20577"/>
      <pc:docMkLst>
        <pc:docMk/>
      </pc:docMkLst>
      <pc:sldChg chg="modSp del mod">
        <pc:chgData name="Ilana Hirsch" userId="1a4b2c8a-d082-4888-88ce-9cc339e91866" providerId="ADAL" clId="{99B2E674-AF8D-4A07-BF7F-DDB3996E913F}" dt="2025-07-16T20:56:39.066" v="4464" actId="2696"/>
        <pc:sldMkLst>
          <pc:docMk/>
          <pc:sldMk cId="3004586874" sldId="262"/>
        </pc:sldMkLst>
      </pc:sldChg>
      <pc:sldChg chg="addSp delSp modSp del mod ord">
        <pc:chgData name="Ilana Hirsch" userId="1a4b2c8a-d082-4888-88ce-9cc339e91866" providerId="ADAL" clId="{99B2E674-AF8D-4A07-BF7F-DDB3996E913F}" dt="2025-07-17T00:57:48.353" v="4614" actId="47"/>
        <pc:sldMkLst>
          <pc:docMk/>
          <pc:sldMk cId="2884821537" sldId="263"/>
        </pc:sldMkLst>
        <pc:spChg chg="del mod">
          <ac:chgData name="Ilana Hirsch" userId="1a4b2c8a-d082-4888-88ce-9cc339e91866" providerId="ADAL" clId="{99B2E674-AF8D-4A07-BF7F-DDB3996E913F}" dt="2025-07-17T00:55:50.398" v="4594" actId="478"/>
          <ac:spMkLst>
            <pc:docMk/>
            <pc:sldMk cId="2884821537" sldId="263"/>
            <ac:spMk id="4" creationId="{00000000-0000-0000-0000-000000000000}"/>
          </ac:spMkLst>
        </pc:spChg>
        <pc:picChg chg="add mod">
          <ac:chgData name="Ilana Hirsch" userId="1a4b2c8a-d082-4888-88ce-9cc339e91866" providerId="ADAL" clId="{99B2E674-AF8D-4A07-BF7F-DDB3996E913F}" dt="2025-07-17T00:56:10.272" v="4596" actId="1076"/>
          <ac:picMkLst>
            <pc:docMk/>
            <pc:sldMk cId="2884821537" sldId="263"/>
            <ac:picMk id="7" creationId="{37AF0DA9-07A3-18F7-29BB-CA2507836072}"/>
          </ac:picMkLst>
        </pc:picChg>
      </pc:sldChg>
      <pc:sldChg chg="addSp modSp mod">
        <pc:chgData name="Ilana Hirsch" userId="1a4b2c8a-d082-4888-88ce-9cc339e91866" providerId="ADAL" clId="{99B2E674-AF8D-4A07-BF7F-DDB3996E913F}" dt="2025-07-17T00:36:47.055" v="4483" actId="1076"/>
        <pc:sldMkLst>
          <pc:docMk/>
          <pc:sldMk cId="642234957" sldId="265"/>
        </pc:sldMkLst>
        <pc:picChg chg="add mod modCrop">
          <ac:chgData name="Ilana Hirsch" userId="1a4b2c8a-d082-4888-88ce-9cc339e91866" providerId="ADAL" clId="{99B2E674-AF8D-4A07-BF7F-DDB3996E913F}" dt="2025-07-17T00:36:47.055" v="4483" actId="1076"/>
          <ac:picMkLst>
            <pc:docMk/>
            <pc:sldMk cId="642234957" sldId="265"/>
            <ac:picMk id="6" creationId="{EAFA5689-644D-A133-4B30-0055ED16BD3C}"/>
          </ac:picMkLst>
        </pc:picChg>
      </pc:sldChg>
      <pc:sldChg chg="addSp modSp mod modNotesTx">
        <pc:chgData name="Ilana Hirsch" userId="1a4b2c8a-d082-4888-88ce-9cc339e91866" providerId="ADAL" clId="{99B2E674-AF8D-4A07-BF7F-DDB3996E913F}" dt="2025-07-17T00:53:06.438" v="4588" actId="20577"/>
        <pc:sldMkLst>
          <pc:docMk/>
          <pc:sldMk cId="1592864195" sldId="267"/>
        </pc:sldMkLst>
        <pc:spChg chg="mod">
          <ac:chgData name="Ilana Hirsch" userId="1a4b2c8a-d082-4888-88ce-9cc339e91866" providerId="ADAL" clId="{99B2E674-AF8D-4A07-BF7F-DDB3996E913F}" dt="2025-07-17T00:53:06.438" v="4588" actId="20577"/>
          <ac:spMkLst>
            <pc:docMk/>
            <pc:sldMk cId="1592864195" sldId="267"/>
            <ac:spMk id="2" creationId="{00000000-0000-0000-0000-000000000000}"/>
          </ac:spMkLst>
        </pc:spChg>
        <pc:picChg chg="add mod">
          <ac:chgData name="Ilana Hirsch" userId="1a4b2c8a-d082-4888-88ce-9cc339e91866" providerId="ADAL" clId="{99B2E674-AF8D-4A07-BF7F-DDB3996E913F}" dt="2025-07-17T00:52:45.400" v="4581" actId="1076"/>
          <ac:picMkLst>
            <pc:docMk/>
            <pc:sldMk cId="1592864195" sldId="267"/>
            <ac:picMk id="6" creationId="{3209A4A2-9CC4-2655-A4D0-2B438E027E4B}"/>
          </ac:picMkLst>
        </pc:picChg>
      </pc:sldChg>
      <pc:sldChg chg="addSp modSp mod modNotesTx">
        <pc:chgData name="Ilana Hirsch" userId="1a4b2c8a-d082-4888-88ce-9cc339e91866" providerId="ADAL" clId="{99B2E674-AF8D-4A07-BF7F-DDB3996E913F}" dt="2025-07-17T01:08:48.531" v="4810" actId="20577"/>
        <pc:sldMkLst>
          <pc:docMk/>
          <pc:sldMk cId="3660565324" sldId="268"/>
        </pc:sldMkLst>
        <pc:spChg chg="mod">
          <ac:chgData name="Ilana Hirsch" userId="1a4b2c8a-d082-4888-88ce-9cc339e91866" providerId="ADAL" clId="{99B2E674-AF8D-4A07-BF7F-DDB3996E913F}" dt="2025-07-17T01:07:35.388" v="4710" actId="20577"/>
          <ac:spMkLst>
            <pc:docMk/>
            <pc:sldMk cId="3660565324" sldId="268"/>
            <ac:spMk id="5" creationId="{84A91CD8-8E26-A7FD-1DF8-05828723998F}"/>
          </ac:spMkLst>
        </pc:spChg>
        <pc:picChg chg="add mod">
          <ac:chgData name="Ilana Hirsch" userId="1a4b2c8a-d082-4888-88ce-9cc339e91866" providerId="ADAL" clId="{99B2E674-AF8D-4A07-BF7F-DDB3996E913F}" dt="2025-07-17T01:04:33.790" v="4626" actId="1076"/>
          <ac:picMkLst>
            <pc:docMk/>
            <pc:sldMk cId="3660565324" sldId="268"/>
            <ac:picMk id="2" creationId="{5F81F5B4-2083-2CFB-72AD-FA1F131A6AC5}"/>
          </ac:picMkLst>
        </pc:picChg>
      </pc:sldChg>
      <pc:sldChg chg="addSp modSp mod modNotesTx">
        <pc:chgData name="Ilana Hirsch" userId="1a4b2c8a-d082-4888-88ce-9cc339e91866" providerId="ADAL" clId="{99B2E674-AF8D-4A07-BF7F-DDB3996E913F}" dt="2025-07-17T01:18:02.197" v="4841" actId="20577"/>
        <pc:sldMkLst>
          <pc:docMk/>
          <pc:sldMk cId="3766935705" sldId="269"/>
        </pc:sldMkLst>
        <pc:spChg chg="mod">
          <ac:chgData name="Ilana Hirsch" userId="1a4b2c8a-d082-4888-88ce-9cc339e91866" providerId="ADAL" clId="{99B2E674-AF8D-4A07-BF7F-DDB3996E913F}" dt="2025-07-16T20:07:53.603" v="1153" actId="20577"/>
          <ac:spMkLst>
            <pc:docMk/>
            <pc:sldMk cId="3766935705" sldId="269"/>
            <ac:spMk id="3" creationId="{1F2B1F54-82DE-3658-49D3-01C3D7485C96}"/>
          </ac:spMkLst>
        </pc:spChg>
        <pc:spChg chg="mod">
          <ac:chgData name="Ilana Hirsch" userId="1a4b2c8a-d082-4888-88ce-9cc339e91866" providerId="ADAL" clId="{99B2E674-AF8D-4A07-BF7F-DDB3996E913F}" dt="2025-07-17T01:17:48.377" v="4840" actId="1076"/>
          <ac:spMkLst>
            <pc:docMk/>
            <pc:sldMk cId="3766935705" sldId="269"/>
            <ac:spMk id="4" creationId="{90C4E200-8400-7D22-9C9F-73B5FB661499}"/>
          </ac:spMkLst>
        </pc:spChg>
        <pc:picChg chg="add mod">
          <ac:chgData name="Ilana Hirsch" userId="1a4b2c8a-d082-4888-88ce-9cc339e91866" providerId="ADAL" clId="{99B2E674-AF8D-4A07-BF7F-DDB3996E913F}" dt="2025-07-17T01:17:37.862" v="4839" actId="1076"/>
          <ac:picMkLst>
            <pc:docMk/>
            <pc:sldMk cId="3766935705" sldId="269"/>
            <ac:picMk id="2050" creationId="{20E93B87-814C-7A0B-5E7F-7CDFD8F592FA}"/>
          </ac:picMkLst>
        </pc:picChg>
      </pc:sldChg>
      <pc:sldChg chg="modSp add del mod modNotesTx">
        <pc:chgData name="Ilana Hirsch" userId="1a4b2c8a-d082-4888-88ce-9cc339e91866" providerId="ADAL" clId="{99B2E674-AF8D-4A07-BF7F-DDB3996E913F}" dt="2025-07-17T00:53:25.785" v="4590" actId="47"/>
        <pc:sldMkLst>
          <pc:docMk/>
          <pc:sldMk cId="2666957386" sldId="270"/>
        </pc:sldMkLst>
        <pc:spChg chg="mod">
          <ac:chgData name="Ilana Hirsch" userId="1a4b2c8a-d082-4888-88ce-9cc339e91866" providerId="ADAL" clId="{99B2E674-AF8D-4A07-BF7F-DDB3996E913F}" dt="2025-07-17T00:34:57.387" v="4471" actId="14100"/>
          <ac:spMkLst>
            <pc:docMk/>
            <pc:sldMk cId="2666957386" sldId="270"/>
            <ac:spMk id="4" creationId="{7F429F66-955A-A3FE-6B7E-3108E8E56AD0}"/>
          </ac:spMkLst>
        </pc:spChg>
      </pc:sldChg>
      <pc:sldChg chg="addSp delSp modSp add mod ord modNotesTx">
        <pc:chgData name="Ilana Hirsch" userId="1a4b2c8a-d082-4888-88ce-9cc339e91866" providerId="ADAL" clId="{99B2E674-AF8D-4A07-BF7F-DDB3996E913F}" dt="2025-07-17T00:39:05.448" v="4497" actId="1076"/>
        <pc:sldMkLst>
          <pc:docMk/>
          <pc:sldMk cId="2525418233" sldId="271"/>
        </pc:sldMkLst>
        <pc:spChg chg="mod">
          <ac:chgData name="Ilana Hirsch" userId="1a4b2c8a-d082-4888-88ce-9cc339e91866" providerId="ADAL" clId="{99B2E674-AF8D-4A07-BF7F-DDB3996E913F}" dt="2025-07-16T18:53:21.764" v="583" actId="20577"/>
          <ac:spMkLst>
            <pc:docMk/>
            <pc:sldMk cId="2525418233" sldId="271"/>
            <ac:spMk id="2" creationId="{45A8BD90-10C3-5E54-4195-973E37D86BD1}"/>
          </ac:spMkLst>
        </pc:spChg>
        <pc:spChg chg="mod">
          <ac:chgData name="Ilana Hirsch" userId="1a4b2c8a-d082-4888-88ce-9cc339e91866" providerId="ADAL" clId="{99B2E674-AF8D-4A07-BF7F-DDB3996E913F}" dt="2025-07-17T00:39:05.448" v="4497" actId="1076"/>
          <ac:spMkLst>
            <pc:docMk/>
            <pc:sldMk cId="2525418233" sldId="271"/>
            <ac:spMk id="3" creationId="{1ABDD696-B302-23B4-9FF8-94036757BCFB}"/>
          </ac:spMkLst>
        </pc:spChg>
        <pc:spChg chg="del">
          <ac:chgData name="Ilana Hirsch" userId="1a4b2c8a-d082-4888-88ce-9cc339e91866" providerId="ADAL" clId="{99B2E674-AF8D-4A07-BF7F-DDB3996E913F}" dt="2025-07-17T00:37:24.941" v="4487" actId="478"/>
          <ac:spMkLst>
            <pc:docMk/>
            <pc:sldMk cId="2525418233" sldId="271"/>
            <ac:spMk id="4" creationId="{A99D1043-FD09-D403-E1E6-BBEB1F728BA6}"/>
          </ac:spMkLst>
        </pc:spChg>
        <pc:picChg chg="add mod modCrop">
          <ac:chgData name="Ilana Hirsch" userId="1a4b2c8a-d082-4888-88ce-9cc339e91866" providerId="ADAL" clId="{99B2E674-AF8D-4A07-BF7F-DDB3996E913F}" dt="2025-07-17T00:38:56.238" v="4496" actId="1076"/>
          <ac:picMkLst>
            <pc:docMk/>
            <pc:sldMk cId="2525418233" sldId="271"/>
            <ac:picMk id="7" creationId="{41239065-D415-825B-FE16-392E8D7585AA}"/>
          </ac:picMkLst>
        </pc:picChg>
      </pc:sldChg>
      <pc:sldChg chg="addSp delSp modSp add mod ord modNotesTx">
        <pc:chgData name="Ilana Hirsch" userId="1a4b2c8a-d082-4888-88ce-9cc339e91866" providerId="ADAL" clId="{99B2E674-AF8D-4A07-BF7F-DDB3996E913F}" dt="2025-07-17T01:12:40.806" v="4822" actId="1076"/>
        <pc:sldMkLst>
          <pc:docMk/>
          <pc:sldMk cId="2933592429" sldId="272"/>
        </pc:sldMkLst>
        <pc:spChg chg="mod">
          <ac:chgData name="Ilana Hirsch" userId="1a4b2c8a-d082-4888-88ce-9cc339e91866" providerId="ADAL" clId="{99B2E674-AF8D-4A07-BF7F-DDB3996E913F}" dt="2025-07-17T01:12:36.466" v="4821" actId="1076"/>
          <ac:spMkLst>
            <pc:docMk/>
            <pc:sldMk cId="2933592429" sldId="272"/>
            <ac:spMk id="4" creationId="{0DBFF2DC-6997-8C9D-5B64-FF9D761EFE52}"/>
          </ac:spMkLst>
        </pc:spChg>
        <pc:picChg chg="add del mod">
          <ac:chgData name="Ilana Hirsch" userId="1a4b2c8a-d082-4888-88ce-9cc339e91866" providerId="ADAL" clId="{99B2E674-AF8D-4A07-BF7F-DDB3996E913F}" dt="2025-07-17T01:08:59.255" v="4811" actId="478"/>
          <ac:picMkLst>
            <pc:docMk/>
            <pc:sldMk cId="2933592429" sldId="272"/>
            <ac:picMk id="6" creationId="{7862020F-A341-ED57-BBE7-504AD822FBB1}"/>
          </ac:picMkLst>
        </pc:picChg>
        <pc:picChg chg="add mod">
          <ac:chgData name="Ilana Hirsch" userId="1a4b2c8a-d082-4888-88ce-9cc339e91866" providerId="ADAL" clId="{99B2E674-AF8D-4A07-BF7F-DDB3996E913F}" dt="2025-07-17T01:12:40.806" v="4822" actId="1076"/>
          <ac:picMkLst>
            <pc:docMk/>
            <pc:sldMk cId="2933592429" sldId="272"/>
            <ac:picMk id="1026" creationId="{94B01DE3-C6E4-C3B2-E4F5-F3DD65C53E96}"/>
          </ac:picMkLst>
        </pc:picChg>
      </pc:sldChg>
      <pc:sldChg chg="add del">
        <pc:chgData name="Ilana Hirsch" userId="1a4b2c8a-d082-4888-88ce-9cc339e91866" providerId="ADAL" clId="{99B2E674-AF8D-4A07-BF7F-DDB3996E913F}" dt="2025-07-16T20:32:07.826" v="2626" actId="47"/>
        <pc:sldMkLst>
          <pc:docMk/>
          <pc:sldMk cId="489961589" sldId="273"/>
        </pc:sldMkLst>
      </pc:sldChg>
      <pc:sldChg chg="modSp add mod ord modNotesTx">
        <pc:chgData name="Ilana Hirsch" userId="1a4b2c8a-d082-4888-88ce-9cc339e91866" providerId="ADAL" clId="{99B2E674-AF8D-4A07-BF7F-DDB3996E913F}" dt="2025-07-18T14:54:54.898" v="5343" actId="20577"/>
        <pc:sldMkLst>
          <pc:docMk/>
          <pc:sldMk cId="2108327780" sldId="274"/>
        </pc:sldMkLst>
        <pc:spChg chg="mod">
          <ac:chgData name="Ilana Hirsch" userId="1a4b2c8a-d082-4888-88ce-9cc339e91866" providerId="ADAL" clId="{99B2E674-AF8D-4A07-BF7F-DDB3996E913F}" dt="2025-07-16T20:41:42.049" v="4453" actId="122"/>
          <ac:spMkLst>
            <pc:docMk/>
            <pc:sldMk cId="2108327780" sldId="274"/>
            <ac:spMk id="2" creationId="{E5C6E0B6-DF1A-72EA-8850-174350A5CF60}"/>
          </ac:spMkLst>
        </pc:spChg>
        <pc:spChg chg="mod">
          <ac:chgData name="Ilana Hirsch" userId="1a4b2c8a-d082-4888-88ce-9cc339e91866" providerId="ADAL" clId="{99B2E674-AF8D-4A07-BF7F-DDB3996E913F}" dt="2025-07-16T20:35:03.716" v="3170" actId="5793"/>
          <ac:spMkLst>
            <pc:docMk/>
            <pc:sldMk cId="2108327780" sldId="274"/>
            <ac:spMk id="3" creationId="{0224FCD5-7A48-6521-FF1C-A56A6D92D60B}"/>
          </ac:spMkLst>
        </pc:spChg>
      </pc:sldChg>
      <pc:sldChg chg="addSp modSp add mod ord modNotesTx">
        <pc:chgData name="Ilana Hirsch" userId="1a4b2c8a-d082-4888-88ce-9cc339e91866" providerId="ADAL" clId="{99B2E674-AF8D-4A07-BF7F-DDB3996E913F}" dt="2025-07-17T01:19:52.209" v="4861" actId="20577"/>
        <pc:sldMkLst>
          <pc:docMk/>
          <pc:sldMk cId="3043751038" sldId="275"/>
        </pc:sldMkLst>
        <pc:spChg chg="mod">
          <ac:chgData name="Ilana Hirsch" userId="1a4b2c8a-d082-4888-88ce-9cc339e91866" providerId="ADAL" clId="{99B2E674-AF8D-4A07-BF7F-DDB3996E913F}" dt="2025-07-17T01:19:20.102" v="4858" actId="1076"/>
          <ac:spMkLst>
            <pc:docMk/>
            <pc:sldMk cId="3043751038" sldId="275"/>
            <ac:spMk id="2" creationId="{3A09F8E8-03C4-BAB8-70B4-6DD93FC25F8C}"/>
          </ac:spMkLst>
        </pc:spChg>
        <pc:spChg chg="mod">
          <ac:chgData name="Ilana Hirsch" userId="1a4b2c8a-d082-4888-88ce-9cc339e91866" providerId="ADAL" clId="{99B2E674-AF8D-4A07-BF7F-DDB3996E913F}" dt="2025-07-16T20:55:58.647" v="4461" actId="403"/>
          <ac:spMkLst>
            <pc:docMk/>
            <pc:sldMk cId="3043751038" sldId="275"/>
            <ac:spMk id="3" creationId="{E4C0A200-97F2-A4B1-80A0-5116CCF6E40A}"/>
          </ac:spMkLst>
        </pc:spChg>
        <pc:picChg chg="add mod modCrop">
          <ac:chgData name="Ilana Hirsch" userId="1a4b2c8a-d082-4888-88ce-9cc339e91866" providerId="ADAL" clId="{99B2E674-AF8D-4A07-BF7F-DDB3996E913F}" dt="2025-07-17T01:19:34.493" v="4859" actId="732"/>
          <ac:picMkLst>
            <pc:docMk/>
            <pc:sldMk cId="3043751038" sldId="275"/>
            <ac:picMk id="6" creationId="{B7D3D890-57A6-13F8-A462-E4C37D6FCCE3}"/>
          </ac:picMkLst>
        </pc:picChg>
      </pc:sldChg>
      <pc:sldChg chg="add del">
        <pc:chgData name="Ilana Hirsch" userId="1a4b2c8a-d082-4888-88ce-9cc339e91866" providerId="ADAL" clId="{99B2E674-AF8D-4A07-BF7F-DDB3996E913F}" dt="2025-07-17T00:53:14.409" v="4589" actId="47"/>
        <pc:sldMkLst>
          <pc:docMk/>
          <pc:sldMk cId="3892337327" sldId="276"/>
        </pc:sldMkLst>
      </pc:sldChg>
      <pc:sldChg chg="addSp delSp modSp add mod modNotesTx">
        <pc:chgData name="Ilana Hirsch" userId="1a4b2c8a-d082-4888-88ce-9cc339e91866" providerId="ADAL" clId="{99B2E674-AF8D-4A07-BF7F-DDB3996E913F}" dt="2025-07-17T01:20:54.675" v="4966" actId="20577"/>
        <pc:sldMkLst>
          <pc:docMk/>
          <pc:sldMk cId="2777088390" sldId="277"/>
        </pc:sldMkLst>
        <pc:spChg chg="mod">
          <ac:chgData name="Ilana Hirsch" userId="1a4b2c8a-d082-4888-88ce-9cc339e91866" providerId="ADAL" clId="{99B2E674-AF8D-4A07-BF7F-DDB3996E913F}" dt="2025-07-17T00:51:41.940" v="4573" actId="20577"/>
          <ac:spMkLst>
            <pc:docMk/>
            <pc:sldMk cId="2777088390" sldId="277"/>
            <ac:spMk id="4" creationId="{358F96F3-AC6A-801C-2DFC-F94B9A29F4B7}"/>
          </ac:spMkLst>
        </pc:spChg>
        <pc:picChg chg="add del mod ord">
          <ac:chgData name="Ilana Hirsch" userId="1a4b2c8a-d082-4888-88ce-9cc339e91866" providerId="ADAL" clId="{99B2E674-AF8D-4A07-BF7F-DDB3996E913F}" dt="2025-07-17T01:18:23.819" v="4843" actId="478"/>
          <ac:picMkLst>
            <pc:docMk/>
            <pc:sldMk cId="2777088390" sldId="277"/>
            <ac:picMk id="6" creationId="{C9DDF725-36DB-5E1B-E9CC-DA345771A48E}"/>
          </ac:picMkLst>
        </pc:picChg>
        <pc:picChg chg="add mod">
          <ac:chgData name="Ilana Hirsch" userId="1a4b2c8a-d082-4888-88ce-9cc339e91866" providerId="ADAL" clId="{99B2E674-AF8D-4A07-BF7F-DDB3996E913F}" dt="2025-07-17T01:18:35.064" v="4848" actId="1076"/>
          <ac:picMkLst>
            <pc:docMk/>
            <pc:sldMk cId="2777088390" sldId="277"/>
            <ac:picMk id="8" creationId="{CD1EB7A5-1962-DF3F-4DE3-762D95CAD3A5}"/>
          </ac:picMkLst>
        </pc:picChg>
      </pc:sldChg>
      <pc:sldChg chg="addSp delSp modSp add mod ord modNotesTx">
        <pc:chgData name="Ilana Hirsch" userId="1a4b2c8a-d082-4888-88ce-9cc339e91866" providerId="ADAL" clId="{99B2E674-AF8D-4A07-BF7F-DDB3996E913F}" dt="2025-07-17T01:20:00.960" v="4862" actId="20577"/>
        <pc:sldMkLst>
          <pc:docMk/>
          <pc:sldMk cId="1674817045" sldId="278"/>
        </pc:sldMkLst>
        <pc:spChg chg="mod">
          <ac:chgData name="Ilana Hirsch" userId="1a4b2c8a-d082-4888-88ce-9cc339e91866" providerId="ADAL" clId="{99B2E674-AF8D-4A07-BF7F-DDB3996E913F}" dt="2025-07-17T00:56:37.930" v="4602" actId="404"/>
          <ac:spMkLst>
            <pc:docMk/>
            <pc:sldMk cId="1674817045" sldId="278"/>
            <ac:spMk id="4" creationId="{3ECCE88C-73EC-07D3-F10B-19F9439A8EE1}"/>
          </ac:spMkLst>
        </pc:spChg>
        <pc:spChg chg="mod">
          <ac:chgData name="Ilana Hirsch" userId="1a4b2c8a-d082-4888-88ce-9cc339e91866" providerId="ADAL" clId="{99B2E674-AF8D-4A07-BF7F-DDB3996E913F}" dt="2025-07-17T00:57:30.036" v="4612" actId="1076"/>
          <ac:spMkLst>
            <pc:docMk/>
            <pc:sldMk cId="1674817045" sldId="278"/>
            <ac:spMk id="5" creationId="{6A1AA49C-E31D-34F9-90A5-88A381E26EB7}"/>
          </ac:spMkLst>
        </pc:spChg>
        <pc:picChg chg="add mod">
          <ac:chgData name="Ilana Hirsch" userId="1a4b2c8a-d082-4888-88ce-9cc339e91866" providerId="ADAL" clId="{99B2E674-AF8D-4A07-BF7F-DDB3996E913F}" dt="2025-07-17T00:57:24.339" v="4611" actId="1076"/>
          <ac:picMkLst>
            <pc:docMk/>
            <pc:sldMk cId="1674817045" sldId="278"/>
            <ac:picMk id="2" creationId="{54F025D8-2C90-9418-F224-E8F80F3E6909}"/>
          </ac:picMkLst>
        </pc:picChg>
        <pc:picChg chg="del">
          <ac:chgData name="Ilana Hirsch" userId="1a4b2c8a-d082-4888-88ce-9cc339e91866" providerId="ADAL" clId="{99B2E674-AF8D-4A07-BF7F-DDB3996E913F}" dt="2025-07-17T00:56:32.531" v="4601" actId="478"/>
          <ac:picMkLst>
            <pc:docMk/>
            <pc:sldMk cId="1674817045" sldId="278"/>
            <ac:picMk id="3" creationId="{C68F9FAF-2DDA-8B45-C193-856E0F5DBE48}"/>
          </ac:picMkLst>
        </pc:picChg>
        <pc:picChg chg="del">
          <ac:chgData name="Ilana Hirsch" userId="1a4b2c8a-d082-4888-88ce-9cc339e91866" providerId="ADAL" clId="{99B2E674-AF8D-4A07-BF7F-DDB3996E913F}" dt="2025-07-17T00:57:02.473" v="4604" actId="478"/>
          <ac:picMkLst>
            <pc:docMk/>
            <pc:sldMk cId="1674817045" sldId="278"/>
            <ac:picMk id="6" creationId="{D1CD3F63-10C6-7172-25C3-3D9A7829E642}"/>
          </ac:picMkLst>
        </pc:picChg>
      </pc:sldChg>
      <pc:sldChg chg="addSp modSp mod">
        <pc:chgData name="Ilana Hirsch" userId="1a4b2c8a-d082-4888-88ce-9cc339e91866" providerId="ADAL" clId="{99B2E674-AF8D-4A07-BF7F-DDB3996E913F}" dt="2025-07-18T15:33:39.854" v="5438" actId="20577"/>
        <pc:sldMkLst>
          <pc:docMk/>
          <pc:sldMk cId="2375403367" sldId="279"/>
        </pc:sldMkLst>
        <pc:spChg chg="mod">
          <ac:chgData name="Ilana Hirsch" userId="1a4b2c8a-d082-4888-88ce-9cc339e91866" providerId="ADAL" clId="{99B2E674-AF8D-4A07-BF7F-DDB3996E913F}" dt="2025-07-18T15:33:39.854" v="5438" actId="20577"/>
          <ac:spMkLst>
            <pc:docMk/>
            <pc:sldMk cId="2375403367" sldId="279"/>
            <ac:spMk id="2" creationId="{9CAFBD95-E51F-68A6-A946-14D0D2822122}"/>
          </ac:spMkLst>
        </pc:spChg>
        <pc:picChg chg="add mod">
          <ac:chgData name="Ilana Hirsch" userId="1a4b2c8a-d082-4888-88ce-9cc339e91866" providerId="ADAL" clId="{99B2E674-AF8D-4A07-BF7F-DDB3996E913F}" dt="2025-07-18T15:32:15.771" v="5346" actId="1076"/>
          <ac:picMkLst>
            <pc:docMk/>
            <pc:sldMk cId="2375403367" sldId="279"/>
            <ac:picMk id="4" creationId="{BDA743CB-52B7-6ACF-C01A-B825C5036BB5}"/>
          </ac:picMkLst>
        </pc:picChg>
      </pc:sldChg>
    </pc:docChg>
  </pc:docChgLst>
  <pc:docChgLst>
    <pc:chgData name="Erica Cheslock" userId="S::erica@soroptimist.org::41ba2fca-9f4e-4ffe-8786-9a39c858394d" providerId="AD" clId="Web-{2174B544-5621-0453-0BC4-1C6D923DF65D}"/>
    <pc:docChg chg="addSld modSld">
      <pc:chgData name="Erica Cheslock" userId="S::erica@soroptimist.org::41ba2fca-9f4e-4ffe-8786-9a39c858394d" providerId="AD" clId="Web-{2174B544-5621-0453-0BC4-1C6D923DF65D}" dt="2025-07-17T13:09:37.958" v="422" actId="20577"/>
      <pc:docMkLst>
        <pc:docMk/>
      </pc:docMkLst>
      <pc:sldChg chg="modSp">
        <pc:chgData name="Erica Cheslock" userId="S::erica@soroptimist.org::41ba2fca-9f4e-4ffe-8786-9a39c858394d" providerId="AD" clId="Web-{2174B544-5621-0453-0BC4-1C6D923DF65D}" dt="2025-07-17T12:52:19.242" v="53" actId="14100"/>
        <pc:sldMkLst>
          <pc:docMk/>
          <pc:sldMk cId="1564306862" sldId="256"/>
        </pc:sldMkLst>
        <pc:spChg chg="mod">
          <ac:chgData name="Erica Cheslock" userId="S::erica@soroptimist.org::41ba2fca-9f4e-4ffe-8786-9a39c858394d" providerId="AD" clId="Web-{2174B544-5621-0453-0BC4-1C6D923DF65D}" dt="2025-07-17T12:52:19.242" v="53" actId="14100"/>
          <ac:spMkLst>
            <pc:docMk/>
            <pc:sldMk cId="1564306862" sldId="256"/>
            <ac:spMk id="3" creationId="{DAC064BB-F697-1D46-A1F3-B18A749C9FDB}"/>
          </ac:spMkLst>
        </pc:spChg>
      </pc:sldChg>
      <pc:sldChg chg="modSp">
        <pc:chgData name="Erica Cheslock" userId="S::erica@soroptimist.org::41ba2fca-9f4e-4ffe-8786-9a39c858394d" providerId="AD" clId="Web-{2174B544-5621-0453-0BC4-1C6D923DF65D}" dt="2025-07-17T13:09:27.598" v="420" actId="20577"/>
        <pc:sldMkLst>
          <pc:docMk/>
          <pc:sldMk cId="642234957" sldId="265"/>
        </pc:sldMkLst>
        <pc:spChg chg="mod">
          <ac:chgData name="Erica Cheslock" userId="S::erica@soroptimist.org::41ba2fca-9f4e-4ffe-8786-9a39c858394d" providerId="AD" clId="Web-{2174B544-5621-0453-0BC4-1C6D923DF65D}" dt="2025-07-17T13:09:27.598" v="420" actId="20577"/>
          <ac:spMkLst>
            <pc:docMk/>
            <pc:sldMk cId="642234957" sldId="265"/>
            <ac:spMk id="4" creationId="{00000000-0000-0000-0000-000000000000}"/>
          </ac:spMkLst>
        </pc:spChg>
        <pc:spChg chg="mod">
          <ac:chgData name="Erica Cheslock" userId="S::erica@soroptimist.org::41ba2fca-9f4e-4ffe-8786-9a39c858394d" providerId="AD" clId="Web-{2174B544-5621-0453-0BC4-1C6D923DF65D}" dt="2025-07-17T13:05:31.440" v="368" actId="1076"/>
          <ac:spMkLst>
            <pc:docMk/>
            <pc:sldMk cId="642234957" sldId="265"/>
            <ac:spMk id="5" creationId="{01492E89-A3AF-E845-5A3F-FA7BB608322E}"/>
          </ac:spMkLst>
        </pc:spChg>
        <pc:spChg chg="mod">
          <ac:chgData name="Erica Cheslock" userId="S::erica@soroptimist.org::41ba2fca-9f4e-4ffe-8786-9a39c858394d" providerId="AD" clId="Web-{2174B544-5621-0453-0BC4-1C6D923DF65D}" dt="2025-07-17T12:53:02.386" v="55" actId="20577"/>
          <ac:spMkLst>
            <pc:docMk/>
            <pc:sldMk cId="642234957" sldId="265"/>
            <ac:spMk id="7" creationId="{718FCFE7-71C3-4C46-87F4-B4C784BA6DC5}"/>
          </ac:spMkLst>
        </pc:spChg>
      </pc:sldChg>
      <pc:sldChg chg="modSp modNotes">
        <pc:chgData name="Erica Cheslock" userId="S::erica@soroptimist.org::41ba2fca-9f4e-4ffe-8786-9a39c858394d" providerId="AD" clId="Web-{2174B544-5621-0453-0BC4-1C6D923DF65D}" dt="2025-07-17T13:00:46.154" v="277" actId="20577"/>
        <pc:sldMkLst>
          <pc:docMk/>
          <pc:sldMk cId="1592864195" sldId="267"/>
        </pc:sldMkLst>
        <pc:spChg chg="mod">
          <ac:chgData name="Erica Cheslock" userId="S::erica@soroptimist.org::41ba2fca-9f4e-4ffe-8786-9a39c858394d" providerId="AD" clId="Web-{2174B544-5621-0453-0BC4-1C6D923DF65D}" dt="2025-07-17T12:59:16.569" v="262" actId="20577"/>
          <ac:spMkLst>
            <pc:docMk/>
            <pc:sldMk cId="1592864195" sldId="267"/>
            <ac:spMk id="3" creationId="{00000000-0000-0000-0000-000000000000}"/>
          </ac:spMkLst>
        </pc:spChg>
        <pc:spChg chg="mod">
          <ac:chgData name="Erica Cheslock" userId="S::erica@soroptimist.org::41ba2fca-9f4e-4ffe-8786-9a39c858394d" providerId="AD" clId="Web-{2174B544-5621-0453-0BC4-1C6D923DF65D}" dt="2025-07-17T13:00:46.154" v="277" actId="20577"/>
          <ac:spMkLst>
            <pc:docMk/>
            <pc:sldMk cId="1592864195" sldId="267"/>
            <ac:spMk id="4" creationId="{FCA27314-3677-6A46-87C9-51B7EC067374}"/>
          </ac:spMkLst>
        </pc:spChg>
      </pc:sldChg>
      <pc:sldChg chg="modSp">
        <pc:chgData name="Erica Cheslock" userId="S::erica@soroptimist.org::41ba2fca-9f4e-4ffe-8786-9a39c858394d" providerId="AD" clId="Web-{2174B544-5621-0453-0BC4-1C6D923DF65D}" dt="2025-07-17T13:09:10.893" v="418" actId="20577"/>
        <pc:sldMkLst>
          <pc:docMk/>
          <pc:sldMk cId="3660565324" sldId="268"/>
        </pc:sldMkLst>
        <pc:spChg chg="mod">
          <ac:chgData name="Erica Cheslock" userId="S::erica@soroptimist.org::41ba2fca-9f4e-4ffe-8786-9a39c858394d" providerId="AD" clId="Web-{2174B544-5621-0453-0BC4-1C6D923DF65D}" dt="2025-07-17T13:08:18.202" v="391" actId="20577"/>
          <ac:spMkLst>
            <pc:docMk/>
            <pc:sldMk cId="3660565324" sldId="268"/>
            <ac:spMk id="4" creationId="{18669566-9D56-1B40-22C4-155C05B77C9B}"/>
          </ac:spMkLst>
        </pc:spChg>
        <pc:spChg chg="mod">
          <ac:chgData name="Erica Cheslock" userId="S::erica@soroptimist.org::41ba2fca-9f4e-4ffe-8786-9a39c858394d" providerId="AD" clId="Web-{2174B544-5621-0453-0BC4-1C6D923DF65D}" dt="2025-07-17T13:09:10.893" v="418" actId="20577"/>
          <ac:spMkLst>
            <pc:docMk/>
            <pc:sldMk cId="3660565324" sldId="268"/>
            <ac:spMk id="5" creationId="{84A91CD8-8E26-A7FD-1DF8-05828723998F}"/>
          </ac:spMkLst>
        </pc:spChg>
        <pc:spChg chg="mod">
          <ac:chgData name="Erica Cheslock" userId="S::erica@soroptimist.org::41ba2fca-9f4e-4ffe-8786-9a39c858394d" providerId="AD" clId="Web-{2174B544-5621-0453-0BC4-1C6D923DF65D}" dt="2025-07-17T13:07:59.779" v="381" actId="20577"/>
          <ac:spMkLst>
            <pc:docMk/>
            <pc:sldMk cId="3660565324" sldId="268"/>
            <ac:spMk id="7" creationId="{CAB28A1F-D647-C013-BEF1-6AE9086D1C7B}"/>
          </ac:spMkLst>
        </pc:spChg>
        <pc:picChg chg="mod">
          <ac:chgData name="Erica Cheslock" userId="S::erica@soroptimist.org::41ba2fca-9f4e-4ffe-8786-9a39c858394d" providerId="AD" clId="Web-{2174B544-5621-0453-0BC4-1C6D923DF65D}" dt="2025-07-17T13:01:51.971" v="291" actId="14100"/>
          <ac:picMkLst>
            <pc:docMk/>
            <pc:sldMk cId="3660565324" sldId="268"/>
            <ac:picMk id="2" creationId="{5F81F5B4-2083-2CFB-72AD-FA1F131A6AC5}"/>
          </ac:picMkLst>
        </pc:picChg>
      </pc:sldChg>
      <pc:sldChg chg="modSp">
        <pc:chgData name="Erica Cheslock" userId="S::erica@soroptimist.org::41ba2fca-9f4e-4ffe-8786-9a39c858394d" providerId="AD" clId="Web-{2174B544-5621-0453-0BC4-1C6D923DF65D}" dt="2025-07-17T13:06:52.555" v="376" actId="1076"/>
        <pc:sldMkLst>
          <pc:docMk/>
          <pc:sldMk cId="3766935705" sldId="269"/>
        </pc:sldMkLst>
        <pc:spChg chg="mod">
          <ac:chgData name="Erica Cheslock" userId="S::erica@soroptimist.org::41ba2fca-9f4e-4ffe-8786-9a39c858394d" providerId="AD" clId="Web-{2174B544-5621-0453-0BC4-1C6D923DF65D}" dt="2025-07-17T13:00:21.777" v="268" actId="20577"/>
          <ac:spMkLst>
            <pc:docMk/>
            <pc:sldMk cId="3766935705" sldId="269"/>
            <ac:spMk id="3" creationId="{1F2B1F54-82DE-3658-49D3-01C3D7485C96}"/>
          </ac:spMkLst>
        </pc:spChg>
        <pc:spChg chg="mod">
          <ac:chgData name="Erica Cheslock" userId="S::erica@soroptimist.org::41ba2fca-9f4e-4ffe-8786-9a39c858394d" providerId="AD" clId="Web-{2174B544-5621-0453-0BC4-1C6D923DF65D}" dt="2025-07-17T13:06:44.258" v="374" actId="1076"/>
          <ac:spMkLst>
            <pc:docMk/>
            <pc:sldMk cId="3766935705" sldId="269"/>
            <ac:spMk id="4" creationId="{90C4E200-8400-7D22-9C9F-73B5FB661499}"/>
          </ac:spMkLst>
        </pc:spChg>
        <pc:spChg chg="mod">
          <ac:chgData name="Erica Cheslock" userId="S::erica@soroptimist.org::41ba2fca-9f4e-4ffe-8786-9a39c858394d" providerId="AD" clId="Web-{2174B544-5621-0453-0BC4-1C6D923DF65D}" dt="2025-07-17T13:04:49.234" v="364" actId="20577"/>
          <ac:spMkLst>
            <pc:docMk/>
            <pc:sldMk cId="3766935705" sldId="269"/>
            <ac:spMk id="5" creationId="{D90F892B-B46B-1EB2-19FA-69963626C2D1}"/>
          </ac:spMkLst>
        </pc:spChg>
        <pc:picChg chg="mod">
          <ac:chgData name="Erica Cheslock" userId="S::erica@soroptimist.org::41ba2fca-9f4e-4ffe-8786-9a39c858394d" providerId="AD" clId="Web-{2174B544-5621-0453-0BC4-1C6D923DF65D}" dt="2025-07-17T13:06:52.555" v="376" actId="1076"/>
          <ac:picMkLst>
            <pc:docMk/>
            <pc:sldMk cId="3766935705" sldId="269"/>
            <ac:picMk id="2050" creationId="{20E93B87-814C-7A0B-5E7F-7CDFD8F592FA}"/>
          </ac:picMkLst>
        </pc:picChg>
      </pc:sldChg>
      <pc:sldChg chg="modSp">
        <pc:chgData name="Erica Cheslock" userId="S::erica@soroptimist.org::41ba2fca-9f4e-4ffe-8786-9a39c858394d" providerId="AD" clId="Web-{2174B544-5621-0453-0BC4-1C6D923DF65D}" dt="2025-07-17T13:06:18.396" v="371" actId="1076"/>
        <pc:sldMkLst>
          <pc:docMk/>
          <pc:sldMk cId="2525418233" sldId="271"/>
        </pc:sldMkLst>
        <pc:spChg chg="mod">
          <ac:chgData name="Erica Cheslock" userId="S::erica@soroptimist.org::41ba2fca-9f4e-4ffe-8786-9a39c858394d" providerId="AD" clId="Web-{2174B544-5621-0453-0BC4-1C6D923DF65D}" dt="2025-07-17T12:59:03.865" v="261" actId="1076"/>
          <ac:spMkLst>
            <pc:docMk/>
            <pc:sldMk cId="2525418233" sldId="271"/>
            <ac:spMk id="2" creationId="{45A8BD90-10C3-5E54-4195-973E37D86BD1}"/>
          </ac:spMkLst>
        </pc:spChg>
        <pc:spChg chg="mod">
          <ac:chgData name="Erica Cheslock" userId="S::erica@soroptimist.org::41ba2fca-9f4e-4ffe-8786-9a39c858394d" providerId="AD" clId="Web-{2174B544-5621-0453-0BC4-1C6D923DF65D}" dt="2025-07-17T13:06:18.396" v="371" actId="1076"/>
          <ac:spMkLst>
            <pc:docMk/>
            <pc:sldMk cId="2525418233" sldId="271"/>
            <ac:spMk id="3" creationId="{1ABDD696-B302-23B4-9FF8-94036757BCFB}"/>
          </ac:spMkLst>
        </pc:spChg>
        <pc:spChg chg="mod">
          <ac:chgData name="Erica Cheslock" userId="S::erica@soroptimist.org::41ba2fca-9f4e-4ffe-8786-9a39c858394d" providerId="AD" clId="Web-{2174B544-5621-0453-0BC4-1C6D923DF65D}" dt="2025-07-17T13:00:40.966" v="274" actId="20577"/>
          <ac:spMkLst>
            <pc:docMk/>
            <pc:sldMk cId="2525418233" sldId="271"/>
            <ac:spMk id="5" creationId="{5783190D-6076-CCD0-172D-C9A7DCCE15FF}"/>
          </ac:spMkLst>
        </pc:spChg>
      </pc:sldChg>
      <pc:sldChg chg="modSp">
        <pc:chgData name="Erica Cheslock" userId="S::erica@soroptimist.org::41ba2fca-9f4e-4ffe-8786-9a39c858394d" providerId="AD" clId="Web-{2174B544-5621-0453-0BC4-1C6D923DF65D}" dt="2025-07-17T13:00:36.965" v="269" actId="20577"/>
        <pc:sldMkLst>
          <pc:docMk/>
          <pc:sldMk cId="2933592429" sldId="272"/>
        </pc:sldMkLst>
        <pc:spChg chg="mod">
          <ac:chgData name="Erica Cheslock" userId="S::erica@soroptimist.org::41ba2fca-9f4e-4ffe-8786-9a39c858394d" providerId="AD" clId="Web-{2174B544-5621-0453-0BC4-1C6D923DF65D}" dt="2025-07-17T13:00:12.417" v="267" actId="1076"/>
          <ac:spMkLst>
            <pc:docMk/>
            <pc:sldMk cId="2933592429" sldId="272"/>
            <ac:spMk id="3" creationId="{8589536A-BECB-3B88-4920-83A99319BB9E}"/>
          </ac:spMkLst>
        </pc:spChg>
        <pc:spChg chg="mod">
          <ac:chgData name="Erica Cheslock" userId="S::erica@soroptimist.org::41ba2fca-9f4e-4ffe-8786-9a39c858394d" providerId="AD" clId="Web-{2174B544-5621-0453-0BC4-1C6D923DF65D}" dt="2025-07-17T12:58:18.534" v="253" actId="20577"/>
          <ac:spMkLst>
            <pc:docMk/>
            <pc:sldMk cId="2933592429" sldId="272"/>
            <ac:spMk id="4" creationId="{0DBFF2DC-6997-8C9D-5B64-FF9D761EFE52}"/>
          </ac:spMkLst>
        </pc:spChg>
        <pc:spChg chg="mod">
          <ac:chgData name="Erica Cheslock" userId="S::erica@soroptimist.org::41ba2fca-9f4e-4ffe-8786-9a39c858394d" providerId="AD" clId="Web-{2174B544-5621-0453-0BC4-1C6D923DF65D}" dt="2025-07-17T13:00:36.965" v="269" actId="20577"/>
          <ac:spMkLst>
            <pc:docMk/>
            <pc:sldMk cId="2933592429" sldId="272"/>
            <ac:spMk id="5" creationId="{8745A1AE-A3B0-C948-B940-74FD2D5ED2B4}"/>
          </ac:spMkLst>
        </pc:spChg>
      </pc:sldChg>
      <pc:sldChg chg="modSp">
        <pc:chgData name="Erica Cheslock" userId="S::erica@soroptimist.org::41ba2fca-9f4e-4ffe-8786-9a39c858394d" providerId="AD" clId="Web-{2174B544-5621-0453-0BC4-1C6D923DF65D}" dt="2025-07-17T13:04:21.154" v="361" actId="20577"/>
        <pc:sldMkLst>
          <pc:docMk/>
          <pc:sldMk cId="2108327780" sldId="274"/>
        </pc:sldMkLst>
        <pc:spChg chg="mod">
          <ac:chgData name="Erica Cheslock" userId="S::erica@soroptimist.org::41ba2fca-9f4e-4ffe-8786-9a39c858394d" providerId="AD" clId="Web-{2174B544-5621-0453-0BC4-1C6D923DF65D}" dt="2025-07-17T13:02:57.210" v="299" actId="20577"/>
          <ac:spMkLst>
            <pc:docMk/>
            <pc:sldMk cId="2108327780" sldId="274"/>
            <ac:spMk id="2" creationId="{E5C6E0B6-DF1A-72EA-8850-174350A5CF60}"/>
          </ac:spMkLst>
        </pc:spChg>
        <pc:spChg chg="mod">
          <ac:chgData name="Erica Cheslock" userId="S::erica@soroptimist.org::41ba2fca-9f4e-4ffe-8786-9a39c858394d" providerId="AD" clId="Web-{2174B544-5621-0453-0BC4-1C6D923DF65D}" dt="2025-07-17T13:04:21.154" v="361" actId="20577"/>
          <ac:spMkLst>
            <pc:docMk/>
            <pc:sldMk cId="2108327780" sldId="274"/>
            <ac:spMk id="3" creationId="{0224FCD5-7A48-6521-FF1C-A56A6D92D60B}"/>
          </ac:spMkLst>
        </pc:spChg>
        <pc:spChg chg="mod">
          <ac:chgData name="Erica Cheslock" userId="S::erica@soroptimist.org::41ba2fca-9f4e-4ffe-8786-9a39c858394d" providerId="AD" clId="Web-{2174B544-5621-0453-0BC4-1C6D923DF65D}" dt="2025-07-17T13:03:15.430" v="305" actId="20577"/>
          <ac:spMkLst>
            <pc:docMk/>
            <pc:sldMk cId="2108327780" sldId="274"/>
            <ac:spMk id="5" creationId="{7BCDF368-D920-951C-503F-ADA9E8A754A8}"/>
          </ac:spMkLst>
        </pc:spChg>
      </pc:sldChg>
      <pc:sldChg chg="modSp">
        <pc:chgData name="Erica Cheslock" userId="S::erica@soroptimist.org::41ba2fca-9f4e-4ffe-8786-9a39c858394d" providerId="AD" clId="Web-{2174B544-5621-0453-0BC4-1C6D923DF65D}" dt="2025-07-17T13:08:57.361" v="416" actId="1076"/>
        <pc:sldMkLst>
          <pc:docMk/>
          <pc:sldMk cId="3043751038" sldId="275"/>
        </pc:sldMkLst>
        <pc:spChg chg="mod">
          <ac:chgData name="Erica Cheslock" userId="S::erica@soroptimist.org::41ba2fca-9f4e-4ffe-8786-9a39c858394d" providerId="AD" clId="Web-{2174B544-5621-0453-0BC4-1C6D923DF65D}" dt="2025-07-17T13:08:57.361" v="416" actId="1076"/>
          <ac:spMkLst>
            <pc:docMk/>
            <pc:sldMk cId="3043751038" sldId="275"/>
            <ac:spMk id="2" creationId="{3A09F8E8-03C4-BAB8-70B4-6DD93FC25F8C}"/>
          </ac:spMkLst>
        </pc:spChg>
        <pc:spChg chg="mod">
          <ac:chgData name="Erica Cheslock" userId="S::erica@soroptimist.org::41ba2fca-9f4e-4ffe-8786-9a39c858394d" providerId="AD" clId="Web-{2174B544-5621-0453-0BC4-1C6D923DF65D}" dt="2025-07-17T12:53:20.481" v="57" actId="20577"/>
          <ac:spMkLst>
            <pc:docMk/>
            <pc:sldMk cId="3043751038" sldId="275"/>
            <ac:spMk id="3" creationId="{E4C0A200-97F2-A4B1-80A0-5116CCF6E40A}"/>
          </ac:spMkLst>
        </pc:spChg>
        <pc:spChg chg="mod">
          <ac:chgData name="Erica Cheslock" userId="S::erica@soroptimist.org::41ba2fca-9f4e-4ffe-8786-9a39c858394d" providerId="AD" clId="Web-{2174B544-5621-0453-0BC4-1C6D923DF65D}" dt="2025-07-17T12:53:46.873" v="58" actId="20577"/>
          <ac:spMkLst>
            <pc:docMk/>
            <pc:sldMk cId="3043751038" sldId="275"/>
            <ac:spMk id="4" creationId="{0BE95355-DAFF-4824-35CE-B1DDEC4145E0}"/>
          </ac:spMkLst>
        </pc:spChg>
      </pc:sldChg>
      <pc:sldChg chg="modSp">
        <pc:chgData name="Erica Cheslock" userId="S::erica@soroptimist.org::41ba2fca-9f4e-4ffe-8786-9a39c858394d" providerId="AD" clId="Web-{2174B544-5621-0453-0BC4-1C6D923DF65D}" dt="2025-07-17T13:06:03.177" v="369" actId="20577"/>
        <pc:sldMkLst>
          <pc:docMk/>
          <pc:sldMk cId="2777088390" sldId="277"/>
        </pc:sldMkLst>
        <pc:spChg chg="mod">
          <ac:chgData name="Erica Cheslock" userId="S::erica@soroptimist.org::41ba2fca-9f4e-4ffe-8786-9a39c858394d" providerId="AD" clId="Web-{2174B544-5621-0453-0BC4-1C6D923DF65D}" dt="2025-07-17T12:59:38.008" v="264" actId="20577"/>
          <ac:spMkLst>
            <pc:docMk/>
            <pc:sldMk cId="2777088390" sldId="277"/>
            <ac:spMk id="3" creationId="{E34CEC64-9FC6-8614-BB43-F0935C846A21}"/>
          </ac:spMkLst>
        </pc:spChg>
        <pc:spChg chg="mod">
          <ac:chgData name="Erica Cheslock" userId="S::erica@soroptimist.org::41ba2fca-9f4e-4ffe-8786-9a39c858394d" providerId="AD" clId="Web-{2174B544-5621-0453-0BC4-1C6D923DF65D}" dt="2025-07-17T13:06:03.177" v="369" actId="20577"/>
          <ac:spMkLst>
            <pc:docMk/>
            <pc:sldMk cId="2777088390" sldId="277"/>
            <ac:spMk id="4" creationId="{358F96F3-AC6A-801C-2DFC-F94B9A29F4B7}"/>
          </ac:spMkLst>
        </pc:spChg>
        <pc:spChg chg="mod">
          <ac:chgData name="Erica Cheslock" userId="S::erica@soroptimist.org::41ba2fca-9f4e-4ffe-8786-9a39c858394d" providerId="AD" clId="Web-{2174B544-5621-0453-0BC4-1C6D923DF65D}" dt="2025-07-17T12:54:45.096" v="64" actId="20577"/>
          <ac:spMkLst>
            <pc:docMk/>
            <pc:sldMk cId="2777088390" sldId="277"/>
            <ac:spMk id="5" creationId="{15D228C4-B647-8B69-B294-27F2D6FC4859}"/>
          </ac:spMkLst>
        </pc:spChg>
      </pc:sldChg>
      <pc:sldChg chg="modSp">
        <pc:chgData name="Erica Cheslock" userId="S::erica@soroptimist.org::41ba2fca-9f4e-4ffe-8786-9a39c858394d" providerId="AD" clId="Web-{2174B544-5621-0453-0BC4-1C6D923DF65D}" dt="2025-07-17T13:09:37.958" v="422" actId="20577"/>
        <pc:sldMkLst>
          <pc:docMk/>
          <pc:sldMk cId="1674817045" sldId="278"/>
        </pc:sldMkLst>
        <pc:spChg chg="mod">
          <ac:chgData name="Erica Cheslock" userId="S::erica@soroptimist.org::41ba2fca-9f4e-4ffe-8786-9a39c858394d" providerId="AD" clId="Web-{2174B544-5621-0453-0BC4-1C6D923DF65D}" dt="2025-07-17T12:53:54.514" v="59" actId="20577"/>
          <ac:spMkLst>
            <pc:docMk/>
            <pc:sldMk cId="1674817045" sldId="278"/>
            <ac:spMk id="4" creationId="{3ECCE88C-73EC-07D3-F10B-19F9439A8EE1}"/>
          </ac:spMkLst>
        </pc:spChg>
        <pc:spChg chg="mod">
          <ac:chgData name="Erica Cheslock" userId="S::erica@soroptimist.org::41ba2fca-9f4e-4ffe-8786-9a39c858394d" providerId="AD" clId="Web-{2174B544-5621-0453-0BC4-1C6D923DF65D}" dt="2025-07-17T13:09:37.958" v="422" actId="20577"/>
          <ac:spMkLst>
            <pc:docMk/>
            <pc:sldMk cId="1674817045" sldId="278"/>
            <ac:spMk id="7" creationId="{DE3BB000-82C0-C4E1-642F-7291B0172BE3}"/>
          </ac:spMkLst>
        </pc:spChg>
      </pc:sldChg>
      <pc:sldChg chg="modSp new">
        <pc:chgData name="Erica Cheslock" userId="S::erica@soroptimist.org::41ba2fca-9f4e-4ffe-8786-9a39c858394d" providerId="AD" clId="Web-{2174B544-5621-0453-0BC4-1C6D923DF65D}" dt="2025-07-17T13:08:43.719" v="413" actId="20577"/>
        <pc:sldMkLst>
          <pc:docMk/>
          <pc:sldMk cId="2375403367" sldId="279"/>
        </pc:sldMkLst>
        <pc:spChg chg="mod">
          <ac:chgData name="Erica Cheslock" userId="S::erica@soroptimist.org::41ba2fca-9f4e-4ffe-8786-9a39c858394d" providerId="AD" clId="Web-{2174B544-5621-0453-0BC4-1C6D923DF65D}" dt="2025-07-17T13:08:43.719" v="413" actId="20577"/>
          <ac:spMkLst>
            <pc:docMk/>
            <pc:sldMk cId="2375403367" sldId="279"/>
            <ac:spMk id="3" creationId="{94A385DF-C401-67D8-4812-C426D95005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7/30/2025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7/30/2025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r>
              <a:rPr lang="ja" b="0" i="0" u="none" baseline="0"/>
              <a:t>皆様こんにちは、[お名前]と申します。本日は、ソロプチミスト連盟を代表するいくつかのリジョンから、皆様の意欲を高める事例をご紹介いたします。これらの事例は、資金調達の課題に各クラブがこれまでいかにして取り組み、成果を上げ、地域社会との関わりを深めてきたかを示すものです。 </a:t>
            </a:r>
          </a:p>
          <a:p>
            <a:endParaRPr lang="ja" dirty="0"/>
          </a:p>
          <a:p>
            <a:pPr algn="l" rtl="0"/>
            <a:r>
              <a:rPr lang="ja" b="0" i="0" u="none" baseline="0"/>
              <a:t>これらの事例をご覧いただく中で、それぞれの地域社会において同様のファンドレイザーを実施するにあたり、優れたアイデアが生まれることを願っております。地域社会のパートナーや協働体制の確立、スポンサーシップの確保が、当団体の影響力を高める上でいかに重要かについて話し合っていきます。 </a:t>
            </a:r>
          </a:p>
          <a:p>
            <a:endParaRPr lang="ja" dirty="0"/>
          </a:p>
          <a:p>
            <a:pPr algn="l" rtl="0"/>
            <a:r>
              <a:rPr lang="ja" b="0" i="0" u="none" baseline="0"/>
              <a:t>お互いから学びを得る方法を一緒に探ってまいりましょう！</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ja"/>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本日は、SIAのリジョン全体に目を向け、様々なクラブの資金調達イベントとその成果についてご紹介していきます。クラブのファンドレイザーでさらに大きな成果を得る方法についての理解を深めます。最後に、資金調達イベントを通じて寄付者や地域社会とつながる方法も探ります。こうしたつながりを築くことが、当団体の使命をまっとうする上での鍵となります。 </a:t>
            </a:r>
          </a:p>
          <a:p>
            <a:endParaRPr lang="ja" dirty="0"/>
          </a:p>
          <a:p>
            <a:pPr algn="l" rtl="0"/>
            <a:r>
              <a:rPr lang="ja" b="0" i="0" u="none" baseline="0"/>
              <a:t>では早速見ていきましょう！</a:t>
            </a:r>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ja"/>
          </a:p>
        </p:txBody>
      </p:sp>
    </p:spTree>
    <p:extLst>
      <p:ext uri="{BB962C8B-B14F-4D97-AF65-F5344CB8AC3E}">
        <p14:creationId xmlns:p14="http://schemas.microsoft.com/office/powerpoint/2010/main" val="2758209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C1BD-C756-26D2-9D94-9B8FC9D19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9416E-A535-834D-7060-8C07DA06C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409C5-C8D0-294A-D742-115A51A51ACD}"/>
              </a:ext>
            </a:extLst>
          </p:cNvPr>
          <p:cNvSpPr>
            <a:spLocks noGrp="1"/>
          </p:cNvSpPr>
          <p:nvPr>
            <p:ph type="body" idx="1"/>
          </p:nvPr>
        </p:nvSpPr>
        <p:spPr/>
        <p:txBody>
          <a:bodyPr/>
          <a:lstStyle/>
          <a:p>
            <a:pPr algn="l" rtl="0"/>
            <a:r>
              <a:rPr lang="ja" b="0" i="0" u="none" baseline="0"/>
              <a:t>日本北リジョンでは、国際ソロプチミスト旭川の皆様が寄席のチャリティ公演を通じて地域社会に喜びと楽しい時間を届けました。同リジョンでは、落語、漫才、手品や音楽を楽しめる活気あふれる寄席イベントを長年にわたり開催しています。</a:t>
            </a:r>
          </a:p>
          <a:p>
            <a:endParaRPr lang="ja" dirty="0"/>
          </a:p>
        </p:txBody>
      </p:sp>
      <p:sp>
        <p:nvSpPr>
          <p:cNvPr id="4" name="Slide Number Placeholder 3">
            <a:extLst>
              <a:ext uri="{FF2B5EF4-FFF2-40B4-BE49-F238E27FC236}">
                <a16:creationId xmlns:a16="http://schemas.microsoft.com/office/drawing/2014/main" id="{52EB686A-5441-6ED4-F0AF-7970AE0D8F99}"/>
              </a:ext>
            </a:extLst>
          </p:cNvPr>
          <p:cNvSpPr>
            <a:spLocks noGrp="1"/>
          </p:cNvSpPr>
          <p:nvPr>
            <p:ph type="sldNum" sz="quarter" idx="5"/>
          </p:nvPr>
        </p:nvSpPr>
        <p:spPr/>
        <p:txBody>
          <a:bodyPr/>
          <a:lstStyle/>
          <a:p>
            <a:pPr algn="l" rtl="0"/>
            <a:fld id="{3E5DF9FD-7162-404A-8CD0-A628AF675F7F}" type="slidenum">
              <a:rPr/>
              <a:t>3</a:t>
            </a:fld>
            <a:endParaRPr lang="ja"/>
          </a:p>
        </p:txBody>
      </p:sp>
    </p:spTree>
    <p:extLst>
      <p:ext uri="{BB962C8B-B14F-4D97-AF65-F5344CB8AC3E}">
        <p14:creationId xmlns:p14="http://schemas.microsoft.com/office/powerpoint/2010/main" val="2730334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B6C5-E7D1-AAF7-BB9D-01E74A0C2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D3934-25D2-3585-0F40-F4DFB1EA7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4D7F3-B2BD-2C98-6814-25F798682FE5}"/>
              </a:ext>
            </a:extLst>
          </p:cNvPr>
          <p:cNvSpPr>
            <a:spLocks noGrp="1"/>
          </p:cNvSpPr>
          <p:nvPr>
            <p:ph type="body" idx="1"/>
          </p:nvPr>
        </p:nvSpPr>
        <p:spPr/>
        <p:txBody>
          <a:bodyPr/>
          <a:lstStyle/>
          <a:p>
            <a:pPr algn="l" rtl="0"/>
            <a:r>
              <a:rPr lang="ja" b="0" i="0" u="none" baseline="0"/>
              <a:t>一方、フィリピンでは、共同体の精神を真に反映した資金調達活動を複数のクラブが行っています。車の抽選会や社交ダンスなどのイベントでは、1,000から2,000ドルの資金調達に成功しており、これらの資金は当団体の使命を直接的に支えるものとなっています。 </a:t>
            </a:r>
          </a:p>
          <a:p>
            <a:endParaRPr lang="ja" dirty="0"/>
          </a:p>
          <a:p>
            <a:pPr algn="l" rtl="0"/>
            <a:r>
              <a:rPr lang="ja" b="0" i="0" u="none" baseline="0"/>
              <a:t>イベントへの参加を促し、成功を称えるために、これらのクラブでは「ガバナー年間クラブ賞（GACA）」を導入し、資金調達の優れた実績や高い出席率を達成したクラブを表彰しています。これにより支援の輪が広がり、さらに多くの会員やクラブが資金調達イベントに参加するようになりました。イベントにて寛大なご寄付に感謝の意を表すことにより、成功を祝すとともにパートナーとの関係強化につなげています。 </a:t>
            </a:r>
          </a:p>
          <a:p>
            <a:endParaRPr lang="ja" dirty="0"/>
          </a:p>
        </p:txBody>
      </p:sp>
      <p:sp>
        <p:nvSpPr>
          <p:cNvPr id="4" name="Slide Number Placeholder 3">
            <a:extLst>
              <a:ext uri="{FF2B5EF4-FFF2-40B4-BE49-F238E27FC236}">
                <a16:creationId xmlns:a16="http://schemas.microsoft.com/office/drawing/2014/main" id="{0BBF8CDA-F356-BA01-3EA8-E440B9F411E8}"/>
              </a:ext>
            </a:extLst>
          </p:cNvPr>
          <p:cNvSpPr>
            <a:spLocks noGrp="1"/>
          </p:cNvSpPr>
          <p:nvPr>
            <p:ph type="sldNum" sz="quarter" idx="5"/>
          </p:nvPr>
        </p:nvSpPr>
        <p:spPr/>
        <p:txBody>
          <a:bodyPr/>
          <a:lstStyle/>
          <a:p>
            <a:pPr algn="l" rtl="0"/>
            <a:fld id="{3E5DF9FD-7162-404A-8CD0-A628AF675F7F}" type="slidenum">
              <a:rPr/>
              <a:t>4</a:t>
            </a:fld>
            <a:endParaRPr lang="ja"/>
          </a:p>
        </p:txBody>
      </p:sp>
    </p:spTree>
    <p:extLst>
      <p:ext uri="{BB962C8B-B14F-4D97-AF65-F5344CB8AC3E}">
        <p14:creationId xmlns:p14="http://schemas.microsoft.com/office/powerpoint/2010/main" val="136612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06B30-8937-EBAA-281C-DAB8D5663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63D45-3F5B-3DEF-A714-C3D680703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522DF-6DDC-3523-125E-E7F67AAB59B6}"/>
              </a:ext>
            </a:extLst>
          </p:cNvPr>
          <p:cNvSpPr>
            <a:spLocks noGrp="1"/>
          </p:cNvSpPr>
          <p:nvPr>
            <p:ph type="body" idx="1"/>
          </p:nvPr>
        </p:nvSpPr>
        <p:spPr/>
        <p:txBody>
          <a:bodyPr/>
          <a:lstStyle/>
          <a:p>
            <a:pPr algn="l" rtl="0"/>
            <a:r>
              <a:rPr lang="ja" b="0" i="0" u="none" baseline="0"/>
              <a:t>日本南リジョンは多くのファンドレイザーを実施しており、協働体制の確立とクリエイティブなアプローチを強みとしています。地域社会とつながり、問題意識を高めて募金活動を行うことの大切さに着目し、各クラブではこれまでに、ゴルフ・トーナメントやディナーショーなど様々なイベントを企画してきました。日本南リジョンにおけるファンドレイザーの平均調達額は361～3,850米ドルとなっています。</a:t>
            </a:r>
          </a:p>
          <a:p>
            <a:endParaRPr lang="ja" dirty="0"/>
          </a:p>
          <a:p>
            <a:pPr algn="l" rtl="0"/>
            <a:r>
              <a:rPr lang="ja" b="0" i="0" u="none" baseline="0"/>
              <a:t>会員数の減少や高齢化といった課題はあるものの、地域社会のパートナーや他のクラブとのパートナーシップや協働を促進することに尽力し、リソースの共有と影響力の拡大を図っています。</a:t>
            </a:r>
          </a:p>
          <a:p>
            <a:endParaRPr lang="ja" dirty="0"/>
          </a:p>
          <a:p>
            <a:pPr algn="l" rtl="0"/>
            <a:r>
              <a:rPr lang="ja" b="0" i="0" u="none" baseline="0"/>
              <a:t>このスライドでは、同リジョンにおける資金調達活動の主な成果をご覧いただけます。協働体制やクリエイティブなアプローチが、いかに資金調達活動の結果につながるのかが、これらのイニシアチブを見るとわかります。</a:t>
            </a:r>
          </a:p>
        </p:txBody>
      </p:sp>
      <p:sp>
        <p:nvSpPr>
          <p:cNvPr id="4" name="Slide Number Placeholder 3">
            <a:extLst>
              <a:ext uri="{FF2B5EF4-FFF2-40B4-BE49-F238E27FC236}">
                <a16:creationId xmlns:a16="http://schemas.microsoft.com/office/drawing/2014/main" id="{A4E10165-EA4D-E65D-A234-80B545DDAE64}"/>
              </a:ext>
            </a:extLst>
          </p:cNvPr>
          <p:cNvSpPr>
            <a:spLocks noGrp="1"/>
          </p:cNvSpPr>
          <p:nvPr>
            <p:ph type="sldNum" sz="quarter" idx="5"/>
          </p:nvPr>
        </p:nvSpPr>
        <p:spPr/>
        <p:txBody>
          <a:bodyPr/>
          <a:lstStyle/>
          <a:p>
            <a:pPr algn="l" rtl="0"/>
            <a:fld id="{3E5DF9FD-7162-404A-8CD0-A628AF675F7F}" type="slidenum">
              <a:rPr/>
              <a:t>5</a:t>
            </a:fld>
            <a:endParaRPr lang="ja"/>
          </a:p>
        </p:txBody>
      </p:sp>
    </p:spTree>
    <p:extLst>
      <p:ext uri="{BB962C8B-B14F-4D97-AF65-F5344CB8AC3E}">
        <p14:creationId xmlns:p14="http://schemas.microsoft.com/office/powerpoint/2010/main" val="81397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ウエスタン・カナダ・リジョンでは、毎年3月にすべてのクラブが参加できる「Walk for Women（ウォーク・フォー・ウィメン）」のイベントを、理解促進と募金活動の両方を推進するイニシアチブとしました。各クラブが3月に集まり、ソロプチミスト本部から提供されたバナーなどの資材を持ってウォーキングを行いました。さらに「Why I Walk（私が歩く理由）」というテーマで個人的なストーリーをSNSで共有し、当団体の使命への理解促進にも取り組みました。 </a:t>
            </a:r>
          </a:p>
          <a:p>
            <a:endParaRPr lang="ja" dirty="0"/>
          </a:p>
          <a:p>
            <a:pPr algn="l" rtl="0"/>
            <a:r>
              <a:rPr lang="ja" b="0" i="0" u="none" baseline="0"/>
              <a:t>国際ソロプチミスト・ビクトリア・ウェストショアは、Big Wheel Burger（ビッグ・ホイール・バーガー）などの地元企業と協力し、2.5kmの短いウォーキングを実施しました。その結果、3月中に販売された特製バーガー1個ごとに2ドルの寄付を得ることができました。この取り組みは、ビジネスとのパートナーシップを通じて問題意識と高めると同時に資金調達の促進も実現できることを示す好例となりました。 </a:t>
            </a:r>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ja"/>
          </a:p>
        </p:txBody>
      </p:sp>
    </p:spTree>
    <p:extLst>
      <p:ext uri="{BB962C8B-B14F-4D97-AF65-F5344CB8AC3E}">
        <p14:creationId xmlns:p14="http://schemas.microsoft.com/office/powerpoint/2010/main" val="74188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3063-21CA-E3FA-47FC-DA7E7FE45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70689-BB23-6EED-2B4E-E8AA19ABC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0082C-4BE2-16B9-18FE-A42EA4AE572E}"/>
              </a:ext>
            </a:extLst>
          </p:cNvPr>
          <p:cNvSpPr>
            <a:spLocks noGrp="1"/>
          </p:cNvSpPr>
          <p:nvPr>
            <p:ph type="body" idx="1"/>
          </p:nvPr>
        </p:nvSpPr>
        <p:spPr/>
        <p:txBody>
          <a:bodyPr/>
          <a:lstStyle/>
          <a:p>
            <a:pPr algn="l" rtl="0"/>
            <a:r>
              <a:rPr lang="ja" b="0" i="0" u="none" baseline="0"/>
              <a:t>最後に、デザート・コースト・リジョンの国際ソロプチミスト・ウィッティア（Whittier）が主催した音楽ビンゴパーティーの事例をご覧ください。</a:t>
            </a:r>
          </a:p>
          <a:p>
            <a:endParaRPr lang="ja" b="0" dirty="0"/>
          </a:p>
          <a:p>
            <a:pPr algn="l" rtl="0"/>
            <a:r>
              <a:rPr lang="ja" b="0" i="0" u="none" baseline="0"/>
              <a:t>昨年開催され、73,000米ドルの純利益を生み出したこのイベントでは、164名の参加者が地域社会から集まり楽しい時間を過ごしました。</a:t>
            </a:r>
          </a:p>
          <a:p>
            <a:endParaRPr lang="ja" b="0" dirty="0"/>
          </a:p>
          <a:p>
            <a:pPr algn="l" rtl="0"/>
            <a:r>
              <a:rPr lang="ja" b="0" i="0" u="none" baseline="0"/>
              <a:t>イベントの告知と宣伝には、クラブのウェブサイト、ポスター、商工会議所のイベントニュース、SNSなど、様々なチャネルが活用されました。この総合的なアプローチによって、参加する可能性のある方々に効果的に情報を広め、参加者数の増加につなげることができました。</a:t>
            </a:r>
          </a:p>
          <a:p>
            <a:endParaRPr lang="ja" b="0" dirty="0"/>
          </a:p>
          <a:p>
            <a:pPr algn="l" rtl="0"/>
            <a:r>
              <a:rPr lang="ja" b="0" i="0" u="none" baseline="0"/>
              <a:t>なお、次の点が、このイベントを成功に導く鍵となりました。</a:t>
            </a:r>
          </a:p>
          <a:p>
            <a:endParaRPr lang="ja" b="0" dirty="0"/>
          </a:p>
          <a:p>
            <a:pPr algn="l" rtl="0"/>
            <a:r>
              <a:rPr lang="ja" b="0" i="0" u="none" baseline="0"/>
              <a:t>- 必要な資金を確保するため、スポンサーシップのリクエストを早めに開始する。</a:t>
            </a:r>
          </a:p>
          <a:p>
            <a:pPr algn="l" rtl="0"/>
            <a:r>
              <a:rPr lang="ja" b="0" i="0" u="none" baseline="0"/>
              <a:t>- 招待状、スポンサーシップのレベル、組織の使命についての明確な情報を含む、包括的なスポンサーシップ・パッケージ（資料）を作成する。</a:t>
            </a:r>
          </a:p>
          <a:p>
            <a:pPr algn="l" rtl="0"/>
            <a:r>
              <a:rPr lang="ja" b="0" i="0" u="none" baseline="0"/>
              <a:t>- すべての会員がイベントに対して主体性と責任感を持てるよう、積極的な参加を促す。</a:t>
            </a:r>
          </a:p>
          <a:p>
            <a:pPr algn="l" rtl="0"/>
            <a:r>
              <a:rPr lang="ja" b="0" i="0" u="none" baseline="0"/>
              <a:t>- 新しいことに恐れずに挑戦する。革新的なアプローチがより大きな成功につながることもあります。</a:t>
            </a:r>
          </a:p>
          <a:p>
            <a:pPr marL="0" indent="0" algn="l" rtl="0">
              <a:buFontTx/>
              <a:buNone/>
            </a:pPr>
            <a:r>
              <a:rPr lang="ja" b="0" i="0" u="none" baseline="0"/>
              <a:t>- 会員を人材として活用する。MCやオークション係、DJ を無償で引き受けるなど、多くの会員がそれぞれの持つ時間とスキルを惜しみなく提供してくださいました。</a:t>
            </a:r>
          </a:p>
          <a:p>
            <a:pPr marL="171450" indent="-171450" algn="l" rtl="0">
              <a:buFontTx/>
              <a:buChar char="-"/>
            </a:pPr>
            <a:endParaRPr lang="ja" b="0" dirty="0"/>
          </a:p>
          <a:p>
            <a:endParaRPr lang="ja" dirty="0"/>
          </a:p>
        </p:txBody>
      </p:sp>
      <p:sp>
        <p:nvSpPr>
          <p:cNvPr id="4" name="Slide Number Placeholder 3">
            <a:extLst>
              <a:ext uri="{FF2B5EF4-FFF2-40B4-BE49-F238E27FC236}">
                <a16:creationId xmlns:a16="http://schemas.microsoft.com/office/drawing/2014/main" id="{08B80853-3C8A-D82D-6420-FFBC9D6EFCCB}"/>
              </a:ext>
            </a:extLst>
          </p:cNvPr>
          <p:cNvSpPr>
            <a:spLocks noGrp="1"/>
          </p:cNvSpPr>
          <p:nvPr>
            <p:ph type="sldNum" sz="quarter" idx="5"/>
          </p:nvPr>
        </p:nvSpPr>
        <p:spPr/>
        <p:txBody>
          <a:bodyPr/>
          <a:lstStyle/>
          <a:p>
            <a:pPr algn="l" rtl="0"/>
            <a:fld id="{3E5DF9FD-7162-404A-8CD0-A628AF675F7F}" type="slidenum">
              <a:rPr/>
              <a:t>7</a:t>
            </a:fld>
            <a:endParaRPr lang="ja"/>
          </a:p>
        </p:txBody>
      </p:sp>
    </p:spTree>
    <p:extLst>
      <p:ext uri="{BB962C8B-B14F-4D97-AF65-F5344CB8AC3E}">
        <p14:creationId xmlns:p14="http://schemas.microsoft.com/office/powerpoint/2010/main" val="4050890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C3DE8-ABD5-4BAD-737E-6CFFEAF27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3B02C-4F12-83F2-6BAB-10A5C162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D7683-68EA-D341-217F-CABB3EC8D5B5}"/>
              </a:ext>
            </a:extLst>
          </p:cNvPr>
          <p:cNvSpPr>
            <a:spLocks noGrp="1"/>
          </p:cNvSpPr>
          <p:nvPr>
            <p:ph type="body" idx="1"/>
          </p:nvPr>
        </p:nvSpPr>
        <p:spPr/>
        <p:txBody>
          <a:bodyPr/>
          <a:lstStyle/>
          <a:p>
            <a:pPr algn="l" rtl="0"/>
            <a:r>
              <a:rPr lang="ja" b="0" i="0" u="none" baseline="0"/>
              <a:t>資金調達活動を強化するための効果的な戦略について見ていきましょう。 </a:t>
            </a:r>
          </a:p>
          <a:p>
            <a:endParaRPr lang="ja" dirty="0"/>
          </a:p>
          <a:p>
            <a:pPr algn="l" rtl="0"/>
            <a:r>
              <a:rPr lang="ja" b="0" i="0" u="none" baseline="0"/>
              <a:t>まず、ファンドレイザーを促進するためのポスターやちらしを作成します。Facebookでイベントを投稿するのもよいでしょう。 </a:t>
            </a:r>
          </a:p>
          <a:p>
            <a:endParaRPr lang="ja" dirty="0"/>
          </a:p>
          <a:p>
            <a:pPr algn="l" rtl="0"/>
            <a:r>
              <a:rPr lang="ja" b="0" i="0" u="none" baseline="0"/>
              <a:t>次に、資金援助を拡大するため、企業スポンサーや宣伝の機会を積極的に推進することが大切です。 </a:t>
            </a:r>
          </a:p>
          <a:p>
            <a:endParaRPr lang="ja" dirty="0"/>
          </a:p>
          <a:p>
            <a:pPr algn="l" rtl="0"/>
            <a:r>
              <a:rPr lang="ja" b="0" i="0" u="none" baseline="0"/>
              <a:t>また、参加者数を増やし、理解促進やリソースの確保を促進するために、同様の組織や近隣のクラブと連携することも検討しましょう。 </a:t>
            </a:r>
          </a:p>
          <a:p>
            <a:endParaRPr lang="ja" dirty="0"/>
          </a:p>
          <a:p>
            <a:pPr algn="l" rtl="0"/>
            <a:r>
              <a:rPr lang="ja" b="0" i="0" u="none" baseline="0"/>
              <a:t>SNSを活用して、当団体のストーリーや使命に基づいた活動の様子を共有することで、イベントへの参加者を増やすことができます。こういった戦略により、資金調達を促進し、問題意識を高め、会員増強の機会を得ることができます。</a:t>
            </a:r>
          </a:p>
          <a:p>
            <a:pPr algn="l" rtl="0"/>
            <a:endParaRPr lang="ja" b="0" i="0" u="none" baseline="0"/>
          </a:p>
          <a:p>
            <a:endParaRPr lang="ja" dirty="0"/>
          </a:p>
          <a:p>
            <a:pPr algn="l" rtl="0"/>
            <a:r>
              <a:rPr lang="ja" b="0" i="0" u="none" baseline="0"/>
              <a:t>さらに、イベント開催時に会員やスポンサーによる協力や寄付を表彰して称えることが、継続的な支援につながります。</a:t>
            </a:r>
          </a:p>
        </p:txBody>
      </p:sp>
      <p:sp>
        <p:nvSpPr>
          <p:cNvPr id="4" name="Slide Number Placeholder 3">
            <a:extLst>
              <a:ext uri="{FF2B5EF4-FFF2-40B4-BE49-F238E27FC236}">
                <a16:creationId xmlns:a16="http://schemas.microsoft.com/office/drawing/2014/main" id="{6251F5CB-B3D4-4505-D062-E727573045BB}"/>
              </a:ext>
            </a:extLst>
          </p:cNvPr>
          <p:cNvSpPr>
            <a:spLocks noGrp="1"/>
          </p:cNvSpPr>
          <p:nvPr>
            <p:ph type="sldNum" sz="quarter" idx="5"/>
          </p:nvPr>
        </p:nvSpPr>
        <p:spPr/>
        <p:txBody>
          <a:bodyPr/>
          <a:lstStyle/>
          <a:p>
            <a:pPr algn="l" rtl="0"/>
            <a:fld id="{3E5DF9FD-7162-404A-8CD0-A628AF675F7F}" type="slidenum">
              <a:rPr/>
              <a:t>8</a:t>
            </a:fld>
            <a:endParaRPr lang="ja"/>
          </a:p>
        </p:txBody>
      </p:sp>
    </p:spTree>
    <p:extLst>
      <p:ext uri="{BB962C8B-B14F-4D97-AF65-F5344CB8AC3E}">
        <p14:creationId xmlns:p14="http://schemas.microsoft.com/office/powerpoint/2010/main" val="2054127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イベントへの参加と継続的な関与を促進するにあたっての重要な戦略の1つは、イベント参加に特化してセグメント化されたグループを編成することです。このような専用グループを編成することで、イベントに関心を持つ方々とより効果的につながることができます。 </a:t>
            </a:r>
          </a:p>
          <a:p>
            <a:endParaRPr lang="ja" dirty="0"/>
          </a:p>
          <a:p>
            <a:pPr algn="l" rtl="0"/>
            <a:r>
              <a:rPr lang="ja" b="0" i="0" u="none" baseline="0"/>
              <a:t>セグメント化されたグループのリストを活用し、対象者の興味・関心に合わせてパーソナライズされた形で情報を共有することができます。これには次のような情報が含まれます。 </a:t>
            </a:r>
          </a:p>
          <a:p>
            <a:endParaRPr lang="ja" dirty="0"/>
          </a:p>
          <a:p>
            <a:pPr marL="171450" indent="-171450" algn="l" rtl="0">
              <a:buFontTx/>
              <a:buChar char="-"/>
            </a:pPr>
            <a:r>
              <a:rPr lang="ja" b="0" i="0" u="none" baseline="0"/>
              <a:t>今後の寄付の呼びかけ</a:t>
            </a:r>
          </a:p>
          <a:p>
            <a:pPr marL="171450" indent="-171450" algn="l" rtl="0">
              <a:buFontTx/>
              <a:buChar char="-"/>
            </a:pPr>
            <a:r>
              <a:rPr lang="ja" b="0" i="0" u="none" baseline="0"/>
              <a:t>定期的な贈与および誓約の機会</a:t>
            </a:r>
          </a:p>
          <a:p>
            <a:pPr marL="171450" indent="-171450" algn="l" rtl="0">
              <a:buFontTx/>
              <a:buChar char="-"/>
            </a:pPr>
            <a:r>
              <a:rPr lang="ja" b="0" i="0" u="none" baseline="0"/>
              <a:t>ボランティア活動の機会に関する情報</a:t>
            </a:r>
          </a:p>
          <a:p>
            <a:pPr marL="171450" indent="-171450" algn="l" rtl="0">
              <a:buFontTx/>
              <a:buChar char="-"/>
            </a:pPr>
            <a:r>
              <a:rPr lang="ja" b="0" i="0" u="none" baseline="0"/>
              <a:t>「夢を生きる賞」の祝賀イベントや「夢を拓く」説明会などへの招待</a:t>
            </a:r>
          </a:p>
          <a:p>
            <a:pPr marL="171450" indent="-171450" algn="l" rtl="0">
              <a:buFontTx/>
              <a:buChar char="-"/>
            </a:pPr>
            <a:r>
              <a:rPr lang="ja" b="0" i="0" u="none" baseline="0"/>
              <a:t>今後の資金調達イニシアチブの宣伝</a:t>
            </a:r>
          </a:p>
          <a:p>
            <a:pPr marL="171450" indent="-171450" algn="l" rtl="0">
              <a:buFontTx/>
              <a:buChar char="-"/>
            </a:pPr>
            <a:endParaRPr lang="ja" dirty="0"/>
          </a:p>
          <a:p>
            <a:pPr marL="0" indent="0" algn="l" rtl="0">
              <a:buFontTx/>
              <a:buNone/>
            </a:pPr>
            <a:r>
              <a:rPr lang="ja" b="0" i="0" u="none" baseline="0"/>
              <a:t>当団体の意義ある活動に支援者に継続的に関わってもらうことで、寄付者との関係が強化されるだけでなく、イベント参加者の維持率も向上します。このパーソナライズされたアプローチは、忠誠心と信頼関係を築くために非常に重要であり、最終的には当団体のイニシアチブに使われる基金の増強につながります。 </a:t>
            </a:r>
          </a:p>
          <a:p>
            <a:pPr marL="0" indent="0" algn="l" rtl="0">
              <a:buFontTx/>
              <a:buNone/>
            </a:pPr>
            <a:endParaRPr lang="ja" dirty="0"/>
          </a:p>
          <a:p>
            <a:pPr marL="0" indent="0" algn="l" rtl="0">
              <a:buFontTx/>
              <a:buNone/>
            </a:pPr>
            <a:r>
              <a:rPr lang="ja" b="0" i="0" u="none" baseline="0"/>
              <a:t>こうした取り組みを通じて、当団体の使命を支える、より積極的かつ献身的なコミュニティを築いていくことができます。 </a:t>
            </a:r>
          </a:p>
        </p:txBody>
      </p:sp>
      <p:sp>
        <p:nvSpPr>
          <p:cNvPr id="4" name="Slide Number Placeholder 3"/>
          <p:cNvSpPr>
            <a:spLocks noGrp="1"/>
          </p:cNvSpPr>
          <p:nvPr>
            <p:ph type="sldNum" sz="quarter" idx="5"/>
          </p:nvPr>
        </p:nvSpPr>
        <p:spPr/>
        <p:txBody>
          <a:bodyPr/>
          <a:lstStyle/>
          <a:p>
            <a:pPr algn="l" rtl="0"/>
            <a:fld id="{3E5DF9FD-7162-404A-8CD0-A628AF675F7F}" type="slidenum">
              <a:rPr/>
              <a:t>9</a:t>
            </a:fld>
            <a:endParaRPr lang="ja"/>
          </a:p>
        </p:txBody>
      </p:sp>
    </p:spTree>
    <p:extLst>
      <p:ext uri="{BB962C8B-B14F-4D97-AF65-F5344CB8AC3E}">
        <p14:creationId xmlns:p14="http://schemas.microsoft.com/office/powerpoint/2010/main" val="318115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6A73-2354-8C5F-3F23-E66604E5A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5AAC4-8347-E0CB-0B29-1DE3E7DD5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A1D68-ABC8-CCCF-02EE-94AE1A3F6A71}"/>
              </a:ext>
            </a:extLst>
          </p:cNvPr>
          <p:cNvSpPr>
            <a:spLocks noGrp="1"/>
          </p:cNvSpPr>
          <p:nvPr>
            <p:ph type="body" idx="1"/>
          </p:nvPr>
        </p:nvSpPr>
        <p:spPr/>
        <p:txBody>
          <a:bodyPr/>
          <a:lstStyle/>
          <a:p>
            <a:pPr algn="l" rtl="0"/>
            <a:r>
              <a:rPr lang="ja" b="0" i="0" u="none" baseline="0"/>
              <a:t>すべてのマーケティング資料には、イベント名、日付、時間、場所などの主要なイベント詳細を目立つように記載することが大切です。これにより、参加を検討されている方々が必要な情報を一目で把握できます。 </a:t>
            </a:r>
          </a:p>
          <a:p>
            <a:endParaRPr lang="ja" b="0" dirty="0"/>
          </a:p>
          <a:p>
            <a:pPr algn="l" rtl="0"/>
            <a:r>
              <a:rPr lang="ja" b="0" i="0" u="none" baseline="0"/>
              <a:t>また、参加希望者がオンラインチケットの購入方法やイベントの詳細情報を得られるよう、イベントやクラブのウェブサイトに誘導する明確な行動喚起も組み込みましょう。そうすることで、参加希望者のクラブとの関わりを促進できます。 </a:t>
            </a:r>
          </a:p>
          <a:p>
            <a:endParaRPr lang="ja" b="0" dirty="0"/>
          </a:p>
          <a:p>
            <a:pPr algn="l" rtl="0"/>
            <a:r>
              <a:rPr lang="ja" b="0" i="0" u="none" baseline="0"/>
              <a:t>すべての販促資料は、SIAブランドと整合したものであることが重要です。ブランドの一貫性は、アイデンティティを強化するだけでなく、寄付者との信頼関係の構築にもつながります。SIA連盟事務局のマーケティングチームは、このような取り組みを円滑に進めるためのテンプレートやツールを用意しています。</a:t>
            </a:r>
          </a:p>
          <a:p>
            <a:pPr algn="l" rtl="0"/>
            <a:r>
              <a:rPr lang="ja" b="0" i="0" u="none" baseline="0"/>
              <a:t>これらのリソースは、プロフェッショナルで効果的な販促資料の作成に役立ちます。 </a:t>
            </a:r>
          </a:p>
          <a:p>
            <a:endParaRPr lang="ja" b="0" dirty="0"/>
          </a:p>
          <a:p>
            <a:pPr algn="l" rtl="0"/>
            <a:r>
              <a:rPr lang="ja" b="0" i="0" u="none" baseline="0"/>
              <a:t>様々なSNSのプラットフォームで注目を集め、交流を促進する魅力的なコンテンツを作成することにより、クラブの認知度をさらに高めることができます。このスライドでは、SIA連盟事務局のマーケティングチームにより作成されたちらしを一例としてご紹介します。以下のリンクから、今後のイベントのちらし作成に役立つテンプレートにアクセスできます。</a:t>
            </a:r>
          </a:p>
          <a:p>
            <a:endParaRPr lang="ja" b="0" dirty="0"/>
          </a:p>
          <a:p>
            <a:pPr algn="l" rtl="0"/>
            <a:r>
              <a:rPr lang="ja" b="0" i="0" u="none" baseline="0"/>
              <a:t>これらの戦略を実践して効果的な販促資料を作成することで、より多くの人々に情報を届け、イベントの成功につなげることができます。 </a:t>
            </a:r>
          </a:p>
          <a:p>
            <a:pPr marL="171450" indent="-171450" algn="l" rtl="0">
              <a:buFontTx/>
              <a:buChar char="-"/>
            </a:pPr>
            <a:endParaRPr lang="ja" b="0" dirty="0"/>
          </a:p>
          <a:p>
            <a:endParaRPr lang="ja" dirty="0"/>
          </a:p>
        </p:txBody>
      </p:sp>
      <p:sp>
        <p:nvSpPr>
          <p:cNvPr id="4" name="Slide Number Placeholder 3">
            <a:extLst>
              <a:ext uri="{FF2B5EF4-FFF2-40B4-BE49-F238E27FC236}">
                <a16:creationId xmlns:a16="http://schemas.microsoft.com/office/drawing/2014/main" id="{3BD91133-F949-EB2E-C299-8EA891374A19}"/>
              </a:ext>
            </a:extLst>
          </p:cNvPr>
          <p:cNvSpPr>
            <a:spLocks noGrp="1"/>
          </p:cNvSpPr>
          <p:nvPr>
            <p:ph type="sldNum" sz="quarter" idx="5"/>
          </p:nvPr>
        </p:nvSpPr>
        <p:spPr/>
        <p:txBody>
          <a:bodyPr/>
          <a:lstStyle/>
          <a:p>
            <a:pPr algn="l" rtl="0"/>
            <a:fld id="{3E5DF9FD-7162-404A-8CD0-A628AF675F7F}" type="slidenum">
              <a:rPr/>
              <a:t>10</a:t>
            </a:fld>
            <a:endParaRPr lang="ja"/>
          </a:p>
        </p:txBody>
      </p:sp>
    </p:spTree>
    <p:extLst>
      <p:ext uri="{BB962C8B-B14F-4D97-AF65-F5344CB8AC3E}">
        <p14:creationId xmlns:p14="http://schemas.microsoft.com/office/powerpoint/2010/main" val="1989748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日本北、日本南、フィリピン、ウエスタン・カナダ、デザート・コーストの各リジョンから寄せられたこれらのストーリーは、ソロプチミスト・クラブが地域社会と関わり、当団体の使命に即した資金調達活動を行うための様々な方法のほんの一例です。楽しい公演、革新的な資金調達戦略、地域社会を巻き込む活動、理解促進キャンペーンなどを通じて、各リジョンは女性と女児のエンパワーメントという当団体の使命に、それぞれ独自の形で貢献しています。 </a:t>
            </a:r>
          </a:p>
          <a:p>
            <a:endParaRPr lang="ja" dirty="0"/>
          </a:p>
          <a:p>
            <a:pPr algn="l" rtl="0"/>
            <a:r>
              <a:rPr lang="ja" b="0" i="0" u="none" baseline="0"/>
              <a:t>これらの経験をお互いに共有し、各地域における資金調達活動をさらに強化するためのインスピレーションやアイデアを見つけていきましょう。 </a:t>
            </a:r>
          </a:p>
          <a:p>
            <a:endParaRPr lang="ja" dirty="0"/>
          </a:p>
          <a:p>
            <a:pPr algn="l" rtl="0"/>
            <a:r>
              <a:rPr lang="ja" b="0" i="0" u="none" baseline="0"/>
              <a:t>では、ぜひ皆さんのご意見をお聞かせください。クラブでうまくいった資金調達活動のイニシアチブについて共有したい方はいらっしゃいますか？</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ja"/>
          </a:p>
        </p:txBody>
      </p:sp>
    </p:spTree>
    <p:extLst>
      <p:ext uri="{BB962C8B-B14F-4D97-AF65-F5344CB8AC3E}">
        <p14:creationId xmlns:p14="http://schemas.microsoft.com/office/powerpoint/2010/main" val="1581081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ご質問がある場合は、リジョン資金調達委員長、またはSIAの資金開発部門スタッフまでお問い合わせください。スタッフがお手伝いいたします。 </a:t>
            </a:r>
          </a:p>
          <a:p>
            <a:endParaRPr lang="ja" dirty="0"/>
          </a:p>
          <a:p>
            <a:pPr algn="l" rtl="0"/>
            <a:r>
              <a:rPr lang="ja" b="0" i="0" u="none" baseline="0"/>
              <a:t>どうぞよろしくお願いいたします。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12</a:t>
            </a:fld>
            <a:endParaRPr lang="ja"/>
          </a:p>
        </p:txBody>
      </p:sp>
    </p:spTree>
    <p:extLst>
      <p:ext uri="{BB962C8B-B14F-4D97-AF65-F5344CB8AC3E}">
        <p14:creationId xmlns:p14="http://schemas.microsoft.com/office/powerpoint/2010/main" val="425402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oropt.link/eventflyertem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2000" b="0" i="0" u="none" spc="300" baseline="0" dirty="0">
                <a:latin typeface="Corbel" panose="020B0503020204020204" pitchFamily="34" charset="0"/>
                <a:cs typeface="Calibri"/>
              </a:rPr>
              <a:t>国際ソロプチミストアメリカ</a:t>
            </a:r>
            <a:r>
              <a:rPr lang="ja" sz="2000" b="0" i="0" u="none" spc="300" baseline="30000" dirty="0">
                <a:latin typeface="Corbel" panose="020B0503020204020204" pitchFamily="34" charset="0"/>
                <a:cs typeface="Calibri"/>
              </a:rPr>
              <a:t>®</a:t>
            </a:r>
          </a:p>
          <a:p>
            <a:pPr algn="ctr" rtl="0"/>
            <a:endParaRPr lang="ja"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chemeClr val="tx1">
                  <a:lumMod val="65000"/>
                  <a:lumOff val="35000"/>
                </a:schemeClr>
              </a:solidFill>
            </a:endParaRPr>
          </a:p>
        </p:txBody>
      </p:sp>
      <p:sp>
        <p:nvSpPr>
          <p:cNvPr id="10" name="TextBox 9"/>
          <p:cNvSpPr txBox="1"/>
          <p:nvPr/>
        </p:nvSpPr>
        <p:spPr>
          <a:xfrm>
            <a:off x="4402027" y="1712665"/>
            <a:ext cx="4354516" cy="1255728"/>
          </a:xfrm>
          <a:prstGeom prst="rect">
            <a:avLst/>
          </a:prstGeom>
          <a:noFill/>
        </p:spPr>
        <p:txBody>
          <a:bodyPr wrap="square" rtlCol="0">
            <a:spAutoFit/>
          </a:bodyPr>
          <a:lstStyle/>
          <a:p>
            <a:pPr algn="l" rtl="0">
              <a:lnSpc>
                <a:spcPct val="90000"/>
              </a:lnSpc>
            </a:pPr>
            <a:r>
              <a:rPr lang="ja" sz="2800" b="1" i="0" u="none" baseline="0" dirty="0">
                <a:solidFill>
                  <a:srgbClr val="BB4076"/>
                </a:solidFill>
                <a:latin typeface="Effra" panose="020B0603020203020204" pitchFamily="34" charset="77"/>
                <a:cs typeface="Tw Cen MT"/>
              </a:rPr>
              <a:t>意欲を高めるストーリー：ソロプチミスト資金調達イベントの事例</a:t>
            </a:r>
          </a:p>
        </p:txBody>
      </p:sp>
      <p:sp>
        <p:nvSpPr>
          <p:cNvPr id="3" name="TextBox 2">
            <a:extLst>
              <a:ext uri="{FF2B5EF4-FFF2-40B4-BE49-F238E27FC236}">
                <a16:creationId xmlns:a16="http://schemas.microsoft.com/office/drawing/2014/main" id="{DAC064BB-F697-1D46-A1F3-B18A749C9FDB}"/>
              </a:ext>
            </a:extLst>
          </p:cNvPr>
          <p:cNvSpPr txBox="1"/>
          <p:nvPr/>
        </p:nvSpPr>
        <p:spPr>
          <a:xfrm>
            <a:off x="4416680" y="3205820"/>
            <a:ext cx="3491687" cy="923330"/>
          </a:xfrm>
          <a:prstGeom prst="rect">
            <a:avLst/>
          </a:prstGeom>
          <a:noFill/>
        </p:spPr>
        <p:txBody>
          <a:bodyPr wrap="square" lIns="91440" tIns="45720" rIns="91440" bIns="45720" rtlCol="0" anchor="t">
            <a:spAutoFit/>
          </a:bodyPr>
          <a:lstStyle/>
          <a:p>
            <a:pPr algn="l" rtl="0"/>
            <a:r>
              <a:rPr lang="ja" b="0" i="0" u="none" baseline="0" dirty="0">
                <a:latin typeface="Corbel"/>
                <a:cs typeface="Tw Cen MT"/>
              </a:rPr>
              <a:t>2025年度 地区大会</a:t>
            </a:r>
            <a:endParaRPr lang="ja" dirty="0">
              <a:latin typeface="Corbel" panose="020B0503020204020204" pitchFamily="34" charset="0"/>
              <a:cs typeface="Tw Cen MT"/>
            </a:endParaRPr>
          </a:p>
          <a:p>
            <a:pPr algn="l" rtl="0"/>
            <a:r>
              <a:rPr lang="ja" b="0" i="0" u="none" baseline="0" dirty="0">
                <a:highlight>
                  <a:srgbClr val="00FF00"/>
                </a:highlight>
                <a:latin typeface="Corbel"/>
                <a:cs typeface="Tw Cen MT"/>
              </a:rPr>
              <a:t>&lt;</a:t>
            </a:r>
            <a:r>
              <a:rPr lang="ja" b="0" i="0" u="none" baseline="0" dirty="0">
                <a:highlight>
                  <a:srgbClr val="FFFF00"/>
                </a:highlight>
                <a:latin typeface="Corbel"/>
                <a:cs typeface="Tw Cen MT"/>
              </a:rPr>
              <a:t>リジョンを記入</a:t>
            </a:r>
            <a:r>
              <a:rPr lang="ja" b="0" i="0" u="none" baseline="0" dirty="0">
                <a:highlight>
                  <a:srgbClr val="00FF00"/>
                </a:highlight>
                <a:latin typeface="Corbel"/>
                <a:cs typeface="Tw Cen MT"/>
              </a:rPr>
              <a:t>&gt;</a:t>
            </a:r>
            <a:r>
              <a:rPr lang="ja" b="0" i="0" u="none" baseline="0" dirty="0">
                <a:latin typeface="Corbel"/>
                <a:cs typeface="Tw Cen MT"/>
              </a:rPr>
              <a:t>リジョン資金調達委員長</a:t>
            </a:r>
            <a:endParaRPr lang="ja" dirty="0">
              <a:latin typeface="Corbel" panose="020B0503020204020204" pitchFamily="34" charset="0"/>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背景パターン&#10;&#10;自動的に生成された説明">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ロゴ&#10;&#10;自動生成された説明">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tIns="45720" rIns="91440" bIns="45720" anchor="t">
            <a:normAutofit fontScale="90000"/>
          </a:bodyPr>
          <a:lstStyle/>
          <a:p>
            <a:pPr rtl="0">
              <a:lnSpc>
                <a:spcPct val="90000"/>
              </a:lnSpc>
            </a:pPr>
            <a:r>
              <a:rPr lang="ja" b="1" i="0" u="none" baseline="0">
                <a:latin typeface="Effra"/>
                <a:cs typeface="Tw Cen MT"/>
              </a:rPr>
              <a:t>目標</a:t>
            </a:r>
          </a:p>
        </p:txBody>
      </p:sp>
      <p:sp>
        <p:nvSpPr>
          <p:cNvPr id="7" name="Footer Placeholder 2">
            <a:extLst>
              <a:ext uri="{FF2B5EF4-FFF2-40B4-BE49-F238E27FC236}">
                <a16:creationId xmlns:a16="http://schemas.microsoft.com/office/drawing/2014/main" id="{718FCFE7-71C3-4C46-87F4-B4C784BA6DC5}"/>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1400" b="0" dirty="0">
              <a:latin typeface="Corbel" panose="020B0503020204020204" pitchFamily="34" charset="0"/>
              <a:cs typeface="Calibri"/>
            </a:endParaRPr>
          </a:p>
          <a:p>
            <a:pPr algn="ctr" rtl="0"/>
            <a:endParaRPr lang="ja" sz="2400" b="0" spc="300" dirty="0">
              <a:latin typeface="Tw Cen MT"/>
              <a:cs typeface="Tw Cen MT"/>
            </a:endParaRPr>
          </a:p>
        </p:txBody>
      </p:sp>
      <p:pic>
        <p:nvPicPr>
          <p:cNvPr id="3" name="Picture 2" descr="ロゴ&#10;&#10;自動生成された説明">
            <a:extLst>
              <a:ext uri="{FF2B5EF4-FFF2-40B4-BE49-F238E27FC236}">
                <a16:creationId xmlns:a16="http://schemas.microsoft.com/office/drawing/2014/main" id="{807E26A9-B1D3-10D5-CAD8-D24363DD3AD6}"/>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01492E89-A3AF-E845-5A3F-FA7BB608322E}"/>
              </a:ext>
            </a:extLst>
          </p:cNvPr>
          <p:cNvSpPr txBox="1"/>
          <p:nvPr/>
        </p:nvSpPr>
        <p:spPr>
          <a:xfrm>
            <a:off x="0" y="1294477"/>
            <a:ext cx="5067446" cy="2554545"/>
          </a:xfrm>
          <a:prstGeom prst="rect">
            <a:avLst/>
          </a:prstGeom>
          <a:noFill/>
        </p:spPr>
        <p:txBody>
          <a:bodyPr wrap="square" lIns="91440" tIns="45720" rIns="91440" bIns="45720" rtlCol="0" anchor="t">
            <a:spAutoFit/>
          </a:bodyPr>
          <a:lstStyle/>
          <a:p>
            <a:pPr marL="285750" indent="-285750" algn="l" rtl="0">
              <a:buFont typeface="Arial" panose="020B0604020202020204" pitchFamily="34" charset="0"/>
              <a:buChar char="•"/>
            </a:pPr>
            <a:r>
              <a:rPr lang="ja" sz="2000" b="0" i="0" u="none" baseline="0" dirty="0">
                <a:latin typeface="Corbel"/>
                <a:cs typeface="Tw Cen MT"/>
              </a:rPr>
              <a:t>SIAのリジョン全体に目を向け、様々なクラブの資金調達イベントとその成果について学びましょう。</a:t>
            </a:r>
            <a:br>
              <a:rPr lang="ja" sz="2000" dirty="0">
                <a:latin typeface="Corbel" panose="020B0503020204020204" pitchFamily="34" charset="0"/>
                <a:cs typeface="Tw Cen MT"/>
              </a:rPr>
            </a:br>
            <a:endParaRPr lang="ja" sz="2000" dirty="0">
              <a:latin typeface="Corbel" panose="020B0503020204020204" pitchFamily="34" charset="0"/>
              <a:cs typeface="Tw Cen MT"/>
            </a:endParaRPr>
          </a:p>
          <a:p>
            <a:pPr marL="285750" indent="-285750" algn="l" rtl="0">
              <a:buFont typeface="Arial" panose="020B0604020202020204" pitchFamily="34" charset="0"/>
              <a:buChar char="•"/>
            </a:pPr>
            <a:r>
              <a:rPr lang="ja" sz="2000" b="0" i="0" u="none" baseline="0" dirty="0">
                <a:latin typeface="Corbel"/>
                <a:cs typeface="Tw Cen MT"/>
              </a:rPr>
              <a:t>クラブのファンドレイザーでさらに大きな成果を得る方法について理解を深めましょう。</a:t>
            </a:r>
            <a:br>
              <a:rPr lang="ja" sz="2000" dirty="0">
                <a:latin typeface="Corbel" panose="020B0503020204020204" pitchFamily="34" charset="0"/>
                <a:cs typeface="Tw Cen MT"/>
              </a:rPr>
            </a:br>
            <a:endParaRPr lang="ja" sz="2000" dirty="0">
              <a:latin typeface="Corbel" panose="020B0503020204020204" pitchFamily="34" charset="0"/>
              <a:cs typeface="Tw Cen MT"/>
            </a:endParaRPr>
          </a:p>
          <a:p>
            <a:pPr marL="285750" indent="-285750" algn="l" rtl="0">
              <a:buFont typeface="Arial" panose="020B0604020202020204" pitchFamily="34" charset="0"/>
              <a:buChar char="•"/>
            </a:pPr>
            <a:r>
              <a:rPr lang="ja" sz="2000" b="0" i="0" u="none" baseline="0" dirty="0">
                <a:latin typeface="Corbel"/>
                <a:cs typeface="Tw Cen MT"/>
              </a:rPr>
              <a:t>資金調達イベントを通じて寄付者や地域社会とつながる方法を理解しましょう。 </a:t>
            </a:r>
          </a:p>
        </p:txBody>
      </p:sp>
      <p:pic>
        <p:nvPicPr>
          <p:cNvPr id="6" name="Picture 5" descr="看板を持ってポーチに立っている女性のグループ&#10;&#10;AIによって生成されたコンテンツは不正確である可能性があります。">
            <a:extLst>
              <a:ext uri="{FF2B5EF4-FFF2-40B4-BE49-F238E27FC236}">
                <a16:creationId xmlns:a16="http://schemas.microsoft.com/office/drawing/2014/main" id="{EAFA5689-644D-A133-4B30-0055ED16BD3C}"/>
              </a:ext>
            </a:extLst>
          </p:cNvPr>
          <p:cNvPicPr>
            <a:picLocks noChangeAspect="1"/>
          </p:cNvPicPr>
          <p:nvPr/>
        </p:nvPicPr>
        <p:blipFill>
          <a:blip r:embed="rId4"/>
          <a:srcRect l="11444" t="20591" r="14926" b="5223"/>
          <a:stretch>
            <a:fillRect/>
          </a:stretch>
        </p:blipFill>
        <p:spPr>
          <a:xfrm>
            <a:off x="5219567" y="1315234"/>
            <a:ext cx="3563845" cy="2693095"/>
          </a:xfrm>
          <a:prstGeom prst="rect">
            <a:avLst/>
          </a:prstGeom>
        </p:spPr>
      </p:pic>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CC51-C6B0-CEBF-E09D-0F708FDC56B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09F8E8-03C4-BAB8-70B4-6DD93FC25F8C}"/>
              </a:ext>
            </a:extLst>
          </p:cNvPr>
          <p:cNvSpPr>
            <a:spLocks noGrp="1"/>
          </p:cNvSpPr>
          <p:nvPr>
            <p:ph sz="quarter" idx="2"/>
          </p:nvPr>
        </p:nvSpPr>
        <p:spPr>
          <a:xfrm>
            <a:off x="136267" y="3688333"/>
            <a:ext cx="7962443" cy="952334"/>
          </a:xfrm>
        </p:spPr>
        <p:txBody>
          <a:bodyPr lIns="91440" tIns="45720" rIns="91440" bIns="45720" anchor="t"/>
          <a:lstStyle/>
          <a:p>
            <a:pPr algn="ctr" rtl="0"/>
            <a:r>
              <a:rPr lang="ja" sz="2400" b="0" i="0" u="none" baseline="0" dirty="0">
                <a:latin typeface="Noto Sans JP" panose="020B0200000000000000" pitchFamily="34" charset="-128"/>
                <a:ea typeface="Noto Sans JP" panose="020B0200000000000000" pitchFamily="34" charset="-128"/>
                <a:cs typeface="Corbel"/>
              </a:rPr>
              <a:t>寄席：落語、漫才、手品、音楽などを上演する観劇ホール。 </a:t>
            </a:r>
            <a:endParaRPr lang="ja" dirty="0">
              <a:latin typeface="Noto Sans JP" panose="020B0200000000000000" pitchFamily="34" charset="-128"/>
              <a:ea typeface="Noto Sans JP" panose="020B0200000000000000" pitchFamily="34" charset="-128"/>
            </a:endParaRPr>
          </a:p>
        </p:txBody>
      </p:sp>
      <p:sp>
        <p:nvSpPr>
          <p:cNvPr id="3" name="Title 2">
            <a:extLst>
              <a:ext uri="{FF2B5EF4-FFF2-40B4-BE49-F238E27FC236}">
                <a16:creationId xmlns:a16="http://schemas.microsoft.com/office/drawing/2014/main" id="{E4C0A200-97F2-A4B1-80A0-5116CCF6E40A}"/>
              </a:ext>
            </a:extLst>
          </p:cNvPr>
          <p:cNvSpPr>
            <a:spLocks noGrp="1"/>
          </p:cNvSpPr>
          <p:nvPr>
            <p:ph type="title"/>
          </p:nvPr>
        </p:nvSpPr>
        <p:spPr/>
        <p:txBody>
          <a:bodyPr lIns="91440" tIns="45720" rIns="91440" bIns="45720" anchor="t">
            <a:noAutofit/>
          </a:bodyPr>
          <a:lstStyle/>
          <a:p>
            <a:pPr algn="ctr" rtl="0"/>
            <a:r>
              <a:rPr lang="ja" sz="3200" b="1" i="0" u="none" baseline="0">
                <a:latin typeface="Effra"/>
                <a:cs typeface="Tw Cen MT"/>
              </a:rPr>
              <a:t>資金調達活動の事例（日本北リジョン）</a:t>
            </a:r>
            <a:br>
              <a:rPr lang="ja" b="1">
                <a:cs typeface="Tw Cen MT"/>
              </a:rPr>
            </a:br>
            <a:endParaRPr lang="ja" sz="4400" dirty="0"/>
          </a:p>
        </p:txBody>
      </p:sp>
      <p:sp>
        <p:nvSpPr>
          <p:cNvPr id="4" name="Footer Placeholder 2">
            <a:extLst>
              <a:ext uri="{FF2B5EF4-FFF2-40B4-BE49-F238E27FC236}">
                <a16:creationId xmlns:a16="http://schemas.microsoft.com/office/drawing/2014/main" id="{0BE95355-DAFF-4824-35CE-B1DDEC4145E0}"/>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2400" b="0" spc="300" dirty="0">
              <a:latin typeface="Tw Cen MT"/>
              <a:cs typeface="Tw Cen MT"/>
            </a:endParaRPr>
          </a:p>
        </p:txBody>
      </p:sp>
      <p:pic>
        <p:nvPicPr>
          <p:cNvPr id="6" name="Picture 5" descr="並んで立っている女性のグループ&#10;&#10;AI によって生成されたコンテンツは不正確である可能性があります。">
            <a:extLst>
              <a:ext uri="{FF2B5EF4-FFF2-40B4-BE49-F238E27FC236}">
                <a16:creationId xmlns:a16="http://schemas.microsoft.com/office/drawing/2014/main" id="{B7D3D890-57A6-13F8-A462-E4C37D6FCCE3}"/>
              </a:ext>
            </a:extLst>
          </p:cNvPr>
          <p:cNvPicPr>
            <a:picLocks noChangeAspect="1"/>
          </p:cNvPicPr>
          <p:nvPr/>
        </p:nvPicPr>
        <p:blipFill>
          <a:blip r:embed="rId3"/>
          <a:srcRect t="22345" b="8175"/>
          <a:stretch>
            <a:fillRect/>
          </a:stretch>
        </p:blipFill>
        <p:spPr>
          <a:xfrm>
            <a:off x="1564547" y="1149292"/>
            <a:ext cx="6014906" cy="2350780"/>
          </a:xfrm>
          <a:prstGeom prst="rect">
            <a:avLst/>
          </a:prstGeom>
        </p:spPr>
      </p:pic>
    </p:spTree>
    <p:extLst>
      <p:ext uri="{BB962C8B-B14F-4D97-AF65-F5344CB8AC3E}">
        <p14:creationId xmlns:p14="http://schemas.microsoft.com/office/powerpoint/2010/main" val="304375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A65E-DE9E-306F-0A5C-E9510267BB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CCE88C-73EC-07D3-F10B-19F9439A8EE1}"/>
              </a:ext>
            </a:extLst>
          </p:cNvPr>
          <p:cNvSpPr>
            <a:spLocks noGrp="1"/>
          </p:cNvSpPr>
          <p:nvPr>
            <p:ph type="title"/>
          </p:nvPr>
        </p:nvSpPr>
        <p:spPr/>
        <p:txBody>
          <a:bodyPr lIns="91440" tIns="45720" rIns="91440" bIns="45720" anchor="t">
            <a:noAutofit/>
          </a:bodyPr>
          <a:lstStyle/>
          <a:p>
            <a:pPr rtl="0">
              <a:lnSpc>
                <a:spcPct val="90000"/>
              </a:lnSpc>
            </a:pPr>
            <a:r>
              <a:rPr lang="ja" sz="3200" b="1" i="0" u="none" baseline="0">
                <a:latin typeface="Effra"/>
                <a:cs typeface="Tw Cen MT"/>
              </a:rPr>
              <a:t>資金調達活動の事例（フィリピン・リジョン）</a:t>
            </a:r>
            <a:br>
              <a:rPr lang="ja" b="1">
                <a:cs typeface="Tw Cen MT"/>
              </a:rPr>
            </a:br>
            <a:endParaRPr lang="ja" sz="3200" b="1" dirty="0">
              <a:solidFill>
                <a:srgbClr val="BB4076"/>
              </a:solidFill>
              <a:cs typeface="Tw Cen MT"/>
            </a:endParaRPr>
          </a:p>
        </p:txBody>
      </p:sp>
      <p:sp>
        <p:nvSpPr>
          <p:cNvPr id="7" name="Footer Placeholder 2">
            <a:extLst>
              <a:ext uri="{FF2B5EF4-FFF2-40B4-BE49-F238E27FC236}">
                <a16:creationId xmlns:a16="http://schemas.microsoft.com/office/drawing/2014/main" id="{DE3BB000-82C0-C4E1-642F-7291B0172BE3}"/>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1400" b="0" dirty="0">
              <a:latin typeface="Corbel" panose="020B0503020204020204" pitchFamily="34" charset="0"/>
              <a:cs typeface="Calibri"/>
            </a:endParaRPr>
          </a:p>
          <a:p>
            <a:pPr algn="ctr" rtl="0"/>
            <a:endParaRPr lang="ja" sz="2400" b="0" spc="300" dirty="0">
              <a:latin typeface="Tw Cen MT"/>
              <a:cs typeface="Tw Cen MT"/>
            </a:endParaRPr>
          </a:p>
        </p:txBody>
      </p:sp>
      <p:sp>
        <p:nvSpPr>
          <p:cNvPr id="5" name="TextBox 4">
            <a:extLst>
              <a:ext uri="{FF2B5EF4-FFF2-40B4-BE49-F238E27FC236}">
                <a16:creationId xmlns:a16="http://schemas.microsoft.com/office/drawing/2014/main" id="{6A1AA49C-E31D-34F9-90A5-88A381E26EB7}"/>
              </a:ext>
            </a:extLst>
          </p:cNvPr>
          <p:cNvSpPr txBox="1"/>
          <p:nvPr/>
        </p:nvSpPr>
        <p:spPr>
          <a:xfrm>
            <a:off x="0" y="1910030"/>
            <a:ext cx="4945338" cy="1323439"/>
          </a:xfrm>
          <a:prstGeom prst="rect">
            <a:avLst/>
          </a:prstGeom>
          <a:noFill/>
        </p:spPr>
        <p:txBody>
          <a:bodyPr wrap="square" rtlCol="0">
            <a:spAutoFit/>
          </a:bodyPr>
          <a:lstStyle/>
          <a:p>
            <a:pPr marL="457200" indent="-457200" algn="l" rtl="0">
              <a:buFont typeface="Arial" panose="020B0604020202020204" pitchFamily="34" charset="0"/>
              <a:buChar char="•"/>
            </a:pPr>
            <a:r>
              <a:rPr lang="ja" sz="2000" b="0" i="0" u="none" baseline="0" dirty="0"/>
              <a:t>社交ダンス </a:t>
            </a:r>
          </a:p>
          <a:p>
            <a:pPr marL="457200" indent="-457200" algn="l" rtl="0">
              <a:buFont typeface="Arial" panose="020B0604020202020204" pitchFamily="34" charset="0"/>
              <a:buChar char="•"/>
            </a:pPr>
            <a:r>
              <a:rPr lang="ja" sz="2000" b="0" i="0" u="none" baseline="0" dirty="0"/>
              <a:t>抽選会</a:t>
            </a:r>
          </a:p>
          <a:p>
            <a:pPr marL="457200" indent="-457200" algn="l" rtl="0">
              <a:buFont typeface="Arial" panose="020B0604020202020204" pitchFamily="34" charset="0"/>
              <a:buChar char="•"/>
            </a:pPr>
            <a:r>
              <a:rPr lang="ja" sz="2000" b="0" i="0" u="none" baseline="0" dirty="0"/>
              <a:t>ガレージセール</a:t>
            </a:r>
          </a:p>
          <a:p>
            <a:pPr marL="457200" indent="-457200" algn="l" rtl="0">
              <a:buFont typeface="Arial" panose="020B0604020202020204" pitchFamily="34" charset="0"/>
              <a:buChar char="•"/>
            </a:pPr>
            <a:r>
              <a:rPr lang="ja" sz="2000" b="0" i="0" u="none" baseline="0" dirty="0"/>
              <a:t>Facebookライブ配信による販売</a:t>
            </a:r>
          </a:p>
        </p:txBody>
      </p:sp>
      <p:pic>
        <p:nvPicPr>
          <p:cNvPr id="2" name="Picture 1" descr="女性たちのグループが踊っている様子&#10;&#10;AI によって生成されたコンテンツは不正確である可能性があります。">
            <a:extLst>
              <a:ext uri="{FF2B5EF4-FFF2-40B4-BE49-F238E27FC236}">
                <a16:creationId xmlns:a16="http://schemas.microsoft.com/office/drawing/2014/main" id="{54F025D8-2C90-9418-F224-E8F80F3E6909}"/>
              </a:ext>
            </a:extLst>
          </p:cNvPr>
          <p:cNvPicPr>
            <a:picLocks noChangeAspect="1"/>
          </p:cNvPicPr>
          <p:nvPr/>
        </p:nvPicPr>
        <p:blipFill>
          <a:blip r:embed="rId3"/>
          <a:stretch>
            <a:fillRect/>
          </a:stretch>
        </p:blipFill>
        <p:spPr>
          <a:xfrm>
            <a:off x="4391775" y="1309250"/>
            <a:ext cx="4391637" cy="2927758"/>
          </a:xfrm>
          <a:prstGeom prst="rect">
            <a:avLst/>
          </a:prstGeom>
        </p:spPr>
      </p:pic>
    </p:spTree>
    <p:extLst>
      <p:ext uri="{BB962C8B-B14F-4D97-AF65-F5344CB8AC3E}">
        <p14:creationId xmlns:p14="http://schemas.microsoft.com/office/powerpoint/2010/main" val="167481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2575-FD9B-41C5-9C48-0F9EFAFAE1A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58F96F3-AC6A-801C-2DFC-F94B9A29F4B7}"/>
              </a:ext>
            </a:extLst>
          </p:cNvPr>
          <p:cNvSpPr>
            <a:spLocks noGrp="1"/>
          </p:cNvSpPr>
          <p:nvPr>
            <p:ph type="body" sz="quarter" idx="10"/>
          </p:nvPr>
        </p:nvSpPr>
        <p:spPr>
          <a:xfrm>
            <a:off x="3581553" y="1028241"/>
            <a:ext cx="5657134" cy="2359363"/>
          </a:xfrm>
        </p:spPr>
        <p:txBody>
          <a:bodyPr vert="horz" lIns="91440" tIns="45720" rIns="91440" bIns="45720" anchor="t"/>
          <a:lstStyle/>
          <a:p>
            <a:pPr marL="342900" indent="-342900" algn="l" rtl="0">
              <a:buFont typeface="Arial" panose="020B0604020202020204" pitchFamily="34" charset="0"/>
              <a:buChar char="•"/>
            </a:pPr>
            <a:endParaRPr lang="ja" sz="1600" dirty="0"/>
          </a:p>
          <a:p>
            <a:pPr marL="342900" indent="-342900" algn="l" rtl="0">
              <a:buFont typeface="Arial" panose="020B0604020202020204" pitchFamily="34" charset="0"/>
              <a:buChar char="•"/>
            </a:pPr>
            <a:r>
              <a:rPr lang="ja" sz="2400" b="0" i="0" u="none" baseline="0" dirty="0">
                <a:latin typeface="Corbel"/>
                <a:ea typeface="Corbel"/>
                <a:cs typeface="Corbel"/>
              </a:rPr>
              <a:t>ゴルフ・トーナメント – 1,025ドル (USD)</a:t>
            </a:r>
          </a:p>
          <a:p>
            <a:pPr marL="342900" indent="-342900" algn="l" rtl="0">
              <a:buFont typeface="Arial" panose="020B0604020202020204" pitchFamily="34" charset="0"/>
              <a:buChar char="•"/>
            </a:pPr>
            <a:r>
              <a:rPr lang="ja" sz="2400" b="0" i="0" u="none" baseline="0" dirty="0">
                <a:latin typeface="Corbel"/>
                <a:ea typeface="Corbel"/>
                <a:cs typeface="Corbel"/>
              </a:rPr>
              <a:t>ディナー／ランチ・ショー – 3,850ドル</a:t>
            </a:r>
          </a:p>
          <a:p>
            <a:pPr marL="342900" indent="-342900" algn="l" rtl="0">
              <a:buFont typeface="Arial" panose="020B0604020202020204" pitchFamily="34" charset="0"/>
              <a:buChar char="•"/>
            </a:pPr>
            <a:r>
              <a:rPr lang="ja" sz="2400" b="0" i="0" u="none" baseline="0" dirty="0">
                <a:latin typeface="Corbel"/>
                <a:ea typeface="Corbel"/>
                <a:cs typeface="Corbel"/>
              </a:rPr>
              <a:t>バザー／グッズ販売 – 105ドル</a:t>
            </a:r>
          </a:p>
          <a:p>
            <a:pPr marL="342900" indent="-342900" algn="l" rtl="0">
              <a:buFont typeface="Arial" panose="020B0604020202020204" pitchFamily="34" charset="0"/>
              <a:buChar char="•"/>
            </a:pPr>
            <a:r>
              <a:rPr lang="ja" sz="2400" b="0" i="0" u="none" baseline="0" dirty="0">
                <a:latin typeface="Corbel"/>
                <a:ea typeface="Corbel"/>
                <a:cs typeface="Corbel"/>
              </a:rPr>
              <a:t>映画鑑賞イベント – 782ドル</a:t>
            </a:r>
          </a:p>
          <a:p>
            <a:pPr marL="342900" indent="-342900" algn="l" rtl="0">
              <a:buFont typeface="Arial" panose="020B0604020202020204" pitchFamily="34" charset="0"/>
              <a:buChar char="•"/>
            </a:pPr>
            <a:r>
              <a:rPr lang="ja" sz="2400" b="0" i="0" u="none" baseline="0" dirty="0">
                <a:latin typeface="Corbel"/>
                <a:ea typeface="Corbel"/>
                <a:cs typeface="Corbel"/>
              </a:rPr>
              <a:t>コンサート – 361ドル</a:t>
            </a:r>
          </a:p>
          <a:p>
            <a:endParaRPr lang="ja" sz="1600" dirty="0"/>
          </a:p>
        </p:txBody>
      </p:sp>
      <p:sp>
        <p:nvSpPr>
          <p:cNvPr id="3" name="Title 2">
            <a:extLst>
              <a:ext uri="{FF2B5EF4-FFF2-40B4-BE49-F238E27FC236}">
                <a16:creationId xmlns:a16="http://schemas.microsoft.com/office/drawing/2014/main" id="{E34CEC64-9FC6-8614-BB43-F0935C846A21}"/>
              </a:ext>
            </a:extLst>
          </p:cNvPr>
          <p:cNvSpPr>
            <a:spLocks noGrp="1"/>
          </p:cNvSpPr>
          <p:nvPr>
            <p:ph type="title"/>
          </p:nvPr>
        </p:nvSpPr>
        <p:spPr>
          <a:xfrm>
            <a:off x="457200" y="264293"/>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kumimoji="0" lang="ja" sz="2800" b="1" i="0" u="none" strike="noStrike" kern="1200" cap="none" spc="0" normalizeH="0" baseline="0">
                <a:ln>
                  <a:noFill/>
                </a:ln>
                <a:solidFill>
                  <a:schemeClr val="bg1"/>
                </a:solidFill>
                <a:effectLst/>
                <a:uLnTx/>
                <a:uFillTx/>
                <a:latin typeface="Effra"/>
                <a:ea typeface="+mn-ea"/>
                <a:cs typeface="Tw Cen MT"/>
              </a:rPr>
              <a:t>資金調達活動の事例</a:t>
            </a:r>
            <a:r>
              <a:rPr lang="ja" sz="2800" b="1" i="0" u="none" baseline="0">
                <a:solidFill>
                  <a:schemeClr val="bg1"/>
                </a:solidFill>
                <a:latin typeface="Effra"/>
                <a:ea typeface="+mn-ea"/>
                <a:cs typeface="Tw Cen MT"/>
              </a:rPr>
              <a:t>（日本南リジョン）</a:t>
            </a:r>
            <a:br>
              <a:rPr lang="ja" sz="2800" b="1" i="0" u="none" strike="noStrike" kern="1200" cap="none" spc="0" normalizeH="0" baseline="0">
                <a:ln>
                  <a:noFill/>
                </a:ln>
                <a:effectLst/>
                <a:uLnTx/>
                <a:uFillTx/>
                <a:latin typeface="Effra" panose="020B0603020203020204" pitchFamily="34" charset="77"/>
                <a:ea typeface="+mn-ea"/>
                <a:cs typeface="Tw Cen MT"/>
              </a:rPr>
            </a:br>
            <a:endParaRPr lang="ja" dirty="0"/>
          </a:p>
        </p:txBody>
      </p:sp>
      <p:sp>
        <p:nvSpPr>
          <p:cNvPr id="5" name="Footer Placeholder 2">
            <a:extLst>
              <a:ext uri="{FF2B5EF4-FFF2-40B4-BE49-F238E27FC236}">
                <a16:creationId xmlns:a16="http://schemas.microsoft.com/office/drawing/2014/main" id="{15D228C4-B647-8B69-B294-27F2D6FC4859}"/>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b="0" i="0" u="none" spc="300" baseline="0" dirty="0">
                <a:solidFill>
                  <a:srgbClr val="BB4076"/>
                </a:solidFill>
                <a:latin typeface="Corbel"/>
                <a:cs typeface="Calibri"/>
              </a:rPr>
              <a:t>SIA | 2025年 | 意欲を高めるストーリー：ソロプチミスト資金調達イベントの事例</a:t>
            </a:r>
          </a:p>
          <a:p>
            <a:pPr algn="ctr" rtl="0"/>
            <a:endParaRPr lang="ja" sz="1400" b="0" dirty="0">
              <a:solidFill>
                <a:srgbClr val="BB4076"/>
              </a:solidFill>
              <a:latin typeface="Corbel" panose="020B0503020204020204" pitchFamily="34" charset="0"/>
              <a:cs typeface="Calibri"/>
            </a:endParaRPr>
          </a:p>
          <a:p>
            <a:pPr algn="ctr" rtl="0"/>
            <a:endParaRPr lang="ja" sz="2400" b="0" spc="300" dirty="0">
              <a:latin typeface="Tw Cen MT"/>
              <a:cs typeface="Tw Cen MT"/>
            </a:endParaRPr>
          </a:p>
        </p:txBody>
      </p:sp>
      <p:pic>
        <p:nvPicPr>
          <p:cNvPr id="8" name="Picture 7" descr="部屋でテーブルに座っている人々のグループ&#10;&#10;AIによって生成されたコンテンツは、不正確な場合があります。">
            <a:extLst>
              <a:ext uri="{FF2B5EF4-FFF2-40B4-BE49-F238E27FC236}">
                <a16:creationId xmlns:a16="http://schemas.microsoft.com/office/drawing/2014/main" id="{CD1EB7A5-1962-DF3F-4DE3-762D95CAD3A5}"/>
              </a:ext>
            </a:extLst>
          </p:cNvPr>
          <p:cNvPicPr>
            <a:picLocks noChangeAspect="1"/>
          </p:cNvPicPr>
          <p:nvPr/>
        </p:nvPicPr>
        <p:blipFill>
          <a:blip r:embed="rId3"/>
          <a:stretch>
            <a:fillRect/>
          </a:stretch>
        </p:blipFill>
        <p:spPr>
          <a:xfrm>
            <a:off x="224061" y="1551102"/>
            <a:ext cx="3170564" cy="2377923"/>
          </a:xfrm>
          <a:prstGeom prst="rect">
            <a:avLst/>
          </a:prstGeom>
        </p:spPr>
      </p:pic>
    </p:spTree>
    <p:extLst>
      <p:ext uri="{BB962C8B-B14F-4D97-AF65-F5344CB8AC3E}">
        <p14:creationId xmlns:p14="http://schemas.microsoft.com/office/powerpoint/2010/main" val="277708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149739" y="1228725"/>
            <a:ext cx="5336662" cy="2686050"/>
          </a:xfrm>
        </p:spPr>
        <p:txBody>
          <a:bodyPr/>
          <a:lstStyle/>
          <a:p>
            <a:pPr algn="l" rtl="0"/>
            <a:r>
              <a:rPr lang="ja" sz="2000" b="0" i="0" u="none" baseline="0" dirty="0"/>
              <a:t>2025年度「ウォーク・フォー・ウイメン」： </a:t>
            </a:r>
          </a:p>
          <a:p>
            <a:pPr marL="457200" indent="-457200" algn="l" rtl="0">
              <a:buFont typeface="Arial" panose="020B0604020202020204" pitchFamily="34" charset="0"/>
              <a:buChar char="•"/>
            </a:pPr>
            <a:r>
              <a:rPr lang="ja" sz="2000" b="0" i="0" u="none" baseline="0" dirty="0"/>
              <a:t>理解促進のためのキャンペーン - </a:t>
            </a:r>
            <a:br>
              <a:rPr lang="ja" sz="2000" dirty="0"/>
            </a:br>
            <a:r>
              <a:rPr lang="ja" sz="2000" b="0" i="0" u="none" baseline="0" dirty="0"/>
              <a:t>「私が歩く理由（Why I Walk）」というテーマの投稿をクラブがSNSでシェア</a:t>
            </a:r>
          </a:p>
          <a:p>
            <a:pPr marL="457200" indent="-457200" algn="l" rtl="0">
              <a:buFont typeface="Arial" panose="020B0604020202020204" pitchFamily="34" charset="0"/>
              <a:buChar char="•"/>
            </a:pPr>
            <a:r>
              <a:rPr lang="ja" sz="2000" b="0" i="0" u="none" baseline="0" dirty="0"/>
              <a:t>国際ソロプチミスト・ビクトリア・ウェストショア</a:t>
            </a:r>
            <a:br>
              <a:rPr lang="ja" sz="2000" dirty="0"/>
            </a:br>
            <a:r>
              <a:rPr lang="ja" sz="2000" b="0" i="0" u="none" baseline="0" dirty="0"/>
              <a:t>はビッグ・ホイール・バーガー（Big Wheel Burger）と提携することで</a:t>
            </a:r>
            <a:br>
              <a:rPr lang="ja" sz="2000" dirty="0"/>
            </a:br>
            <a:r>
              <a:rPr lang="ja" sz="2000" b="0" i="0" u="none" baseline="0" dirty="0"/>
              <a:t>資金調達活動を促進しました。</a:t>
            </a:r>
          </a:p>
        </p:txBody>
      </p:sp>
      <p:sp>
        <p:nvSpPr>
          <p:cNvPr id="3" name="Title 2"/>
          <p:cNvSpPr>
            <a:spLocks noGrp="1"/>
          </p:cNvSpPr>
          <p:nvPr>
            <p:ph type="title"/>
          </p:nvPr>
        </p:nvSpPr>
        <p:spPr>
          <a:xfrm>
            <a:off x="705646" y="181322"/>
            <a:ext cx="8434586" cy="611516"/>
          </a:xfrm>
        </p:spPr>
        <p:txBody>
          <a:bodyPr lIns="91440" tIns="45720" rIns="91440" bIns="45720" anchor="t">
            <a:noAutofit/>
          </a:bodyPr>
          <a:lstStyle/>
          <a:p>
            <a:pPr algn="l" rtl="0"/>
            <a:r>
              <a:rPr lang="ja" sz="2500" b="1" i="0" u="none" baseline="0" dirty="0">
                <a:solidFill>
                  <a:srgbClr val="FFFFFF"/>
                </a:solidFill>
                <a:latin typeface="Effra"/>
                <a:cs typeface="Tw Cen MT"/>
              </a:rPr>
              <a:t>資金調達活動の事例（ウエスタン・カナダ・リジョン）</a:t>
            </a:r>
            <a:br>
              <a:rPr lang="ja" sz="2500" b="1" dirty="0">
                <a:cs typeface="Tw Cen MT"/>
              </a:rPr>
            </a:br>
            <a:endParaRPr lang="ja" sz="2500" dirty="0">
              <a:solidFill>
                <a:srgbClr val="FFFFFF"/>
              </a:solidFill>
            </a:endParaRP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2400" b="0" spc="300" dirty="0">
              <a:latin typeface="Tw Cen MT"/>
              <a:cs typeface="Tw Cen MT"/>
            </a:endParaRPr>
          </a:p>
        </p:txBody>
      </p:sp>
      <p:pic>
        <p:nvPicPr>
          <p:cNvPr id="6" name="Picture 5" descr="バナーを掲げる人々のグループ&#10;&#10;AI生成コンテンツは正確でない場合があります。">
            <a:extLst>
              <a:ext uri="{FF2B5EF4-FFF2-40B4-BE49-F238E27FC236}">
                <a16:creationId xmlns:a16="http://schemas.microsoft.com/office/drawing/2014/main" id="{3209A4A2-9CC4-2655-A4D0-2B438E027E4B}"/>
              </a:ext>
            </a:extLst>
          </p:cNvPr>
          <p:cNvPicPr>
            <a:picLocks noChangeAspect="1"/>
          </p:cNvPicPr>
          <p:nvPr/>
        </p:nvPicPr>
        <p:blipFill>
          <a:blip r:embed="rId3"/>
          <a:stretch>
            <a:fillRect/>
          </a:stretch>
        </p:blipFill>
        <p:spPr>
          <a:xfrm>
            <a:off x="5486401" y="1338568"/>
            <a:ext cx="3288484" cy="2466363"/>
          </a:xfrm>
          <a:prstGeom prst="rect">
            <a:avLst/>
          </a:prstGeom>
        </p:spPr>
      </p:pic>
    </p:spTree>
    <p:extLst>
      <p:ext uri="{BB962C8B-B14F-4D97-AF65-F5344CB8AC3E}">
        <p14:creationId xmlns:p14="http://schemas.microsoft.com/office/powerpoint/2010/main" val="159286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89F9F-09DB-200D-4B45-84034C905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8BD90-10C3-5E54-4195-973E37D86BD1}"/>
              </a:ext>
            </a:extLst>
          </p:cNvPr>
          <p:cNvSpPr>
            <a:spLocks noGrp="1"/>
          </p:cNvSpPr>
          <p:nvPr>
            <p:ph type="title"/>
          </p:nvPr>
        </p:nvSpPr>
        <p:spPr>
          <a:xfrm>
            <a:off x="759561" y="202888"/>
            <a:ext cx="8528652" cy="611516"/>
          </a:xfrm>
        </p:spPr>
        <p:txBody>
          <a:bodyPr lIns="91440" tIns="45720" rIns="91440" bIns="45720" anchor="t">
            <a:noAutofit/>
          </a:bodyPr>
          <a:lstStyle/>
          <a:p>
            <a:pPr algn="l" rtl="0"/>
            <a:r>
              <a:rPr lang="ja" sz="2500" b="1" i="0" u="none" baseline="0" dirty="0">
                <a:latin typeface="Effra"/>
                <a:cs typeface="Tw Cen MT"/>
              </a:rPr>
              <a:t>資金調達活動の事例（デザート・コースト・リジョン）</a:t>
            </a:r>
            <a:br>
              <a:rPr lang="ja" sz="2500" b="1" dirty="0">
                <a:cs typeface="Tw Cen MT"/>
              </a:rPr>
            </a:br>
            <a:endParaRPr lang="ja" sz="2500" dirty="0"/>
          </a:p>
        </p:txBody>
      </p:sp>
      <p:sp>
        <p:nvSpPr>
          <p:cNvPr id="3" name="Text Placeholder 2">
            <a:extLst>
              <a:ext uri="{FF2B5EF4-FFF2-40B4-BE49-F238E27FC236}">
                <a16:creationId xmlns:a16="http://schemas.microsoft.com/office/drawing/2014/main" id="{1ABDD696-B302-23B4-9FF8-94036757BCFB}"/>
              </a:ext>
            </a:extLst>
          </p:cNvPr>
          <p:cNvSpPr>
            <a:spLocks noGrp="1"/>
          </p:cNvSpPr>
          <p:nvPr>
            <p:ph type="body" sz="quarter" idx="10"/>
          </p:nvPr>
        </p:nvSpPr>
        <p:spPr>
          <a:xfrm>
            <a:off x="3477536" y="1152832"/>
            <a:ext cx="5377439" cy="3337640"/>
          </a:xfrm>
        </p:spPr>
        <p:txBody>
          <a:bodyPr lIns="91440" tIns="45720" rIns="91440" bIns="45720" anchor="t">
            <a:normAutofit/>
          </a:bodyPr>
          <a:lstStyle/>
          <a:p>
            <a:pPr algn="l" rtl="0"/>
            <a:r>
              <a:rPr lang="ja" sz="2400" b="0" i="0" u="none" baseline="0" dirty="0">
                <a:latin typeface="Corbel"/>
                <a:ea typeface="Corbel"/>
                <a:cs typeface="Corbel"/>
              </a:rPr>
              <a:t>国際ソロプチミスト・ウィッティアでの音楽ビンゴパーティー</a:t>
            </a:r>
          </a:p>
          <a:p>
            <a:pPr marL="457200" indent="-457200" algn="l" rtl="0">
              <a:buFont typeface="Arial" panose="020B0604020202020204" pitchFamily="34" charset="0"/>
              <a:buChar char="•"/>
            </a:pPr>
            <a:r>
              <a:rPr lang="ja" sz="2400" b="0" i="0" u="none" baseline="0" dirty="0">
                <a:latin typeface="Corbel"/>
                <a:ea typeface="Corbel"/>
                <a:cs typeface="Corbel"/>
              </a:rPr>
              <a:t>純利益：73,000ドル</a:t>
            </a:r>
          </a:p>
          <a:p>
            <a:pPr marL="457200" indent="-457200" algn="l" rtl="0">
              <a:buFont typeface="Arial" panose="020B0604020202020204" pitchFamily="34" charset="0"/>
              <a:buChar char="•"/>
            </a:pPr>
            <a:r>
              <a:rPr lang="ja" sz="2400" b="0" i="0" u="none" baseline="0" dirty="0">
                <a:latin typeface="Corbel"/>
                <a:ea typeface="Corbel"/>
                <a:cs typeface="Corbel"/>
              </a:rPr>
              <a:t>参加者：164人 </a:t>
            </a:r>
          </a:p>
          <a:p>
            <a:pPr marL="457200" indent="-457200" algn="l" rtl="0">
              <a:buFont typeface="Arial" panose="020B0604020202020204" pitchFamily="34" charset="0"/>
              <a:buChar char="•"/>
            </a:pPr>
            <a:r>
              <a:rPr lang="ja" sz="2400" b="0" i="0" u="none" baseline="0" dirty="0">
                <a:latin typeface="Corbel"/>
                <a:ea typeface="Corbel"/>
                <a:cs typeface="Corbel"/>
              </a:rPr>
              <a:t>クラブのウェブサイト、ポスター、商工会議所のイベント、SNSを通じて告知・宣伝。</a:t>
            </a:r>
          </a:p>
        </p:txBody>
      </p:sp>
      <p:sp>
        <p:nvSpPr>
          <p:cNvPr id="5" name="Footer Placeholder 2">
            <a:extLst>
              <a:ext uri="{FF2B5EF4-FFF2-40B4-BE49-F238E27FC236}">
                <a16:creationId xmlns:a16="http://schemas.microsoft.com/office/drawing/2014/main" id="{5783190D-6076-CCD0-172D-C9A7DCCE15FF}"/>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2400" b="0" spc="300" dirty="0">
              <a:latin typeface="Tw Cen MT"/>
              <a:cs typeface="Tw Cen MT"/>
            </a:endParaRPr>
          </a:p>
        </p:txBody>
      </p:sp>
      <p:pic>
        <p:nvPicPr>
          <p:cNvPr id="7" name="Picture 6" descr="テーブルを囲んで座っている人々のグループ&#10;&#10;AI によって生成されたコンテンツは不正確である可能性があります。">
            <a:extLst>
              <a:ext uri="{FF2B5EF4-FFF2-40B4-BE49-F238E27FC236}">
                <a16:creationId xmlns:a16="http://schemas.microsoft.com/office/drawing/2014/main" id="{41239065-D415-825B-FE16-392E8D7585AA}"/>
              </a:ext>
            </a:extLst>
          </p:cNvPr>
          <p:cNvPicPr>
            <a:picLocks noChangeAspect="1"/>
          </p:cNvPicPr>
          <p:nvPr/>
        </p:nvPicPr>
        <p:blipFill>
          <a:blip r:embed="rId3"/>
          <a:srcRect l="1546" r="8872"/>
          <a:stretch>
            <a:fillRect/>
          </a:stretch>
        </p:blipFill>
        <p:spPr>
          <a:xfrm>
            <a:off x="360589" y="1558466"/>
            <a:ext cx="2858601" cy="2393254"/>
          </a:xfrm>
          <a:prstGeom prst="rect">
            <a:avLst/>
          </a:prstGeom>
        </p:spPr>
      </p:pic>
    </p:spTree>
    <p:extLst>
      <p:ext uri="{BB962C8B-B14F-4D97-AF65-F5344CB8AC3E}">
        <p14:creationId xmlns:p14="http://schemas.microsoft.com/office/powerpoint/2010/main" val="252541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08AC-96E4-B5C1-DAD2-F4557FE7760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BFF2DC-6997-8C9D-5B64-FF9D761EFE52}"/>
              </a:ext>
            </a:extLst>
          </p:cNvPr>
          <p:cNvSpPr>
            <a:spLocks noGrp="1"/>
          </p:cNvSpPr>
          <p:nvPr>
            <p:ph type="body" sz="quarter" idx="10"/>
          </p:nvPr>
        </p:nvSpPr>
        <p:spPr>
          <a:xfrm>
            <a:off x="3380763" y="1580769"/>
            <a:ext cx="5700319" cy="3058416"/>
          </a:xfrm>
        </p:spPr>
        <p:txBody>
          <a:bodyPr vert="horz" lIns="91440" tIns="45720" rIns="91440" bIns="45720" anchor="t"/>
          <a:lstStyle/>
          <a:p>
            <a:pPr marL="342900" indent="-342900" algn="l" rtl="0">
              <a:buFont typeface="Arial" panose="020B0604020202020204" pitchFamily="34" charset="0"/>
              <a:buChar char="•"/>
            </a:pPr>
            <a:r>
              <a:rPr lang="ja" sz="2400" b="0" i="0" u="none" baseline="0">
                <a:latin typeface="Corbel"/>
                <a:ea typeface="Corbel"/>
                <a:cs typeface="Corbel"/>
              </a:rPr>
              <a:t>目を引くポスターやちらし</a:t>
            </a:r>
            <a:endParaRPr lang="ja" sz="2400"/>
          </a:p>
          <a:p>
            <a:pPr marL="342900" indent="-342900" algn="l" rtl="0">
              <a:buFont typeface="Arial" panose="020B0604020202020204" pitchFamily="34" charset="0"/>
              <a:buChar char="•"/>
            </a:pPr>
            <a:r>
              <a:rPr lang="ja" sz="2400" b="0" i="0" u="none" baseline="0">
                <a:latin typeface="Corbel"/>
                <a:ea typeface="Corbel"/>
                <a:cs typeface="Corbel"/>
              </a:rPr>
              <a:t>企業広告およびスポンサーシップ</a:t>
            </a:r>
            <a:endParaRPr lang="ja" sz="2400"/>
          </a:p>
          <a:p>
            <a:pPr marL="342900" indent="-342900" algn="l" rtl="0">
              <a:buFont typeface="Arial" panose="020B0604020202020204" pitchFamily="34" charset="0"/>
              <a:buChar char="•"/>
            </a:pPr>
            <a:r>
              <a:rPr lang="ja" sz="2400" b="0" i="0" u="none" baseline="0">
                <a:latin typeface="Corbel"/>
                <a:ea typeface="Corbel"/>
                <a:cs typeface="Corbel"/>
              </a:rPr>
              <a:t>他の組織とのパートナーシップ</a:t>
            </a:r>
            <a:endParaRPr lang="ja" sz="2400"/>
          </a:p>
          <a:p>
            <a:pPr marL="342900" indent="-342900" algn="l" rtl="0">
              <a:buFont typeface="Arial" panose="020B0604020202020204" pitchFamily="34" charset="0"/>
              <a:buChar char="•"/>
            </a:pPr>
            <a:r>
              <a:rPr lang="ja" sz="2400" b="0" i="0" u="none" baseline="0">
                <a:latin typeface="Corbel"/>
                <a:ea typeface="Corbel"/>
                <a:cs typeface="Corbel"/>
              </a:rPr>
              <a:t>ソーシャルメディア</a:t>
            </a:r>
          </a:p>
          <a:p>
            <a:pPr marL="342900" indent="-342900" algn="l" rtl="0">
              <a:buFont typeface="Arial" panose="020B0604020202020204" pitchFamily="34" charset="0"/>
              <a:buChar char="•"/>
            </a:pPr>
            <a:r>
              <a:rPr lang="ja" sz="2400" b="0" i="0" u="none" baseline="0">
                <a:latin typeface="Corbel"/>
                <a:ea typeface="Corbel"/>
                <a:cs typeface="Corbel"/>
              </a:rPr>
              <a:t>表彰と祝賀</a:t>
            </a:r>
          </a:p>
        </p:txBody>
      </p:sp>
      <p:sp>
        <p:nvSpPr>
          <p:cNvPr id="3" name="Title 2">
            <a:extLst>
              <a:ext uri="{FF2B5EF4-FFF2-40B4-BE49-F238E27FC236}">
                <a16:creationId xmlns:a16="http://schemas.microsoft.com/office/drawing/2014/main" id="{8589536A-BECB-3B88-4920-83A99319BB9E}"/>
              </a:ext>
            </a:extLst>
          </p:cNvPr>
          <p:cNvSpPr>
            <a:spLocks noGrp="1"/>
          </p:cNvSpPr>
          <p:nvPr>
            <p:ph type="title"/>
          </p:nvPr>
        </p:nvSpPr>
        <p:spPr>
          <a:xfrm>
            <a:off x="457200" y="187374"/>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ja" sz="2800" b="1" i="0" u="none" baseline="0">
                <a:solidFill>
                  <a:schemeClr val="bg1"/>
                </a:solidFill>
                <a:latin typeface="Effra"/>
                <a:ea typeface="+mn-ea"/>
              </a:rPr>
              <a:t>効果的な戦略</a:t>
            </a:r>
            <a:endParaRPr lang="ja" sz="2800" dirty="0">
              <a:solidFill>
                <a:schemeClr val="bg1"/>
              </a:solidFill>
              <a:latin typeface="Effra"/>
            </a:endParaRPr>
          </a:p>
        </p:txBody>
      </p:sp>
      <p:sp>
        <p:nvSpPr>
          <p:cNvPr id="5" name="Footer Placeholder 2">
            <a:extLst>
              <a:ext uri="{FF2B5EF4-FFF2-40B4-BE49-F238E27FC236}">
                <a16:creationId xmlns:a16="http://schemas.microsoft.com/office/drawing/2014/main" id="{8745A1AE-A3B0-C948-B940-74FD2D5ED2B4}"/>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b="0" i="0" u="none" spc="300" baseline="0">
                <a:solidFill>
                  <a:srgbClr val="BB4076"/>
                </a:solidFill>
                <a:latin typeface="Corbel"/>
                <a:cs typeface="Calibri"/>
              </a:rPr>
              <a:t>SIA | 2025年 | 意欲を高めるストーリー：ソロプチミスト資金調達イベントの事例</a:t>
            </a:r>
          </a:p>
          <a:p>
            <a:pPr algn="ctr" rtl="0"/>
            <a:endParaRPr lang="ja" sz="1400" b="0" dirty="0">
              <a:solidFill>
                <a:srgbClr val="BB4076"/>
              </a:solidFill>
              <a:latin typeface="Corbel" panose="020B0503020204020204" pitchFamily="34" charset="0"/>
              <a:cs typeface="Calibri"/>
            </a:endParaRPr>
          </a:p>
          <a:p>
            <a:pPr algn="ctr" rtl="0"/>
            <a:endParaRPr lang="ja" sz="2400" b="0" spc="300" dirty="0">
              <a:latin typeface="Tw Cen MT"/>
              <a:cs typeface="Tw Cen MT"/>
            </a:endParaRPr>
          </a:p>
        </p:txBody>
      </p:sp>
      <p:pic>
        <p:nvPicPr>
          <p:cNvPr id="1026" name="Picture 2" descr="ソーシャルメディア・マーケティングに関する詳しいガイド">
            <a:extLst>
              <a:ext uri="{FF2B5EF4-FFF2-40B4-BE49-F238E27FC236}">
                <a16:creationId xmlns:a16="http://schemas.microsoft.com/office/drawing/2014/main" id="{94B01DE3-C6E4-C3B2-E4F5-F3DD65C53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5"/>
          <a:stretch>
            <a:fillRect/>
          </a:stretch>
        </p:blipFill>
        <p:spPr bwMode="auto">
          <a:xfrm>
            <a:off x="0" y="1716739"/>
            <a:ext cx="3380763" cy="196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59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5678-93B2-1046-3ED1-7514FB5361F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C4E200-8400-7D22-9C9F-73B5FB661499}"/>
              </a:ext>
            </a:extLst>
          </p:cNvPr>
          <p:cNvSpPr>
            <a:spLocks noGrp="1"/>
          </p:cNvSpPr>
          <p:nvPr>
            <p:ph type="body" sz="quarter" idx="10"/>
          </p:nvPr>
        </p:nvSpPr>
        <p:spPr>
          <a:xfrm>
            <a:off x="231337" y="936160"/>
            <a:ext cx="5760389" cy="3700652"/>
          </a:xfrm>
        </p:spPr>
        <p:txBody>
          <a:bodyPr vert="horz" lIns="91440" tIns="45720" rIns="91440" bIns="45720" anchor="t"/>
          <a:lstStyle/>
          <a:p>
            <a:endParaRPr lang="ja" sz="1800" dirty="0"/>
          </a:p>
          <a:p>
            <a:pPr marL="342900" indent="-342900" algn="l" rtl="0">
              <a:buFont typeface="Arial" panose="020B0604020202020204" pitchFamily="34" charset="0"/>
              <a:buChar char="•"/>
            </a:pPr>
            <a:r>
              <a:rPr lang="ja" sz="2400" b="0" i="0" u="none" baseline="0" dirty="0">
                <a:latin typeface="Corbel"/>
                <a:ea typeface="Corbel"/>
                <a:cs typeface="Corbel"/>
              </a:rPr>
              <a:t>今後の寄付の呼びかけ</a:t>
            </a:r>
          </a:p>
          <a:p>
            <a:pPr marL="342900" indent="-342900" algn="l" rtl="0">
              <a:buFont typeface="Arial" panose="020B0604020202020204" pitchFamily="34" charset="0"/>
              <a:buChar char="•"/>
            </a:pPr>
            <a:r>
              <a:rPr lang="ja" sz="2400" b="0" i="0" u="none" baseline="0" dirty="0">
                <a:latin typeface="Corbel"/>
                <a:ea typeface="Corbel"/>
                <a:cs typeface="Corbel"/>
              </a:rPr>
              <a:t>定期的な贈与および誓約 </a:t>
            </a:r>
          </a:p>
          <a:p>
            <a:pPr marL="342900" indent="-342900" algn="l" rtl="0">
              <a:buFont typeface="Arial" panose="020B0604020202020204" pitchFamily="34" charset="0"/>
              <a:buChar char="•"/>
            </a:pPr>
            <a:r>
              <a:rPr lang="ja" sz="2400" b="0" i="0" u="none" baseline="0" dirty="0">
                <a:latin typeface="Corbel"/>
                <a:ea typeface="Corbel"/>
                <a:cs typeface="Corbel"/>
              </a:rPr>
              <a:t>ボランティア活動の機会に関する連絡</a:t>
            </a:r>
          </a:p>
          <a:p>
            <a:pPr marL="342900" indent="-342900" algn="l" rtl="0">
              <a:buFont typeface="Arial" panose="020B0604020202020204" pitchFamily="34" charset="0"/>
              <a:buChar char="•"/>
            </a:pPr>
            <a:r>
              <a:rPr lang="ja" sz="2400" b="0" i="0" u="none" baseline="0" dirty="0">
                <a:latin typeface="Corbel"/>
                <a:ea typeface="Corbel"/>
                <a:cs typeface="Corbel"/>
              </a:rPr>
              <a:t>イベントへの招待（「夢を生きる賞」の祝賀会、</a:t>
            </a:r>
            <a:br>
              <a:rPr lang="ja" sz="2400" dirty="0"/>
            </a:br>
            <a:r>
              <a:rPr lang="ja" sz="2400" b="0" i="0" u="none" baseline="0" dirty="0">
                <a:latin typeface="Corbel"/>
                <a:ea typeface="Corbel"/>
                <a:cs typeface="Corbel"/>
              </a:rPr>
              <a:t>「夢を拓く」の説明会）</a:t>
            </a:r>
          </a:p>
          <a:p>
            <a:pPr marL="342900" indent="-342900" algn="l" rtl="0">
              <a:buFont typeface="Arial" panose="020B0604020202020204" pitchFamily="34" charset="0"/>
              <a:buChar char="•"/>
            </a:pPr>
            <a:r>
              <a:rPr lang="ja" sz="2400" b="0" i="0" u="none" baseline="0" dirty="0">
                <a:latin typeface="Corbel"/>
                <a:ea typeface="Corbel"/>
                <a:cs typeface="Corbel"/>
              </a:rPr>
              <a:t>将来の資金調達の機会に向けた宣伝活動</a:t>
            </a:r>
          </a:p>
        </p:txBody>
      </p:sp>
      <p:sp>
        <p:nvSpPr>
          <p:cNvPr id="3" name="Title 2">
            <a:extLst>
              <a:ext uri="{FF2B5EF4-FFF2-40B4-BE49-F238E27FC236}">
                <a16:creationId xmlns:a16="http://schemas.microsoft.com/office/drawing/2014/main" id="{1F2B1F54-82DE-3658-49D3-01C3D7485C96}"/>
              </a:ext>
            </a:extLst>
          </p:cNvPr>
          <p:cNvSpPr>
            <a:spLocks noGrp="1"/>
          </p:cNvSpPr>
          <p:nvPr>
            <p:ph type="title"/>
          </p:nvPr>
        </p:nvSpPr>
        <p:spPr>
          <a:xfrm>
            <a:off x="457200" y="111893"/>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ja" sz="3200" b="1" i="0" u="none" baseline="0" dirty="0">
                <a:solidFill>
                  <a:schemeClr val="bg1"/>
                </a:solidFill>
                <a:latin typeface="Effra"/>
                <a:ea typeface="+mn-ea"/>
              </a:rPr>
              <a:t>効果的な戦略 - 寄付者の維持</a:t>
            </a:r>
            <a:endParaRPr lang="ja" dirty="0">
              <a:solidFill>
                <a:schemeClr val="bg1"/>
              </a:solidFill>
              <a:latin typeface="Effra"/>
            </a:endParaRPr>
          </a:p>
        </p:txBody>
      </p:sp>
      <p:sp>
        <p:nvSpPr>
          <p:cNvPr id="5" name="Footer Placeholder 2">
            <a:extLst>
              <a:ext uri="{FF2B5EF4-FFF2-40B4-BE49-F238E27FC236}">
                <a16:creationId xmlns:a16="http://schemas.microsoft.com/office/drawing/2014/main" id="{D90F892B-B46B-1EB2-19FA-69963626C2D1}"/>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b="0" i="0" u="none" spc="300" baseline="0">
                <a:solidFill>
                  <a:srgbClr val="BB4076"/>
                </a:solidFill>
                <a:latin typeface="Corbel"/>
                <a:cs typeface="Calibri"/>
              </a:rPr>
              <a:t>SIA | 2025年 | 意欲を高めるストーリー：ソロプチミスト資金調達イベントの事例</a:t>
            </a:r>
          </a:p>
          <a:p>
            <a:pPr algn="ctr" rtl="0"/>
            <a:endParaRPr lang="ja" sz="1400" b="0" dirty="0">
              <a:solidFill>
                <a:srgbClr val="BB4076"/>
              </a:solidFill>
              <a:latin typeface="Corbel" panose="020B0503020204020204" pitchFamily="34" charset="0"/>
              <a:cs typeface="Calibri"/>
            </a:endParaRPr>
          </a:p>
          <a:p>
            <a:pPr algn="ctr" rtl="0"/>
            <a:endParaRPr lang="ja" sz="2400" b="0" spc="300" dirty="0">
              <a:latin typeface="Tw Cen MT"/>
              <a:cs typeface="Tw Cen MT"/>
            </a:endParaRPr>
          </a:p>
        </p:txBody>
      </p:sp>
      <p:pic>
        <p:nvPicPr>
          <p:cNvPr id="2050" name="Picture 2" descr="寄付者の維持に関するガイド - 新規寄付者の維持 - Five Maples">
            <a:extLst>
              <a:ext uri="{FF2B5EF4-FFF2-40B4-BE49-F238E27FC236}">
                <a16:creationId xmlns:a16="http://schemas.microsoft.com/office/drawing/2014/main" id="{20E93B87-814C-7A0B-5E7F-7CDFD8F592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67" r="12709"/>
          <a:stretch>
            <a:fillRect/>
          </a:stretch>
        </p:blipFill>
        <p:spPr bwMode="auto">
          <a:xfrm flipH="1">
            <a:off x="5991726" y="1716939"/>
            <a:ext cx="2999739" cy="213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3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18D2-5D47-0B64-4CE4-2A4294164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6E0B6-DF1A-72EA-8850-174350A5CF60}"/>
              </a:ext>
            </a:extLst>
          </p:cNvPr>
          <p:cNvSpPr>
            <a:spLocks noGrp="1"/>
          </p:cNvSpPr>
          <p:nvPr>
            <p:ph type="title"/>
          </p:nvPr>
        </p:nvSpPr>
        <p:spPr/>
        <p:txBody>
          <a:bodyPr lIns="91440" tIns="45720" rIns="91440" bIns="45720" anchor="t">
            <a:normAutofit/>
          </a:bodyPr>
          <a:lstStyle/>
          <a:p>
            <a:pPr algn="ctr" rtl="0"/>
            <a:r>
              <a:rPr lang="ja" sz="3100" b="1" i="0" u="none" baseline="0">
                <a:latin typeface="Effra"/>
                <a:cs typeface="Tw Cen MT"/>
              </a:rPr>
              <a:t>イベント用ポスターの例</a:t>
            </a:r>
            <a:endParaRPr lang="ja" dirty="0">
              <a:latin typeface="Effra"/>
            </a:endParaRPr>
          </a:p>
        </p:txBody>
      </p:sp>
      <p:sp>
        <p:nvSpPr>
          <p:cNvPr id="3" name="Text Placeholder 2">
            <a:extLst>
              <a:ext uri="{FF2B5EF4-FFF2-40B4-BE49-F238E27FC236}">
                <a16:creationId xmlns:a16="http://schemas.microsoft.com/office/drawing/2014/main" id="{0224FCD5-7A48-6521-FF1C-A56A6D92D60B}"/>
              </a:ext>
            </a:extLst>
          </p:cNvPr>
          <p:cNvSpPr>
            <a:spLocks noGrp="1"/>
          </p:cNvSpPr>
          <p:nvPr>
            <p:ph type="body" sz="quarter" idx="10"/>
          </p:nvPr>
        </p:nvSpPr>
        <p:spPr/>
        <p:txBody>
          <a:bodyPr lIns="91440" tIns="45720" rIns="91440" bIns="45720" anchor="t">
            <a:normAutofit lnSpcReduction="10000"/>
          </a:bodyPr>
          <a:lstStyle/>
          <a:p>
            <a:endParaRPr lang="ja" dirty="0"/>
          </a:p>
          <a:p>
            <a:pPr marL="457200" indent="-457200" algn="l" rtl="0">
              <a:buFont typeface="Arial" panose="020B0604020202020204" pitchFamily="34" charset="0"/>
              <a:buChar char="•"/>
            </a:pPr>
            <a:r>
              <a:rPr lang="ja" b="0" i="0" u="none" baseline="0">
                <a:latin typeface="Corbel"/>
                <a:ea typeface="Corbel"/>
                <a:cs typeface="Corbel"/>
              </a:rPr>
              <a:t>イベント詳細 </a:t>
            </a:r>
          </a:p>
          <a:p>
            <a:pPr marL="457200" indent="-457200" algn="l" rtl="0">
              <a:buFont typeface="Arial" panose="020B0604020202020204" pitchFamily="34" charset="0"/>
              <a:buChar char="•"/>
            </a:pPr>
            <a:r>
              <a:rPr lang="ja" b="0" i="0" u="none" baseline="0">
                <a:latin typeface="Corbel"/>
                <a:ea typeface="Corbel"/>
                <a:cs typeface="Corbel"/>
              </a:rPr>
              <a:t>オンライン情報およびチケット購入方法</a:t>
            </a:r>
          </a:p>
          <a:p>
            <a:pPr marL="457200" indent="-457200" algn="l" rtl="0">
              <a:buFont typeface="Arial" panose="020B0604020202020204" pitchFamily="34" charset="0"/>
              <a:buChar char="•"/>
            </a:pPr>
            <a:r>
              <a:rPr lang="ja" b="0" i="0" u="none" baseline="0">
                <a:latin typeface="Corbel"/>
                <a:ea typeface="Corbel"/>
                <a:cs typeface="Corbel"/>
              </a:rPr>
              <a:t>SIAブランド化ガイドラインとの一貫性</a:t>
            </a:r>
          </a:p>
          <a:p>
            <a:pPr marL="457200" indent="-457200" algn="l" rtl="0">
              <a:buFont typeface="Arial" panose="020B0604020202020204" pitchFamily="34" charset="0"/>
              <a:buChar char="•"/>
            </a:pPr>
            <a:r>
              <a:rPr lang="ja" b="0" i="0" u="none" baseline="0">
                <a:latin typeface="Corbel"/>
                <a:ea typeface="Corbel"/>
                <a:cs typeface="Corbel"/>
              </a:rPr>
              <a:t>認知度を高める</a:t>
            </a:r>
            <a:endParaRPr lang="ja" dirty="0"/>
          </a:p>
          <a:p>
            <a:pPr marL="457200" indent="-457200" algn="l" rtl="0">
              <a:buFont typeface="Arial" panose="020B0604020202020204" pitchFamily="34" charset="0"/>
              <a:buChar char="•"/>
            </a:pPr>
            <a:endParaRPr lang="ja" dirty="0"/>
          </a:p>
        </p:txBody>
      </p:sp>
      <p:sp>
        <p:nvSpPr>
          <p:cNvPr id="4" name="Text Placeholder 3">
            <a:extLst>
              <a:ext uri="{FF2B5EF4-FFF2-40B4-BE49-F238E27FC236}">
                <a16:creationId xmlns:a16="http://schemas.microsoft.com/office/drawing/2014/main" id="{D7BFB21E-272C-56FB-0042-F7580BDF836B}"/>
              </a:ext>
            </a:extLst>
          </p:cNvPr>
          <p:cNvSpPr>
            <a:spLocks noGrp="1"/>
          </p:cNvSpPr>
          <p:nvPr>
            <p:ph type="body" idx="11"/>
          </p:nvPr>
        </p:nvSpPr>
        <p:spPr/>
        <p:txBody>
          <a:bodyPr/>
          <a:lstStyle/>
          <a:p>
            <a:endParaRPr lang="ja"/>
          </a:p>
        </p:txBody>
      </p:sp>
      <p:sp>
        <p:nvSpPr>
          <p:cNvPr id="5" name="Footer Placeholder 2">
            <a:extLst>
              <a:ext uri="{FF2B5EF4-FFF2-40B4-BE49-F238E27FC236}">
                <a16:creationId xmlns:a16="http://schemas.microsoft.com/office/drawing/2014/main" id="{7BCDF368-D920-951C-503F-ADA9E8A754A8}"/>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2400" b="0" spc="300" dirty="0">
              <a:latin typeface="Tw Cen MT"/>
              <a:cs typeface="Tw Cen MT"/>
            </a:endParaRPr>
          </a:p>
        </p:txBody>
      </p:sp>
      <p:pic>
        <p:nvPicPr>
          <p:cNvPr id="6" name="Picture 5" descr="白い壁の前に立つ女性たちのグループ&#10;&#10;AIによって生成されたコンテンツは不正確な場合があります。">
            <a:extLst>
              <a:ext uri="{FF2B5EF4-FFF2-40B4-BE49-F238E27FC236}">
                <a16:creationId xmlns:a16="http://schemas.microsoft.com/office/drawing/2014/main" id="{6C7909E0-7DA8-C243-3248-F605B9B4030A}"/>
              </a:ext>
            </a:extLst>
          </p:cNvPr>
          <p:cNvPicPr>
            <a:picLocks noChangeAspect="1"/>
          </p:cNvPicPr>
          <p:nvPr/>
        </p:nvPicPr>
        <p:blipFill>
          <a:blip r:embed="rId3"/>
          <a:stretch>
            <a:fillRect/>
          </a:stretch>
        </p:blipFill>
        <p:spPr>
          <a:xfrm>
            <a:off x="556278" y="957924"/>
            <a:ext cx="2500449" cy="3228793"/>
          </a:xfrm>
          <a:prstGeom prst="rect">
            <a:avLst/>
          </a:prstGeom>
        </p:spPr>
      </p:pic>
      <p:sp>
        <p:nvSpPr>
          <p:cNvPr id="7" name="TextBox 6">
            <a:extLst>
              <a:ext uri="{FF2B5EF4-FFF2-40B4-BE49-F238E27FC236}">
                <a16:creationId xmlns:a16="http://schemas.microsoft.com/office/drawing/2014/main" id="{97E3DBE4-665F-909E-CD06-4748751C7F62}"/>
              </a:ext>
            </a:extLst>
          </p:cNvPr>
          <p:cNvSpPr txBox="1"/>
          <p:nvPr/>
        </p:nvSpPr>
        <p:spPr>
          <a:xfrm>
            <a:off x="212197" y="4267015"/>
            <a:ext cx="3116732" cy="307777"/>
          </a:xfrm>
          <a:prstGeom prst="rect">
            <a:avLst/>
          </a:prstGeom>
          <a:solidFill>
            <a:srgbClr val="428AC9"/>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ja" sz="1400" b="1" i="0" u="none" baseline="0">
                <a:solidFill>
                  <a:schemeClr val="bg1"/>
                </a:solidFill>
                <a:latin typeface="Roboto"/>
                <a:ea typeface="Roboto"/>
                <a:cs typeface="Roboto"/>
                <a:hlinkClick r:id="rId4"/>
              </a:rPr>
              <a:t>soropt.link/</a:t>
            </a:r>
            <a:r>
              <a:rPr lang="ja" sz="1400" b="1" i="0" u="none" baseline="0">
                <a:solidFill>
                  <a:schemeClr val="bg1"/>
                </a:solidFill>
                <a:latin typeface="Roboto"/>
                <a:ea typeface="Roboto"/>
                <a:cs typeface="Roboto"/>
                <a:hlinkClick r:id="rId4">
                  <a:extLst>
                    <a:ext uri="{A12FA001-AC4F-418D-AE19-62706E023703}">
                      <ahyp:hlinkClr xmlns:ahyp="http://schemas.microsoft.com/office/drawing/2018/hyperlinkcolor" val="tx"/>
                    </a:ext>
                  </a:extLst>
                </a:hlinkClick>
              </a:rPr>
              <a:t>eventflyertemp</a:t>
            </a:r>
            <a:endParaRPr lang="ja" sz="1400" b="1" dirty="0">
              <a:solidFill>
                <a:schemeClr val="bg1"/>
              </a:solidFill>
              <a:ea typeface="Calibri"/>
              <a:cs typeface="Calibri"/>
            </a:endParaRPr>
          </a:p>
        </p:txBody>
      </p:sp>
    </p:spTree>
    <p:extLst>
      <p:ext uri="{BB962C8B-B14F-4D97-AF65-F5344CB8AC3E}">
        <p14:creationId xmlns:p14="http://schemas.microsoft.com/office/powerpoint/2010/main" val="210832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B5AF-5619-2DC7-FD18-E230E00451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669566-9D56-1B40-22C4-155C05B77C9B}"/>
              </a:ext>
            </a:extLst>
          </p:cNvPr>
          <p:cNvSpPr>
            <a:spLocks noGrp="1"/>
          </p:cNvSpPr>
          <p:nvPr>
            <p:ph type="title"/>
          </p:nvPr>
        </p:nvSpPr>
        <p:spPr>
          <a:xfrm>
            <a:off x="177277" y="246020"/>
            <a:ext cx="8783413" cy="611516"/>
          </a:xfrm>
        </p:spPr>
        <p:txBody>
          <a:bodyPr lIns="91440" tIns="45720" rIns="91440" bIns="45720" anchor="t">
            <a:normAutofit/>
          </a:bodyPr>
          <a:lstStyle/>
          <a:p>
            <a:pPr rtl="0">
              <a:lnSpc>
                <a:spcPct val="90000"/>
              </a:lnSpc>
            </a:pPr>
            <a:r>
              <a:rPr lang="ja" sz="2800" b="1" i="0" u="none" baseline="0">
                <a:latin typeface="Effra"/>
                <a:cs typeface="Tw Cen MT"/>
              </a:rPr>
              <a:t>シェアしましょう！</a:t>
            </a:r>
          </a:p>
        </p:txBody>
      </p:sp>
      <p:sp>
        <p:nvSpPr>
          <p:cNvPr id="7" name="Footer Placeholder 2">
            <a:extLst>
              <a:ext uri="{FF2B5EF4-FFF2-40B4-BE49-F238E27FC236}">
                <a16:creationId xmlns:a16="http://schemas.microsoft.com/office/drawing/2014/main" id="{CAB28A1F-D647-C013-BEF1-6AE9086D1C7B}"/>
              </a:ext>
            </a:extLst>
          </p:cNvPr>
          <p:cNvSpPr txBox="1">
            <a:spLocks/>
          </p:cNvSpPr>
          <p:nvPr/>
        </p:nvSpPr>
        <p:spPr>
          <a:xfrm>
            <a:off x="0" y="4828901"/>
            <a:ext cx="9144000" cy="314599"/>
          </a:xfrm>
          <a:prstGeom prst="rect">
            <a:avLst/>
          </a:prstGeom>
        </p:spPr>
        <p:txBody>
          <a:bodyPr vert="horz" lIns="91440" tIns="45720" rIns="91440" bIns="45720" anchor="t"/>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a:cs typeface="Calibri"/>
              </a:rPr>
              <a:t>SIA | 2025年 | </a:t>
            </a:r>
            <a:r>
              <a:rPr lang="ja" sz="1400" b="0" i="0" u="none" baseline="0">
                <a:latin typeface="Corbel"/>
                <a:cs typeface="Calibri"/>
              </a:rPr>
              <a:t>意欲を高めるストーリー：ソロプチミスト資金調達イベントの事例</a:t>
            </a:r>
          </a:p>
          <a:p>
            <a:pPr algn="ctr" rtl="0"/>
            <a:endParaRPr lang="ja" sz="1400" b="0" dirty="0">
              <a:latin typeface="Corbel" panose="020B0503020204020204" pitchFamily="34" charset="0"/>
              <a:cs typeface="Calibri"/>
            </a:endParaRPr>
          </a:p>
          <a:p>
            <a:pPr algn="ctr" rtl="0"/>
            <a:endParaRPr lang="ja" sz="2400" b="0" spc="300" dirty="0">
              <a:latin typeface="Tw Cen MT"/>
              <a:cs typeface="Tw Cen MT"/>
            </a:endParaRPr>
          </a:p>
        </p:txBody>
      </p:sp>
      <p:pic>
        <p:nvPicPr>
          <p:cNvPr id="3" name="Picture 2" descr="ロゴ&#10;&#10;自動生成された説明">
            <a:extLst>
              <a:ext uri="{FF2B5EF4-FFF2-40B4-BE49-F238E27FC236}">
                <a16:creationId xmlns:a16="http://schemas.microsoft.com/office/drawing/2014/main" id="{E241386A-BD12-2728-CA14-9EE0861BABFB}"/>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84A91CD8-8E26-A7FD-1DF8-05828723998F}"/>
              </a:ext>
            </a:extLst>
          </p:cNvPr>
          <p:cNvSpPr txBox="1"/>
          <p:nvPr/>
        </p:nvSpPr>
        <p:spPr>
          <a:xfrm>
            <a:off x="339022" y="999999"/>
            <a:ext cx="6081049" cy="3970318"/>
          </a:xfrm>
          <a:prstGeom prst="rect">
            <a:avLst/>
          </a:prstGeom>
          <a:noFill/>
        </p:spPr>
        <p:txBody>
          <a:bodyPr wrap="square" lIns="91440" tIns="45720" rIns="91440" bIns="45720" rtlCol="0" anchor="t">
            <a:spAutoFit/>
          </a:bodyPr>
          <a:lstStyle/>
          <a:p>
            <a:pPr algn="l" rtl="0"/>
            <a:r>
              <a:rPr lang="ja" b="1" i="0" u="none" baseline="0" dirty="0">
                <a:latin typeface="Corbel"/>
                <a:cs typeface="Tw Cen MT"/>
              </a:rPr>
              <a:t>意欲を高める各リジョンのストーリー</a:t>
            </a:r>
            <a:br>
              <a:rPr lang="ja" b="1" dirty="0">
                <a:latin typeface="Corbel" panose="020B0503020204020204" pitchFamily="34" charset="0"/>
                <a:cs typeface="Tw Cen MT"/>
              </a:rPr>
            </a:br>
            <a:endParaRPr lang="ja" b="1" dirty="0">
              <a:latin typeface="Corbel" panose="020B0503020204020204" pitchFamily="34" charset="0"/>
              <a:cs typeface="Tw Cen MT"/>
            </a:endParaRPr>
          </a:p>
          <a:p>
            <a:pPr marL="285750" indent="-285750" algn="l" rtl="0">
              <a:buFont typeface="Arial" panose="020B0604020202020204" pitchFamily="34" charset="0"/>
              <a:buChar char="•"/>
            </a:pPr>
            <a:r>
              <a:rPr lang="ja" b="0" i="0" u="none" baseline="0" dirty="0">
                <a:latin typeface="Corbel"/>
                <a:cs typeface="Tw Cen MT"/>
              </a:rPr>
              <a:t>日本：魅力にあふれる公演</a:t>
            </a:r>
          </a:p>
          <a:p>
            <a:pPr marL="285750" indent="-285750" algn="l" rtl="0">
              <a:buFont typeface="Arial" panose="020B0604020202020204" pitchFamily="34" charset="0"/>
              <a:buChar char="•"/>
            </a:pPr>
            <a:r>
              <a:rPr lang="ja" b="0" i="0" u="none" baseline="0" dirty="0">
                <a:latin typeface="Corbel"/>
                <a:cs typeface="Tw Cen MT"/>
              </a:rPr>
              <a:t>フィリピン：クリエイティブな資金調達活動の取り組み</a:t>
            </a:r>
          </a:p>
          <a:p>
            <a:pPr marL="285750" indent="-285750" algn="l" rtl="0">
              <a:buFont typeface="Arial" panose="020B0604020202020204" pitchFamily="34" charset="0"/>
              <a:buChar char="•"/>
            </a:pPr>
            <a:r>
              <a:rPr lang="ja" b="0" i="0" u="none" baseline="0" dirty="0">
                <a:latin typeface="Corbel"/>
                <a:cs typeface="Tw Cen MT"/>
              </a:rPr>
              <a:t>カナダ：理解促進キャンペーンおよびパートナーシップ</a:t>
            </a:r>
          </a:p>
          <a:p>
            <a:pPr marL="285750" indent="-285750" algn="l" rtl="0">
              <a:buFont typeface="Arial" panose="020B0604020202020204" pitchFamily="34" charset="0"/>
              <a:buChar char="•"/>
            </a:pPr>
            <a:r>
              <a:rPr lang="ja" b="0" i="0" u="none" baseline="0" dirty="0">
                <a:latin typeface="Corbel"/>
                <a:cs typeface="Tw Cen MT"/>
              </a:rPr>
              <a:t>デザート・コースト：地域社会参加型のイニシアチブ</a:t>
            </a:r>
          </a:p>
          <a:p>
            <a:pPr marL="285750" indent="-285750" algn="l" rtl="0">
              <a:buFont typeface="Arial" panose="020B0604020202020204" pitchFamily="34" charset="0"/>
              <a:buChar char="•"/>
            </a:pPr>
            <a:endParaRPr lang="ja" dirty="0">
              <a:latin typeface="Corbel" panose="020B0503020204020204" pitchFamily="34" charset="0"/>
              <a:cs typeface="Tw Cen MT"/>
            </a:endParaRPr>
          </a:p>
          <a:p>
            <a:pPr algn="l" rtl="0"/>
            <a:r>
              <a:rPr lang="ja" b="1" i="0" u="none" baseline="0" dirty="0">
                <a:latin typeface="Corbel"/>
                <a:cs typeface="Tw Cen MT"/>
              </a:rPr>
              <a:t>シェアしましょう！</a:t>
            </a:r>
            <a:br>
              <a:rPr lang="ja" b="1" dirty="0">
                <a:latin typeface="Corbel" panose="020B0503020204020204" pitchFamily="34" charset="0"/>
                <a:cs typeface="Tw Cen MT"/>
              </a:rPr>
            </a:br>
            <a:endParaRPr lang="ja" b="1" dirty="0">
              <a:latin typeface="Corbel" panose="020B0503020204020204" pitchFamily="34" charset="0"/>
              <a:cs typeface="Tw Cen MT"/>
            </a:endParaRPr>
          </a:p>
          <a:p>
            <a:pPr algn="l" rtl="0"/>
            <a:r>
              <a:rPr lang="ja" b="0" i="0" u="none" baseline="0" dirty="0">
                <a:latin typeface="Corbel"/>
                <a:cs typeface="Tw Cen MT"/>
              </a:rPr>
              <a:t>それぞれのクラブで成果を上げたファンドレイザーの事例とは？</a:t>
            </a:r>
            <a:br>
              <a:rPr lang="ja" dirty="0">
                <a:latin typeface="Corbel" panose="020B0503020204020204" pitchFamily="34" charset="0"/>
                <a:cs typeface="Tw Cen MT"/>
              </a:rPr>
            </a:br>
            <a:endParaRPr lang="ja" dirty="0">
              <a:latin typeface="Corbel" panose="020B0503020204020204" pitchFamily="34" charset="0"/>
              <a:cs typeface="Tw Cen MT"/>
            </a:endParaRPr>
          </a:p>
        </p:txBody>
      </p:sp>
      <p:pic>
        <p:nvPicPr>
          <p:cNvPr id="2" name="Picture 1" descr="手を合わせる人々のグループ&#10;&#10;AIによって生成されたコンテンツは不正確な場合があります。">
            <a:extLst>
              <a:ext uri="{FF2B5EF4-FFF2-40B4-BE49-F238E27FC236}">
                <a16:creationId xmlns:a16="http://schemas.microsoft.com/office/drawing/2014/main" id="{5F81F5B4-2083-2CFB-72AD-FA1F131A6AC5}"/>
              </a:ext>
            </a:extLst>
          </p:cNvPr>
          <p:cNvPicPr>
            <a:picLocks noChangeAspect="1"/>
          </p:cNvPicPr>
          <p:nvPr/>
        </p:nvPicPr>
        <p:blipFill>
          <a:blip r:embed="rId4"/>
          <a:stretch>
            <a:fillRect/>
          </a:stretch>
        </p:blipFill>
        <p:spPr>
          <a:xfrm>
            <a:off x="6429330" y="1926858"/>
            <a:ext cx="2506175" cy="1667189"/>
          </a:xfrm>
          <a:prstGeom prst="rect">
            <a:avLst/>
          </a:prstGeom>
        </p:spPr>
      </p:pic>
    </p:spTree>
    <p:extLst>
      <p:ext uri="{BB962C8B-B14F-4D97-AF65-F5344CB8AC3E}">
        <p14:creationId xmlns:p14="http://schemas.microsoft.com/office/powerpoint/2010/main" val="366056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FBD95-E51F-68A6-A946-14D0D2822122}"/>
              </a:ext>
            </a:extLst>
          </p:cNvPr>
          <p:cNvSpPr>
            <a:spLocks noGrp="1"/>
          </p:cNvSpPr>
          <p:nvPr>
            <p:ph sz="quarter" idx="2"/>
          </p:nvPr>
        </p:nvSpPr>
        <p:spPr>
          <a:xfrm>
            <a:off x="4659682" y="1245582"/>
            <a:ext cx="3853294" cy="3160892"/>
          </a:xfrm>
        </p:spPr>
        <p:txBody>
          <a:bodyPr/>
          <a:lstStyle/>
          <a:p>
            <a:pPr algn="l" rtl="0"/>
            <a:r>
              <a:rPr lang="ja" b="0" i="0" u="none" baseline="0" dirty="0"/>
              <a:t>お問い合わせ</a:t>
            </a:r>
          </a:p>
          <a:p>
            <a:endParaRPr lang="ja" dirty="0"/>
          </a:p>
          <a:p>
            <a:pPr algn="l" rtl="0"/>
            <a:r>
              <a:rPr lang="ja" sz="1800" b="0" i="0" u="none" baseline="0" dirty="0">
                <a:highlight>
                  <a:srgbClr val="00FF00"/>
                </a:highlight>
                <a:latin typeface="Corbel"/>
                <a:cs typeface="Tw Cen MT"/>
              </a:rPr>
              <a:t>&lt;</a:t>
            </a:r>
            <a:r>
              <a:rPr lang="ja" sz="1800" b="0" i="0" u="none" baseline="0" dirty="0">
                <a:highlight>
                  <a:srgbClr val="FFFF00"/>
                </a:highlight>
                <a:latin typeface="Corbel"/>
                <a:cs typeface="Tw Cen MT"/>
              </a:rPr>
              <a:t>リジョンを記入</a:t>
            </a:r>
            <a:r>
              <a:rPr lang="ja" sz="1800" b="0" i="0" u="none" baseline="0" dirty="0">
                <a:highlight>
                  <a:srgbClr val="00FF00"/>
                </a:highlight>
                <a:latin typeface="Corbel"/>
                <a:cs typeface="Tw Cen MT"/>
              </a:rPr>
              <a:t>&gt;</a:t>
            </a:r>
            <a:r>
              <a:rPr lang="ja" sz="1800" b="0" i="0" u="none" baseline="0" dirty="0">
                <a:latin typeface="Corbel"/>
                <a:cs typeface="Tw Cen MT"/>
              </a:rPr>
              <a:t>リジョン資金調達委員長</a:t>
            </a:r>
            <a:r>
              <a:rPr lang="ja" sz="1800" b="0" i="0" u="none" baseline="0" dirty="0">
                <a:highlight>
                  <a:srgbClr val="00FF00"/>
                </a:highlight>
                <a:latin typeface="Corbel"/>
                <a:cs typeface="Tw Cen MT"/>
              </a:rPr>
              <a:t>&lt;</a:t>
            </a:r>
            <a:r>
              <a:rPr lang="ja" sz="1800" b="0" i="0" u="none" baseline="0" dirty="0">
                <a:highlight>
                  <a:srgbClr val="FFFF00"/>
                </a:highlight>
                <a:latin typeface="Corbel"/>
                <a:cs typeface="Tw Cen MT"/>
              </a:rPr>
              <a:t>氏名・メールアドレスを記入</a:t>
            </a:r>
            <a:r>
              <a:rPr lang="ja" sz="1800" b="0" i="0" u="none" baseline="0" dirty="0">
                <a:highlight>
                  <a:srgbClr val="00FF00"/>
                </a:highlight>
                <a:latin typeface="Corbel"/>
                <a:cs typeface="Tw Cen MT"/>
              </a:rPr>
              <a:t>&gt;</a:t>
            </a:r>
            <a:endParaRPr lang="ja" sz="1800" dirty="0">
              <a:highlight>
                <a:srgbClr val="00FF00"/>
              </a:highlight>
            </a:endParaRPr>
          </a:p>
          <a:p>
            <a:pPr algn="l" rtl="0"/>
            <a:r>
              <a:rPr lang="ja" sz="1800" b="0" i="0" u="none" baseline="0" dirty="0"/>
              <a:t>または</a:t>
            </a:r>
          </a:p>
          <a:p>
            <a:pPr algn="l" rtl="0"/>
            <a:r>
              <a:rPr lang="ja" sz="1800" b="0" i="0" u="none" baseline="0" dirty="0"/>
              <a:t>development@soroptimist.org</a:t>
            </a:r>
          </a:p>
        </p:txBody>
      </p:sp>
      <p:sp>
        <p:nvSpPr>
          <p:cNvPr id="3" name="Title 2">
            <a:extLst>
              <a:ext uri="{FF2B5EF4-FFF2-40B4-BE49-F238E27FC236}">
                <a16:creationId xmlns:a16="http://schemas.microsoft.com/office/drawing/2014/main" id="{94A385DF-C401-67D8-4812-C426D950055B}"/>
              </a:ext>
            </a:extLst>
          </p:cNvPr>
          <p:cNvSpPr>
            <a:spLocks noGrp="1"/>
          </p:cNvSpPr>
          <p:nvPr>
            <p:ph type="title"/>
          </p:nvPr>
        </p:nvSpPr>
        <p:spPr/>
        <p:txBody>
          <a:bodyPr lIns="91440" tIns="45720" rIns="91440" bIns="45720" anchor="t">
            <a:normAutofit fontScale="90000"/>
          </a:bodyPr>
          <a:lstStyle/>
          <a:p>
            <a:pPr rtl="0"/>
            <a:r>
              <a:rPr lang="ja" b="0" i="0" u="none" baseline="0">
                <a:latin typeface="Effra"/>
                <a:ea typeface="Effra"/>
                <a:cs typeface="Effra"/>
              </a:rPr>
              <a:t>お問い合わせください</a:t>
            </a:r>
            <a:endParaRPr lang="ja" dirty="0"/>
          </a:p>
        </p:txBody>
      </p:sp>
      <p:pic>
        <p:nvPicPr>
          <p:cNvPr id="4" name="Picture 2" descr="無料ベクター | 私たちはみんな一緒、というレタリング">
            <a:extLst>
              <a:ext uri="{FF2B5EF4-FFF2-40B4-BE49-F238E27FC236}">
                <a16:creationId xmlns:a16="http://schemas.microsoft.com/office/drawing/2014/main" id="{BDA743CB-52B7-6ACF-C01A-B825C5036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45" y="1245582"/>
            <a:ext cx="2919722" cy="291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40336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37524</TotalTime>
  <Words>5731</Words>
  <Application>Microsoft Office PowerPoint</Application>
  <PresentationFormat>On-screen Show (16:9)</PresentationFormat>
  <Paragraphs>164</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Effra</vt:lpstr>
      <vt:lpstr>Roboto</vt:lpstr>
      <vt:lpstr>Tw Cen MT</vt:lpstr>
      <vt:lpstr>Noto Sans JP</vt:lpstr>
      <vt:lpstr>Arial</vt:lpstr>
      <vt:lpstr>Corbel</vt:lpstr>
      <vt:lpstr>Calibri</vt:lpstr>
      <vt:lpstr>Century Gothic</vt:lpstr>
      <vt:lpstr>Custom Design</vt:lpstr>
      <vt:lpstr>PowerPoint Presentation</vt:lpstr>
      <vt:lpstr>目標</vt:lpstr>
      <vt:lpstr>資金調達活動の事例（日本北リジョン） </vt:lpstr>
      <vt:lpstr>資金調達活動の事例（フィリピン・リジョン） </vt:lpstr>
      <vt:lpstr>資金調達活動の事例（日本南リジョン） </vt:lpstr>
      <vt:lpstr>資金調達活動の事例（ウエスタン・カナダ・リジョン） </vt:lpstr>
      <vt:lpstr>資金調達活動の事例（デザート・コースト・リジョン） </vt:lpstr>
      <vt:lpstr>効果的な戦略</vt:lpstr>
      <vt:lpstr>効果的な戦略 - 寄付者の維持</vt:lpstr>
      <vt:lpstr>イベント用ポスターの例</vt:lpstr>
      <vt:lpstr>シェアしましょう！</vt:lpstr>
      <vt:lpstr>お問い合わせください</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Hatice Irmakli</cp:lastModifiedBy>
  <cp:revision>318</cp:revision>
  <dcterms:created xsi:type="dcterms:W3CDTF">2014-02-07T15:41:07Z</dcterms:created>
  <dcterms:modified xsi:type="dcterms:W3CDTF">2025-07-30T18:07:55Z</dcterms:modified>
  <cp:category/>
</cp:coreProperties>
</file>