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4"/>
  </p:notesMasterIdLst>
  <p:handoutMasterIdLst>
    <p:handoutMasterId r:id="rId15"/>
  </p:handoutMasterIdLst>
  <p:sldIdLst>
    <p:sldId id="256" r:id="rId2"/>
    <p:sldId id="265" r:id="rId3"/>
    <p:sldId id="275" r:id="rId4"/>
    <p:sldId id="278" r:id="rId5"/>
    <p:sldId id="277" r:id="rId6"/>
    <p:sldId id="267" r:id="rId7"/>
    <p:sldId id="271" r:id="rId8"/>
    <p:sldId id="272" r:id="rId9"/>
    <p:sldId id="269" r:id="rId10"/>
    <p:sldId id="274" r:id="rId11"/>
    <p:sldId id="268" r:id="rId12"/>
    <p:sldId id="279" r:id="rId13"/>
  </p:sldIdLst>
  <p:sldSz cx="9144000" cy="5143500" type="screen16x9"/>
  <p:notesSz cx="6858000" cy="9144000"/>
  <p:embeddedFontLst>
    <p:embeddedFont>
      <p:font typeface="Century Gothic" panose="020B0502020202020204" pitchFamily="34" charset="0"/>
      <p:regular r:id="rId16"/>
      <p:bold r:id="rId17"/>
      <p:italic r:id="rId18"/>
      <p:boldItalic r:id="rId19"/>
    </p:embeddedFont>
    <p:embeddedFont>
      <p:font typeface="Corbel" panose="020B0503020204020204" pitchFamily="34" charset="0"/>
      <p:regular r:id="rId20"/>
      <p:bold r:id="rId21"/>
      <p:italic r:id="rId22"/>
      <p:boldItalic r:id="rId23"/>
    </p:embeddedFont>
    <p:embeddedFont>
      <p:font typeface="Effra" panose="020B0604020202020204" charset="-94"/>
      <p:regular r:id="rId24"/>
      <p:bold r:id="rId25"/>
      <p:italic r:id="rId26"/>
      <p:boldItalic r:id="rId27"/>
    </p:embeddedFont>
    <p:embeddedFont>
      <p:font typeface="Roboto" panose="02000000000000000000" pitchFamily="2" charset="0"/>
      <p:regular r:id="rId28"/>
      <p:bold r:id="rId29"/>
      <p:italic r:id="rId30"/>
      <p:boldItalic r:id="rId31"/>
    </p:embeddedFont>
    <p:embeddedFont>
      <p:font typeface="Tw Cen MT" panose="020B0602020104020603" pitchFamily="34" charset="0"/>
      <p:regular r:id="rId32"/>
      <p:bold r:id="rId33"/>
      <p:italic r:id="rId34"/>
      <p:boldItalic r:id="rId3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8AC9"/>
    <a:srgbClr val="BB4076"/>
    <a:srgbClr val="198897"/>
    <a:srgbClr val="181B48"/>
    <a:srgbClr val="293374"/>
    <a:srgbClr val="55AF73"/>
    <a:srgbClr val="6D0A77"/>
    <a:srgbClr val="7BBA58"/>
    <a:srgbClr val="541753"/>
    <a:srgbClr val="F082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785BC0-AF24-2110-2BEB-2D3C2EA33F42}" v="69" dt="2025-07-18T15:00:46.028"/>
    <p1510:client id="{99B2E674-AF8D-4A07-BF7F-DDB3996E913F}" v="422" dt="2025-07-18T15:32:58.2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9" autoAdjust="0"/>
    <p:restoredTop sz="66752" autoAdjust="0"/>
  </p:normalViewPr>
  <p:slideViewPr>
    <p:cSldViewPr snapToGrid="0" snapToObjects="1">
      <p:cViewPr varScale="1">
        <p:scale>
          <a:sx n="77" d="100"/>
          <a:sy n="77" d="100"/>
        </p:scale>
        <p:origin x="114" y="336"/>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592" y="184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9" Type="http://schemas.openxmlformats.org/officeDocument/2006/relationships/tableStyles" Target="tableStyles.xml"/><Relationship Id="rId21" Type="http://schemas.openxmlformats.org/officeDocument/2006/relationships/font" Target="fonts/font6.fntdata"/><Relationship Id="rId34" Type="http://schemas.openxmlformats.org/officeDocument/2006/relationships/font" Target="fonts/font1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font" Target="fonts/font20.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font" Target="fonts/font18.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c96c1505-fc69-4b76-91f4-b2b72fad7de0::" providerId="AD" clId="Web-{0E785BC0-AF24-2110-2BEB-2D3C2EA33F42}"/>
    <pc:docChg chg="modSld">
      <pc:chgData name="Guest User" userId="S::urn:spo:tenantanon#c96c1505-fc69-4b76-91f4-b2b72fad7de0::" providerId="AD" clId="Web-{0E785BC0-AF24-2110-2BEB-2D3C2EA33F42}" dt="2025-07-18T15:00:45.372" v="49" actId="20577"/>
      <pc:docMkLst>
        <pc:docMk/>
      </pc:docMkLst>
      <pc:sldChg chg="addSp modSp">
        <pc:chgData name="Guest User" userId="S::urn:spo:tenantanon#c96c1505-fc69-4b76-91f4-b2b72fad7de0::" providerId="AD" clId="Web-{0E785BC0-AF24-2110-2BEB-2D3C2EA33F42}" dt="2025-07-18T15:00:45.372" v="49" actId="20577"/>
        <pc:sldMkLst>
          <pc:docMk/>
          <pc:sldMk cId="2108327780" sldId="274"/>
        </pc:sldMkLst>
        <pc:spChg chg="add mod">
          <ac:chgData name="Guest User" userId="S::urn:spo:tenantanon#c96c1505-fc69-4b76-91f4-b2b72fad7de0::" providerId="AD" clId="Web-{0E785BC0-AF24-2110-2BEB-2D3C2EA33F42}" dt="2025-07-18T15:00:45.372" v="49" actId="20577"/>
          <ac:spMkLst>
            <pc:docMk/>
            <pc:sldMk cId="2108327780" sldId="274"/>
            <ac:spMk id="7" creationId="{97E3DBE4-665F-909E-CD06-4748751C7F62}"/>
          </ac:spMkLst>
        </pc:spChg>
        <pc:picChg chg="add mod">
          <ac:chgData name="Guest User" userId="S::urn:spo:tenantanon#c96c1505-fc69-4b76-91f4-b2b72fad7de0::" providerId="AD" clId="Web-{0E785BC0-AF24-2110-2BEB-2D3C2EA33F42}" dt="2025-07-18T14:50:18.272" v="14" actId="1076"/>
          <ac:picMkLst>
            <pc:docMk/>
            <pc:sldMk cId="2108327780" sldId="274"/>
            <ac:picMk id="6" creationId="{6C7909E0-7DA8-C243-3248-F605B9B4030A}"/>
          </ac:picMkLst>
        </pc:picChg>
      </pc:sldChg>
    </pc:docChg>
  </pc:docChgLst>
  <pc:docChgLst>
    <pc:chgData name="Ilana Hirsch" userId="1a4b2c8a-d082-4888-88ce-9cc339e91866" providerId="ADAL" clId="{99B2E674-AF8D-4A07-BF7F-DDB3996E913F}"/>
    <pc:docChg chg="undo custSel addSld delSld modSld sldOrd">
      <pc:chgData name="Ilana Hirsch" userId="1a4b2c8a-d082-4888-88ce-9cc339e91866" providerId="ADAL" clId="{99B2E674-AF8D-4A07-BF7F-DDB3996E913F}" dt="2025-07-18T15:33:39.854" v="5438" actId="20577"/>
      <pc:docMkLst>
        <pc:docMk/>
      </pc:docMkLst>
      <pc:sldChg chg="modSp del mod">
        <pc:chgData name="Ilana Hirsch" userId="1a4b2c8a-d082-4888-88ce-9cc339e91866" providerId="ADAL" clId="{99B2E674-AF8D-4A07-BF7F-DDB3996E913F}" dt="2025-07-16T20:56:39.066" v="4464" actId="2696"/>
        <pc:sldMkLst>
          <pc:docMk/>
          <pc:sldMk cId="3004586874" sldId="262"/>
        </pc:sldMkLst>
      </pc:sldChg>
      <pc:sldChg chg="addSp delSp modSp del mod ord">
        <pc:chgData name="Ilana Hirsch" userId="1a4b2c8a-d082-4888-88ce-9cc339e91866" providerId="ADAL" clId="{99B2E674-AF8D-4A07-BF7F-DDB3996E913F}" dt="2025-07-17T00:57:48.353" v="4614" actId="47"/>
        <pc:sldMkLst>
          <pc:docMk/>
          <pc:sldMk cId="2884821537" sldId="263"/>
        </pc:sldMkLst>
        <pc:spChg chg="del mod">
          <ac:chgData name="Ilana Hirsch" userId="1a4b2c8a-d082-4888-88ce-9cc339e91866" providerId="ADAL" clId="{99B2E674-AF8D-4A07-BF7F-DDB3996E913F}" dt="2025-07-17T00:55:50.398" v="4594" actId="478"/>
          <ac:spMkLst>
            <pc:docMk/>
            <pc:sldMk cId="2884821537" sldId="263"/>
            <ac:spMk id="4" creationId="{00000000-0000-0000-0000-000000000000}"/>
          </ac:spMkLst>
        </pc:spChg>
        <pc:picChg chg="add mod">
          <ac:chgData name="Ilana Hirsch" userId="1a4b2c8a-d082-4888-88ce-9cc339e91866" providerId="ADAL" clId="{99B2E674-AF8D-4A07-BF7F-DDB3996E913F}" dt="2025-07-17T00:56:10.272" v="4596" actId="1076"/>
          <ac:picMkLst>
            <pc:docMk/>
            <pc:sldMk cId="2884821537" sldId="263"/>
            <ac:picMk id="7" creationId="{37AF0DA9-07A3-18F7-29BB-CA2507836072}"/>
          </ac:picMkLst>
        </pc:picChg>
      </pc:sldChg>
      <pc:sldChg chg="addSp modSp mod">
        <pc:chgData name="Ilana Hirsch" userId="1a4b2c8a-d082-4888-88ce-9cc339e91866" providerId="ADAL" clId="{99B2E674-AF8D-4A07-BF7F-DDB3996E913F}" dt="2025-07-17T00:36:47.055" v="4483" actId="1076"/>
        <pc:sldMkLst>
          <pc:docMk/>
          <pc:sldMk cId="642234957" sldId="265"/>
        </pc:sldMkLst>
        <pc:picChg chg="add mod modCrop">
          <ac:chgData name="Ilana Hirsch" userId="1a4b2c8a-d082-4888-88ce-9cc339e91866" providerId="ADAL" clId="{99B2E674-AF8D-4A07-BF7F-DDB3996E913F}" dt="2025-07-17T00:36:47.055" v="4483" actId="1076"/>
          <ac:picMkLst>
            <pc:docMk/>
            <pc:sldMk cId="642234957" sldId="265"/>
            <ac:picMk id="6" creationId="{EAFA5689-644D-A133-4B30-0055ED16BD3C}"/>
          </ac:picMkLst>
        </pc:picChg>
      </pc:sldChg>
      <pc:sldChg chg="addSp modSp mod modNotesTx">
        <pc:chgData name="Ilana Hirsch" userId="1a4b2c8a-d082-4888-88ce-9cc339e91866" providerId="ADAL" clId="{99B2E674-AF8D-4A07-BF7F-DDB3996E913F}" dt="2025-07-17T00:53:06.438" v="4588" actId="20577"/>
        <pc:sldMkLst>
          <pc:docMk/>
          <pc:sldMk cId="1592864195" sldId="267"/>
        </pc:sldMkLst>
        <pc:spChg chg="mod">
          <ac:chgData name="Ilana Hirsch" userId="1a4b2c8a-d082-4888-88ce-9cc339e91866" providerId="ADAL" clId="{99B2E674-AF8D-4A07-BF7F-DDB3996E913F}" dt="2025-07-17T00:53:06.438" v="4588" actId="20577"/>
          <ac:spMkLst>
            <pc:docMk/>
            <pc:sldMk cId="1592864195" sldId="267"/>
            <ac:spMk id="2" creationId="{00000000-0000-0000-0000-000000000000}"/>
          </ac:spMkLst>
        </pc:spChg>
        <pc:picChg chg="add mod">
          <ac:chgData name="Ilana Hirsch" userId="1a4b2c8a-d082-4888-88ce-9cc339e91866" providerId="ADAL" clId="{99B2E674-AF8D-4A07-BF7F-DDB3996E913F}" dt="2025-07-17T00:52:45.400" v="4581" actId="1076"/>
          <ac:picMkLst>
            <pc:docMk/>
            <pc:sldMk cId="1592864195" sldId="267"/>
            <ac:picMk id="6" creationId="{3209A4A2-9CC4-2655-A4D0-2B438E027E4B}"/>
          </ac:picMkLst>
        </pc:picChg>
      </pc:sldChg>
      <pc:sldChg chg="addSp modSp mod modNotesTx">
        <pc:chgData name="Ilana Hirsch" userId="1a4b2c8a-d082-4888-88ce-9cc339e91866" providerId="ADAL" clId="{99B2E674-AF8D-4A07-BF7F-DDB3996E913F}" dt="2025-07-17T01:08:48.531" v="4810" actId="20577"/>
        <pc:sldMkLst>
          <pc:docMk/>
          <pc:sldMk cId="3660565324" sldId="268"/>
        </pc:sldMkLst>
        <pc:spChg chg="mod">
          <ac:chgData name="Ilana Hirsch" userId="1a4b2c8a-d082-4888-88ce-9cc339e91866" providerId="ADAL" clId="{99B2E674-AF8D-4A07-BF7F-DDB3996E913F}" dt="2025-07-17T01:07:35.388" v="4710" actId="20577"/>
          <ac:spMkLst>
            <pc:docMk/>
            <pc:sldMk cId="3660565324" sldId="268"/>
            <ac:spMk id="5" creationId="{84A91CD8-8E26-A7FD-1DF8-05828723998F}"/>
          </ac:spMkLst>
        </pc:spChg>
        <pc:picChg chg="add mod">
          <ac:chgData name="Ilana Hirsch" userId="1a4b2c8a-d082-4888-88ce-9cc339e91866" providerId="ADAL" clId="{99B2E674-AF8D-4A07-BF7F-DDB3996E913F}" dt="2025-07-17T01:04:33.790" v="4626" actId="1076"/>
          <ac:picMkLst>
            <pc:docMk/>
            <pc:sldMk cId="3660565324" sldId="268"/>
            <ac:picMk id="2" creationId="{5F81F5B4-2083-2CFB-72AD-FA1F131A6AC5}"/>
          </ac:picMkLst>
        </pc:picChg>
      </pc:sldChg>
      <pc:sldChg chg="addSp modSp mod modNotesTx">
        <pc:chgData name="Ilana Hirsch" userId="1a4b2c8a-d082-4888-88ce-9cc339e91866" providerId="ADAL" clId="{99B2E674-AF8D-4A07-BF7F-DDB3996E913F}" dt="2025-07-17T01:18:02.197" v="4841" actId="20577"/>
        <pc:sldMkLst>
          <pc:docMk/>
          <pc:sldMk cId="3766935705" sldId="269"/>
        </pc:sldMkLst>
        <pc:spChg chg="mod">
          <ac:chgData name="Ilana Hirsch" userId="1a4b2c8a-d082-4888-88ce-9cc339e91866" providerId="ADAL" clId="{99B2E674-AF8D-4A07-BF7F-DDB3996E913F}" dt="2025-07-16T20:07:53.603" v="1153" actId="20577"/>
          <ac:spMkLst>
            <pc:docMk/>
            <pc:sldMk cId="3766935705" sldId="269"/>
            <ac:spMk id="3" creationId="{1F2B1F54-82DE-3658-49D3-01C3D7485C96}"/>
          </ac:spMkLst>
        </pc:spChg>
        <pc:spChg chg="mod">
          <ac:chgData name="Ilana Hirsch" userId="1a4b2c8a-d082-4888-88ce-9cc339e91866" providerId="ADAL" clId="{99B2E674-AF8D-4A07-BF7F-DDB3996E913F}" dt="2025-07-17T01:17:48.377" v="4840" actId="1076"/>
          <ac:spMkLst>
            <pc:docMk/>
            <pc:sldMk cId="3766935705" sldId="269"/>
            <ac:spMk id="4" creationId="{90C4E200-8400-7D22-9C9F-73B5FB661499}"/>
          </ac:spMkLst>
        </pc:spChg>
        <pc:picChg chg="add mod">
          <ac:chgData name="Ilana Hirsch" userId="1a4b2c8a-d082-4888-88ce-9cc339e91866" providerId="ADAL" clId="{99B2E674-AF8D-4A07-BF7F-DDB3996E913F}" dt="2025-07-17T01:17:37.862" v="4839" actId="1076"/>
          <ac:picMkLst>
            <pc:docMk/>
            <pc:sldMk cId="3766935705" sldId="269"/>
            <ac:picMk id="2050" creationId="{20E93B87-814C-7A0B-5E7F-7CDFD8F592FA}"/>
          </ac:picMkLst>
        </pc:picChg>
      </pc:sldChg>
      <pc:sldChg chg="modSp add del mod modNotesTx">
        <pc:chgData name="Ilana Hirsch" userId="1a4b2c8a-d082-4888-88ce-9cc339e91866" providerId="ADAL" clId="{99B2E674-AF8D-4A07-BF7F-DDB3996E913F}" dt="2025-07-17T00:53:25.785" v="4590" actId="47"/>
        <pc:sldMkLst>
          <pc:docMk/>
          <pc:sldMk cId="2666957386" sldId="270"/>
        </pc:sldMkLst>
        <pc:spChg chg="mod">
          <ac:chgData name="Ilana Hirsch" userId="1a4b2c8a-d082-4888-88ce-9cc339e91866" providerId="ADAL" clId="{99B2E674-AF8D-4A07-BF7F-DDB3996E913F}" dt="2025-07-17T00:34:57.387" v="4471" actId="14100"/>
          <ac:spMkLst>
            <pc:docMk/>
            <pc:sldMk cId="2666957386" sldId="270"/>
            <ac:spMk id="4" creationId="{7F429F66-955A-A3FE-6B7E-3108E8E56AD0}"/>
          </ac:spMkLst>
        </pc:spChg>
      </pc:sldChg>
      <pc:sldChg chg="addSp delSp modSp add mod ord modNotesTx">
        <pc:chgData name="Ilana Hirsch" userId="1a4b2c8a-d082-4888-88ce-9cc339e91866" providerId="ADAL" clId="{99B2E674-AF8D-4A07-BF7F-DDB3996E913F}" dt="2025-07-17T00:39:05.448" v="4497" actId="1076"/>
        <pc:sldMkLst>
          <pc:docMk/>
          <pc:sldMk cId="2525418233" sldId="271"/>
        </pc:sldMkLst>
        <pc:spChg chg="mod">
          <ac:chgData name="Ilana Hirsch" userId="1a4b2c8a-d082-4888-88ce-9cc339e91866" providerId="ADAL" clId="{99B2E674-AF8D-4A07-BF7F-DDB3996E913F}" dt="2025-07-16T18:53:21.764" v="583" actId="20577"/>
          <ac:spMkLst>
            <pc:docMk/>
            <pc:sldMk cId="2525418233" sldId="271"/>
            <ac:spMk id="2" creationId="{45A8BD90-10C3-5E54-4195-973E37D86BD1}"/>
          </ac:spMkLst>
        </pc:spChg>
        <pc:spChg chg="mod">
          <ac:chgData name="Ilana Hirsch" userId="1a4b2c8a-d082-4888-88ce-9cc339e91866" providerId="ADAL" clId="{99B2E674-AF8D-4A07-BF7F-DDB3996E913F}" dt="2025-07-17T00:39:05.448" v="4497" actId="1076"/>
          <ac:spMkLst>
            <pc:docMk/>
            <pc:sldMk cId="2525418233" sldId="271"/>
            <ac:spMk id="3" creationId="{1ABDD696-B302-23B4-9FF8-94036757BCFB}"/>
          </ac:spMkLst>
        </pc:spChg>
        <pc:spChg chg="del">
          <ac:chgData name="Ilana Hirsch" userId="1a4b2c8a-d082-4888-88ce-9cc339e91866" providerId="ADAL" clId="{99B2E674-AF8D-4A07-BF7F-DDB3996E913F}" dt="2025-07-17T00:37:24.941" v="4487" actId="478"/>
          <ac:spMkLst>
            <pc:docMk/>
            <pc:sldMk cId="2525418233" sldId="271"/>
            <ac:spMk id="4" creationId="{A99D1043-FD09-D403-E1E6-BBEB1F728BA6}"/>
          </ac:spMkLst>
        </pc:spChg>
        <pc:picChg chg="add mod modCrop">
          <ac:chgData name="Ilana Hirsch" userId="1a4b2c8a-d082-4888-88ce-9cc339e91866" providerId="ADAL" clId="{99B2E674-AF8D-4A07-BF7F-DDB3996E913F}" dt="2025-07-17T00:38:56.238" v="4496" actId="1076"/>
          <ac:picMkLst>
            <pc:docMk/>
            <pc:sldMk cId="2525418233" sldId="271"/>
            <ac:picMk id="7" creationId="{41239065-D415-825B-FE16-392E8D7585AA}"/>
          </ac:picMkLst>
        </pc:picChg>
      </pc:sldChg>
      <pc:sldChg chg="addSp delSp modSp add mod ord modNotesTx">
        <pc:chgData name="Ilana Hirsch" userId="1a4b2c8a-d082-4888-88ce-9cc339e91866" providerId="ADAL" clId="{99B2E674-AF8D-4A07-BF7F-DDB3996E913F}" dt="2025-07-17T01:12:40.806" v="4822" actId="1076"/>
        <pc:sldMkLst>
          <pc:docMk/>
          <pc:sldMk cId="2933592429" sldId="272"/>
        </pc:sldMkLst>
        <pc:spChg chg="mod">
          <ac:chgData name="Ilana Hirsch" userId="1a4b2c8a-d082-4888-88ce-9cc339e91866" providerId="ADAL" clId="{99B2E674-AF8D-4A07-BF7F-DDB3996E913F}" dt="2025-07-17T01:12:36.466" v="4821" actId="1076"/>
          <ac:spMkLst>
            <pc:docMk/>
            <pc:sldMk cId="2933592429" sldId="272"/>
            <ac:spMk id="4" creationId="{0DBFF2DC-6997-8C9D-5B64-FF9D761EFE52}"/>
          </ac:spMkLst>
        </pc:spChg>
        <pc:picChg chg="add del mod">
          <ac:chgData name="Ilana Hirsch" userId="1a4b2c8a-d082-4888-88ce-9cc339e91866" providerId="ADAL" clId="{99B2E674-AF8D-4A07-BF7F-DDB3996E913F}" dt="2025-07-17T01:08:59.255" v="4811" actId="478"/>
          <ac:picMkLst>
            <pc:docMk/>
            <pc:sldMk cId="2933592429" sldId="272"/>
            <ac:picMk id="6" creationId="{7862020F-A341-ED57-BBE7-504AD822FBB1}"/>
          </ac:picMkLst>
        </pc:picChg>
        <pc:picChg chg="add mod">
          <ac:chgData name="Ilana Hirsch" userId="1a4b2c8a-d082-4888-88ce-9cc339e91866" providerId="ADAL" clId="{99B2E674-AF8D-4A07-BF7F-DDB3996E913F}" dt="2025-07-17T01:12:40.806" v="4822" actId="1076"/>
          <ac:picMkLst>
            <pc:docMk/>
            <pc:sldMk cId="2933592429" sldId="272"/>
            <ac:picMk id="1026" creationId="{94B01DE3-C6E4-C3B2-E4F5-F3DD65C53E96}"/>
          </ac:picMkLst>
        </pc:picChg>
      </pc:sldChg>
      <pc:sldChg chg="add del">
        <pc:chgData name="Ilana Hirsch" userId="1a4b2c8a-d082-4888-88ce-9cc339e91866" providerId="ADAL" clId="{99B2E674-AF8D-4A07-BF7F-DDB3996E913F}" dt="2025-07-16T20:32:07.826" v="2626" actId="47"/>
        <pc:sldMkLst>
          <pc:docMk/>
          <pc:sldMk cId="489961589" sldId="273"/>
        </pc:sldMkLst>
      </pc:sldChg>
      <pc:sldChg chg="modSp add mod ord modNotesTx">
        <pc:chgData name="Ilana Hirsch" userId="1a4b2c8a-d082-4888-88ce-9cc339e91866" providerId="ADAL" clId="{99B2E674-AF8D-4A07-BF7F-DDB3996E913F}" dt="2025-07-18T14:54:54.898" v="5343" actId="20577"/>
        <pc:sldMkLst>
          <pc:docMk/>
          <pc:sldMk cId="2108327780" sldId="274"/>
        </pc:sldMkLst>
        <pc:spChg chg="mod">
          <ac:chgData name="Ilana Hirsch" userId="1a4b2c8a-d082-4888-88ce-9cc339e91866" providerId="ADAL" clId="{99B2E674-AF8D-4A07-BF7F-DDB3996E913F}" dt="2025-07-16T20:41:42.049" v="4453" actId="122"/>
          <ac:spMkLst>
            <pc:docMk/>
            <pc:sldMk cId="2108327780" sldId="274"/>
            <ac:spMk id="2" creationId="{E5C6E0B6-DF1A-72EA-8850-174350A5CF60}"/>
          </ac:spMkLst>
        </pc:spChg>
        <pc:spChg chg="mod">
          <ac:chgData name="Ilana Hirsch" userId="1a4b2c8a-d082-4888-88ce-9cc339e91866" providerId="ADAL" clId="{99B2E674-AF8D-4A07-BF7F-DDB3996E913F}" dt="2025-07-16T20:35:03.716" v="3170" actId="5793"/>
          <ac:spMkLst>
            <pc:docMk/>
            <pc:sldMk cId="2108327780" sldId="274"/>
            <ac:spMk id="3" creationId="{0224FCD5-7A48-6521-FF1C-A56A6D92D60B}"/>
          </ac:spMkLst>
        </pc:spChg>
      </pc:sldChg>
      <pc:sldChg chg="addSp modSp add mod ord modNotesTx">
        <pc:chgData name="Ilana Hirsch" userId="1a4b2c8a-d082-4888-88ce-9cc339e91866" providerId="ADAL" clId="{99B2E674-AF8D-4A07-BF7F-DDB3996E913F}" dt="2025-07-17T01:19:52.209" v="4861" actId="20577"/>
        <pc:sldMkLst>
          <pc:docMk/>
          <pc:sldMk cId="3043751038" sldId="275"/>
        </pc:sldMkLst>
        <pc:spChg chg="mod">
          <ac:chgData name="Ilana Hirsch" userId="1a4b2c8a-d082-4888-88ce-9cc339e91866" providerId="ADAL" clId="{99B2E674-AF8D-4A07-BF7F-DDB3996E913F}" dt="2025-07-17T01:19:20.102" v="4858" actId="1076"/>
          <ac:spMkLst>
            <pc:docMk/>
            <pc:sldMk cId="3043751038" sldId="275"/>
            <ac:spMk id="2" creationId="{3A09F8E8-03C4-BAB8-70B4-6DD93FC25F8C}"/>
          </ac:spMkLst>
        </pc:spChg>
        <pc:spChg chg="mod">
          <ac:chgData name="Ilana Hirsch" userId="1a4b2c8a-d082-4888-88ce-9cc339e91866" providerId="ADAL" clId="{99B2E674-AF8D-4A07-BF7F-DDB3996E913F}" dt="2025-07-16T20:55:58.647" v="4461" actId="403"/>
          <ac:spMkLst>
            <pc:docMk/>
            <pc:sldMk cId="3043751038" sldId="275"/>
            <ac:spMk id="3" creationId="{E4C0A200-97F2-A4B1-80A0-5116CCF6E40A}"/>
          </ac:spMkLst>
        </pc:spChg>
        <pc:picChg chg="add mod modCrop">
          <ac:chgData name="Ilana Hirsch" userId="1a4b2c8a-d082-4888-88ce-9cc339e91866" providerId="ADAL" clId="{99B2E674-AF8D-4A07-BF7F-DDB3996E913F}" dt="2025-07-17T01:19:34.493" v="4859" actId="732"/>
          <ac:picMkLst>
            <pc:docMk/>
            <pc:sldMk cId="3043751038" sldId="275"/>
            <ac:picMk id="6" creationId="{B7D3D890-57A6-13F8-A462-E4C37D6FCCE3}"/>
          </ac:picMkLst>
        </pc:picChg>
      </pc:sldChg>
      <pc:sldChg chg="add del">
        <pc:chgData name="Ilana Hirsch" userId="1a4b2c8a-d082-4888-88ce-9cc339e91866" providerId="ADAL" clId="{99B2E674-AF8D-4A07-BF7F-DDB3996E913F}" dt="2025-07-17T00:53:14.409" v="4589" actId="47"/>
        <pc:sldMkLst>
          <pc:docMk/>
          <pc:sldMk cId="3892337327" sldId="276"/>
        </pc:sldMkLst>
      </pc:sldChg>
      <pc:sldChg chg="addSp delSp modSp add mod modNotesTx">
        <pc:chgData name="Ilana Hirsch" userId="1a4b2c8a-d082-4888-88ce-9cc339e91866" providerId="ADAL" clId="{99B2E674-AF8D-4A07-BF7F-DDB3996E913F}" dt="2025-07-17T01:20:54.675" v="4966" actId="20577"/>
        <pc:sldMkLst>
          <pc:docMk/>
          <pc:sldMk cId="2777088390" sldId="277"/>
        </pc:sldMkLst>
        <pc:spChg chg="mod">
          <ac:chgData name="Ilana Hirsch" userId="1a4b2c8a-d082-4888-88ce-9cc339e91866" providerId="ADAL" clId="{99B2E674-AF8D-4A07-BF7F-DDB3996E913F}" dt="2025-07-17T00:51:41.940" v="4573" actId="20577"/>
          <ac:spMkLst>
            <pc:docMk/>
            <pc:sldMk cId="2777088390" sldId="277"/>
            <ac:spMk id="4" creationId="{358F96F3-AC6A-801C-2DFC-F94B9A29F4B7}"/>
          </ac:spMkLst>
        </pc:spChg>
        <pc:picChg chg="add del mod ord">
          <ac:chgData name="Ilana Hirsch" userId="1a4b2c8a-d082-4888-88ce-9cc339e91866" providerId="ADAL" clId="{99B2E674-AF8D-4A07-BF7F-DDB3996E913F}" dt="2025-07-17T01:18:23.819" v="4843" actId="478"/>
          <ac:picMkLst>
            <pc:docMk/>
            <pc:sldMk cId="2777088390" sldId="277"/>
            <ac:picMk id="6" creationId="{C9DDF725-36DB-5E1B-E9CC-DA345771A48E}"/>
          </ac:picMkLst>
        </pc:picChg>
        <pc:picChg chg="add mod">
          <ac:chgData name="Ilana Hirsch" userId="1a4b2c8a-d082-4888-88ce-9cc339e91866" providerId="ADAL" clId="{99B2E674-AF8D-4A07-BF7F-DDB3996E913F}" dt="2025-07-17T01:18:35.064" v="4848" actId="1076"/>
          <ac:picMkLst>
            <pc:docMk/>
            <pc:sldMk cId="2777088390" sldId="277"/>
            <ac:picMk id="8" creationId="{CD1EB7A5-1962-DF3F-4DE3-762D95CAD3A5}"/>
          </ac:picMkLst>
        </pc:picChg>
      </pc:sldChg>
      <pc:sldChg chg="addSp delSp modSp add mod ord modNotesTx">
        <pc:chgData name="Ilana Hirsch" userId="1a4b2c8a-d082-4888-88ce-9cc339e91866" providerId="ADAL" clId="{99B2E674-AF8D-4A07-BF7F-DDB3996E913F}" dt="2025-07-17T01:20:00.960" v="4862" actId="20577"/>
        <pc:sldMkLst>
          <pc:docMk/>
          <pc:sldMk cId="1674817045" sldId="278"/>
        </pc:sldMkLst>
        <pc:spChg chg="mod">
          <ac:chgData name="Ilana Hirsch" userId="1a4b2c8a-d082-4888-88ce-9cc339e91866" providerId="ADAL" clId="{99B2E674-AF8D-4A07-BF7F-DDB3996E913F}" dt="2025-07-17T00:56:37.930" v="4602" actId="404"/>
          <ac:spMkLst>
            <pc:docMk/>
            <pc:sldMk cId="1674817045" sldId="278"/>
            <ac:spMk id="4" creationId="{3ECCE88C-73EC-07D3-F10B-19F9439A8EE1}"/>
          </ac:spMkLst>
        </pc:spChg>
        <pc:spChg chg="mod">
          <ac:chgData name="Ilana Hirsch" userId="1a4b2c8a-d082-4888-88ce-9cc339e91866" providerId="ADAL" clId="{99B2E674-AF8D-4A07-BF7F-DDB3996E913F}" dt="2025-07-17T00:57:30.036" v="4612" actId="1076"/>
          <ac:spMkLst>
            <pc:docMk/>
            <pc:sldMk cId="1674817045" sldId="278"/>
            <ac:spMk id="5" creationId="{6A1AA49C-E31D-34F9-90A5-88A381E26EB7}"/>
          </ac:spMkLst>
        </pc:spChg>
        <pc:picChg chg="add mod">
          <ac:chgData name="Ilana Hirsch" userId="1a4b2c8a-d082-4888-88ce-9cc339e91866" providerId="ADAL" clId="{99B2E674-AF8D-4A07-BF7F-DDB3996E913F}" dt="2025-07-17T00:57:24.339" v="4611" actId="1076"/>
          <ac:picMkLst>
            <pc:docMk/>
            <pc:sldMk cId="1674817045" sldId="278"/>
            <ac:picMk id="2" creationId="{54F025D8-2C90-9418-F224-E8F80F3E6909}"/>
          </ac:picMkLst>
        </pc:picChg>
        <pc:picChg chg="del">
          <ac:chgData name="Ilana Hirsch" userId="1a4b2c8a-d082-4888-88ce-9cc339e91866" providerId="ADAL" clId="{99B2E674-AF8D-4A07-BF7F-DDB3996E913F}" dt="2025-07-17T00:56:32.531" v="4601" actId="478"/>
          <ac:picMkLst>
            <pc:docMk/>
            <pc:sldMk cId="1674817045" sldId="278"/>
            <ac:picMk id="3" creationId="{C68F9FAF-2DDA-8B45-C193-856E0F5DBE48}"/>
          </ac:picMkLst>
        </pc:picChg>
        <pc:picChg chg="del">
          <ac:chgData name="Ilana Hirsch" userId="1a4b2c8a-d082-4888-88ce-9cc339e91866" providerId="ADAL" clId="{99B2E674-AF8D-4A07-BF7F-DDB3996E913F}" dt="2025-07-17T00:57:02.473" v="4604" actId="478"/>
          <ac:picMkLst>
            <pc:docMk/>
            <pc:sldMk cId="1674817045" sldId="278"/>
            <ac:picMk id="6" creationId="{D1CD3F63-10C6-7172-25C3-3D9A7829E642}"/>
          </ac:picMkLst>
        </pc:picChg>
      </pc:sldChg>
      <pc:sldChg chg="addSp modSp mod">
        <pc:chgData name="Ilana Hirsch" userId="1a4b2c8a-d082-4888-88ce-9cc339e91866" providerId="ADAL" clId="{99B2E674-AF8D-4A07-BF7F-DDB3996E913F}" dt="2025-07-18T15:33:39.854" v="5438" actId="20577"/>
        <pc:sldMkLst>
          <pc:docMk/>
          <pc:sldMk cId="2375403367" sldId="279"/>
        </pc:sldMkLst>
        <pc:spChg chg="mod">
          <ac:chgData name="Ilana Hirsch" userId="1a4b2c8a-d082-4888-88ce-9cc339e91866" providerId="ADAL" clId="{99B2E674-AF8D-4A07-BF7F-DDB3996E913F}" dt="2025-07-18T15:33:39.854" v="5438" actId="20577"/>
          <ac:spMkLst>
            <pc:docMk/>
            <pc:sldMk cId="2375403367" sldId="279"/>
            <ac:spMk id="2" creationId="{9CAFBD95-E51F-68A6-A946-14D0D2822122}"/>
          </ac:spMkLst>
        </pc:spChg>
        <pc:picChg chg="add mod">
          <ac:chgData name="Ilana Hirsch" userId="1a4b2c8a-d082-4888-88ce-9cc339e91866" providerId="ADAL" clId="{99B2E674-AF8D-4A07-BF7F-DDB3996E913F}" dt="2025-07-18T15:32:15.771" v="5346" actId="1076"/>
          <ac:picMkLst>
            <pc:docMk/>
            <pc:sldMk cId="2375403367" sldId="279"/>
            <ac:picMk id="4" creationId="{BDA743CB-52B7-6ACF-C01A-B825C5036BB5}"/>
          </ac:picMkLst>
        </pc:picChg>
      </pc:sldChg>
    </pc:docChg>
  </pc:docChgLst>
  <pc:docChgLst>
    <pc:chgData name="Erica Cheslock" userId="S::erica@soroptimist.org::41ba2fca-9f4e-4ffe-8786-9a39c858394d" providerId="AD" clId="Web-{2174B544-5621-0453-0BC4-1C6D923DF65D}"/>
    <pc:docChg chg="addSld modSld">
      <pc:chgData name="Erica Cheslock" userId="S::erica@soroptimist.org::41ba2fca-9f4e-4ffe-8786-9a39c858394d" providerId="AD" clId="Web-{2174B544-5621-0453-0BC4-1C6D923DF65D}" dt="2025-07-17T13:09:37.958" v="422" actId="20577"/>
      <pc:docMkLst>
        <pc:docMk/>
      </pc:docMkLst>
      <pc:sldChg chg="modSp">
        <pc:chgData name="Erica Cheslock" userId="S::erica@soroptimist.org::41ba2fca-9f4e-4ffe-8786-9a39c858394d" providerId="AD" clId="Web-{2174B544-5621-0453-0BC4-1C6D923DF65D}" dt="2025-07-17T12:52:19.242" v="53" actId="14100"/>
        <pc:sldMkLst>
          <pc:docMk/>
          <pc:sldMk cId="1564306862" sldId="256"/>
        </pc:sldMkLst>
        <pc:spChg chg="mod">
          <ac:chgData name="Erica Cheslock" userId="S::erica@soroptimist.org::41ba2fca-9f4e-4ffe-8786-9a39c858394d" providerId="AD" clId="Web-{2174B544-5621-0453-0BC4-1C6D923DF65D}" dt="2025-07-17T12:52:19.242" v="53" actId="14100"/>
          <ac:spMkLst>
            <pc:docMk/>
            <pc:sldMk cId="1564306862" sldId="256"/>
            <ac:spMk id="3" creationId="{DAC064BB-F697-1D46-A1F3-B18A749C9FDB}"/>
          </ac:spMkLst>
        </pc:spChg>
      </pc:sldChg>
      <pc:sldChg chg="modSp">
        <pc:chgData name="Erica Cheslock" userId="S::erica@soroptimist.org::41ba2fca-9f4e-4ffe-8786-9a39c858394d" providerId="AD" clId="Web-{2174B544-5621-0453-0BC4-1C6D923DF65D}" dt="2025-07-17T13:09:27.598" v="420" actId="20577"/>
        <pc:sldMkLst>
          <pc:docMk/>
          <pc:sldMk cId="642234957" sldId="265"/>
        </pc:sldMkLst>
        <pc:spChg chg="mod">
          <ac:chgData name="Erica Cheslock" userId="S::erica@soroptimist.org::41ba2fca-9f4e-4ffe-8786-9a39c858394d" providerId="AD" clId="Web-{2174B544-5621-0453-0BC4-1C6D923DF65D}" dt="2025-07-17T13:09:27.598" v="420" actId="20577"/>
          <ac:spMkLst>
            <pc:docMk/>
            <pc:sldMk cId="642234957" sldId="265"/>
            <ac:spMk id="4" creationId="{00000000-0000-0000-0000-000000000000}"/>
          </ac:spMkLst>
        </pc:spChg>
        <pc:spChg chg="mod">
          <ac:chgData name="Erica Cheslock" userId="S::erica@soroptimist.org::41ba2fca-9f4e-4ffe-8786-9a39c858394d" providerId="AD" clId="Web-{2174B544-5621-0453-0BC4-1C6D923DF65D}" dt="2025-07-17T13:05:31.440" v="368" actId="1076"/>
          <ac:spMkLst>
            <pc:docMk/>
            <pc:sldMk cId="642234957" sldId="265"/>
            <ac:spMk id="5" creationId="{01492E89-A3AF-E845-5A3F-FA7BB608322E}"/>
          </ac:spMkLst>
        </pc:spChg>
        <pc:spChg chg="mod">
          <ac:chgData name="Erica Cheslock" userId="S::erica@soroptimist.org::41ba2fca-9f4e-4ffe-8786-9a39c858394d" providerId="AD" clId="Web-{2174B544-5621-0453-0BC4-1C6D923DF65D}" dt="2025-07-17T12:53:02.386" v="55" actId="20577"/>
          <ac:spMkLst>
            <pc:docMk/>
            <pc:sldMk cId="642234957" sldId="265"/>
            <ac:spMk id="7" creationId="{718FCFE7-71C3-4C46-87F4-B4C784BA6DC5}"/>
          </ac:spMkLst>
        </pc:spChg>
      </pc:sldChg>
      <pc:sldChg chg="modSp modNotes">
        <pc:chgData name="Erica Cheslock" userId="S::erica@soroptimist.org::41ba2fca-9f4e-4ffe-8786-9a39c858394d" providerId="AD" clId="Web-{2174B544-5621-0453-0BC4-1C6D923DF65D}" dt="2025-07-17T13:00:46.154" v="277" actId="20577"/>
        <pc:sldMkLst>
          <pc:docMk/>
          <pc:sldMk cId="1592864195" sldId="267"/>
        </pc:sldMkLst>
        <pc:spChg chg="mod">
          <ac:chgData name="Erica Cheslock" userId="S::erica@soroptimist.org::41ba2fca-9f4e-4ffe-8786-9a39c858394d" providerId="AD" clId="Web-{2174B544-5621-0453-0BC4-1C6D923DF65D}" dt="2025-07-17T12:59:16.569" v="262" actId="20577"/>
          <ac:spMkLst>
            <pc:docMk/>
            <pc:sldMk cId="1592864195" sldId="267"/>
            <ac:spMk id="3" creationId="{00000000-0000-0000-0000-000000000000}"/>
          </ac:spMkLst>
        </pc:spChg>
        <pc:spChg chg="mod">
          <ac:chgData name="Erica Cheslock" userId="S::erica@soroptimist.org::41ba2fca-9f4e-4ffe-8786-9a39c858394d" providerId="AD" clId="Web-{2174B544-5621-0453-0BC4-1C6D923DF65D}" dt="2025-07-17T13:00:46.154" v="277" actId="20577"/>
          <ac:spMkLst>
            <pc:docMk/>
            <pc:sldMk cId="1592864195" sldId="267"/>
            <ac:spMk id="4" creationId="{FCA27314-3677-6A46-87C9-51B7EC067374}"/>
          </ac:spMkLst>
        </pc:spChg>
      </pc:sldChg>
      <pc:sldChg chg="modSp">
        <pc:chgData name="Erica Cheslock" userId="S::erica@soroptimist.org::41ba2fca-9f4e-4ffe-8786-9a39c858394d" providerId="AD" clId="Web-{2174B544-5621-0453-0BC4-1C6D923DF65D}" dt="2025-07-17T13:09:10.893" v="418" actId="20577"/>
        <pc:sldMkLst>
          <pc:docMk/>
          <pc:sldMk cId="3660565324" sldId="268"/>
        </pc:sldMkLst>
        <pc:spChg chg="mod">
          <ac:chgData name="Erica Cheslock" userId="S::erica@soroptimist.org::41ba2fca-9f4e-4ffe-8786-9a39c858394d" providerId="AD" clId="Web-{2174B544-5621-0453-0BC4-1C6D923DF65D}" dt="2025-07-17T13:08:18.202" v="391" actId="20577"/>
          <ac:spMkLst>
            <pc:docMk/>
            <pc:sldMk cId="3660565324" sldId="268"/>
            <ac:spMk id="4" creationId="{18669566-9D56-1B40-22C4-155C05B77C9B}"/>
          </ac:spMkLst>
        </pc:spChg>
        <pc:spChg chg="mod">
          <ac:chgData name="Erica Cheslock" userId="S::erica@soroptimist.org::41ba2fca-9f4e-4ffe-8786-9a39c858394d" providerId="AD" clId="Web-{2174B544-5621-0453-0BC4-1C6D923DF65D}" dt="2025-07-17T13:09:10.893" v="418" actId="20577"/>
          <ac:spMkLst>
            <pc:docMk/>
            <pc:sldMk cId="3660565324" sldId="268"/>
            <ac:spMk id="5" creationId="{84A91CD8-8E26-A7FD-1DF8-05828723998F}"/>
          </ac:spMkLst>
        </pc:spChg>
        <pc:spChg chg="mod">
          <ac:chgData name="Erica Cheslock" userId="S::erica@soroptimist.org::41ba2fca-9f4e-4ffe-8786-9a39c858394d" providerId="AD" clId="Web-{2174B544-5621-0453-0BC4-1C6D923DF65D}" dt="2025-07-17T13:07:59.779" v="381" actId="20577"/>
          <ac:spMkLst>
            <pc:docMk/>
            <pc:sldMk cId="3660565324" sldId="268"/>
            <ac:spMk id="7" creationId="{CAB28A1F-D647-C013-BEF1-6AE9086D1C7B}"/>
          </ac:spMkLst>
        </pc:spChg>
        <pc:picChg chg="mod">
          <ac:chgData name="Erica Cheslock" userId="S::erica@soroptimist.org::41ba2fca-9f4e-4ffe-8786-9a39c858394d" providerId="AD" clId="Web-{2174B544-5621-0453-0BC4-1C6D923DF65D}" dt="2025-07-17T13:01:51.971" v="291" actId="14100"/>
          <ac:picMkLst>
            <pc:docMk/>
            <pc:sldMk cId="3660565324" sldId="268"/>
            <ac:picMk id="2" creationId="{5F81F5B4-2083-2CFB-72AD-FA1F131A6AC5}"/>
          </ac:picMkLst>
        </pc:picChg>
      </pc:sldChg>
      <pc:sldChg chg="modSp">
        <pc:chgData name="Erica Cheslock" userId="S::erica@soroptimist.org::41ba2fca-9f4e-4ffe-8786-9a39c858394d" providerId="AD" clId="Web-{2174B544-5621-0453-0BC4-1C6D923DF65D}" dt="2025-07-17T13:06:52.555" v="376" actId="1076"/>
        <pc:sldMkLst>
          <pc:docMk/>
          <pc:sldMk cId="3766935705" sldId="269"/>
        </pc:sldMkLst>
        <pc:spChg chg="mod">
          <ac:chgData name="Erica Cheslock" userId="S::erica@soroptimist.org::41ba2fca-9f4e-4ffe-8786-9a39c858394d" providerId="AD" clId="Web-{2174B544-5621-0453-0BC4-1C6D923DF65D}" dt="2025-07-17T13:00:21.777" v="268" actId="20577"/>
          <ac:spMkLst>
            <pc:docMk/>
            <pc:sldMk cId="3766935705" sldId="269"/>
            <ac:spMk id="3" creationId="{1F2B1F54-82DE-3658-49D3-01C3D7485C96}"/>
          </ac:spMkLst>
        </pc:spChg>
        <pc:spChg chg="mod">
          <ac:chgData name="Erica Cheslock" userId="S::erica@soroptimist.org::41ba2fca-9f4e-4ffe-8786-9a39c858394d" providerId="AD" clId="Web-{2174B544-5621-0453-0BC4-1C6D923DF65D}" dt="2025-07-17T13:06:44.258" v="374" actId="1076"/>
          <ac:spMkLst>
            <pc:docMk/>
            <pc:sldMk cId="3766935705" sldId="269"/>
            <ac:spMk id="4" creationId="{90C4E200-8400-7D22-9C9F-73B5FB661499}"/>
          </ac:spMkLst>
        </pc:spChg>
        <pc:spChg chg="mod">
          <ac:chgData name="Erica Cheslock" userId="S::erica@soroptimist.org::41ba2fca-9f4e-4ffe-8786-9a39c858394d" providerId="AD" clId="Web-{2174B544-5621-0453-0BC4-1C6D923DF65D}" dt="2025-07-17T13:04:49.234" v="364" actId="20577"/>
          <ac:spMkLst>
            <pc:docMk/>
            <pc:sldMk cId="3766935705" sldId="269"/>
            <ac:spMk id="5" creationId="{D90F892B-B46B-1EB2-19FA-69963626C2D1}"/>
          </ac:spMkLst>
        </pc:spChg>
        <pc:picChg chg="mod">
          <ac:chgData name="Erica Cheslock" userId="S::erica@soroptimist.org::41ba2fca-9f4e-4ffe-8786-9a39c858394d" providerId="AD" clId="Web-{2174B544-5621-0453-0BC4-1C6D923DF65D}" dt="2025-07-17T13:06:52.555" v="376" actId="1076"/>
          <ac:picMkLst>
            <pc:docMk/>
            <pc:sldMk cId="3766935705" sldId="269"/>
            <ac:picMk id="2050" creationId="{20E93B87-814C-7A0B-5E7F-7CDFD8F592FA}"/>
          </ac:picMkLst>
        </pc:picChg>
      </pc:sldChg>
      <pc:sldChg chg="modSp">
        <pc:chgData name="Erica Cheslock" userId="S::erica@soroptimist.org::41ba2fca-9f4e-4ffe-8786-9a39c858394d" providerId="AD" clId="Web-{2174B544-5621-0453-0BC4-1C6D923DF65D}" dt="2025-07-17T13:06:18.396" v="371" actId="1076"/>
        <pc:sldMkLst>
          <pc:docMk/>
          <pc:sldMk cId="2525418233" sldId="271"/>
        </pc:sldMkLst>
        <pc:spChg chg="mod">
          <ac:chgData name="Erica Cheslock" userId="S::erica@soroptimist.org::41ba2fca-9f4e-4ffe-8786-9a39c858394d" providerId="AD" clId="Web-{2174B544-5621-0453-0BC4-1C6D923DF65D}" dt="2025-07-17T12:59:03.865" v="261" actId="1076"/>
          <ac:spMkLst>
            <pc:docMk/>
            <pc:sldMk cId="2525418233" sldId="271"/>
            <ac:spMk id="2" creationId="{45A8BD90-10C3-5E54-4195-973E37D86BD1}"/>
          </ac:spMkLst>
        </pc:spChg>
        <pc:spChg chg="mod">
          <ac:chgData name="Erica Cheslock" userId="S::erica@soroptimist.org::41ba2fca-9f4e-4ffe-8786-9a39c858394d" providerId="AD" clId="Web-{2174B544-5621-0453-0BC4-1C6D923DF65D}" dt="2025-07-17T13:06:18.396" v="371" actId="1076"/>
          <ac:spMkLst>
            <pc:docMk/>
            <pc:sldMk cId="2525418233" sldId="271"/>
            <ac:spMk id="3" creationId="{1ABDD696-B302-23B4-9FF8-94036757BCFB}"/>
          </ac:spMkLst>
        </pc:spChg>
        <pc:spChg chg="mod">
          <ac:chgData name="Erica Cheslock" userId="S::erica@soroptimist.org::41ba2fca-9f4e-4ffe-8786-9a39c858394d" providerId="AD" clId="Web-{2174B544-5621-0453-0BC4-1C6D923DF65D}" dt="2025-07-17T13:00:40.966" v="274" actId="20577"/>
          <ac:spMkLst>
            <pc:docMk/>
            <pc:sldMk cId="2525418233" sldId="271"/>
            <ac:spMk id="5" creationId="{5783190D-6076-CCD0-172D-C9A7DCCE15FF}"/>
          </ac:spMkLst>
        </pc:spChg>
      </pc:sldChg>
      <pc:sldChg chg="modSp">
        <pc:chgData name="Erica Cheslock" userId="S::erica@soroptimist.org::41ba2fca-9f4e-4ffe-8786-9a39c858394d" providerId="AD" clId="Web-{2174B544-5621-0453-0BC4-1C6D923DF65D}" dt="2025-07-17T13:00:36.965" v="269" actId="20577"/>
        <pc:sldMkLst>
          <pc:docMk/>
          <pc:sldMk cId="2933592429" sldId="272"/>
        </pc:sldMkLst>
        <pc:spChg chg="mod">
          <ac:chgData name="Erica Cheslock" userId="S::erica@soroptimist.org::41ba2fca-9f4e-4ffe-8786-9a39c858394d" providerId="AD" clId="Web-{2174B544-5621-0453-0BC4-1C6D923DF65D}" dt="2025-07-17T13:00:12.417" v="267" actId="1076"/>
          <ac:spMkLst>
            <pc:docMk/>
            <pc:sldMk cId="2933592429" sldId="272"/>
            <ac:spMk id="3" creationId="{8589536A-BECB-3B88-4920-83A99319BB9E}"/>
          </ac:spMkLst>
        </pc:spChg>
        <pc:spChg chg="mod">
          <ac:chgData name="Erica Cheslock" userId="S::erica@soroptimist.org::41ba2fca-9f4e-4ffe-8786-9a39c858394d" providerId="AD" clId="Web-{2174B544-5621-0453-0BC4-1C6D923DF65D}" dt="2025-07-17T12:58:18.534" v="253" actId="20577"/>
          <ac:spMkLst>
            <pc:docMk/>
            <pc:sldMk cId="2933592429" sldId="272"/>
            <ac:spMk id="4" creationId="{0DBFF2DC-6997-8C9D-5B64-FF9D761EFE52}"/>
          </ac:spMkLst>
        </pc:spChg>
        <pc:spChg chg="mod">
          <ac:chgData name="Erica Cheslock" userId="S::erica@soroptimist.org::41ba2fca-9f4e-4ffe-8786-9a39c858394d" providerId="AD" clId="Web-{2174B544-5621-0453-0BC4-1C6D923DF65D}" dt="2025-07-17T13:00:36.965" v="269" actId="20577"/>
          <ac:spMkLst>
            <pc:docMk/>
            <pc:sldMk cId="2933592429" sldId="272"/>
            <ac:spMk id="5" creationId="{8745A1AE-A3B0-C948-B940-74FD2D5ED2B4}"/>
          </ac:spMkLst>
        </pc:spChg>
      </pc:sldChg>
      <pc:sldChg chg="modSp">
        <pc:chgData name="Erica Cheslock" userId="S::erica@soroptimist.org::41ba2fca-9f4e-4ffe-8786-9a39c858394d" providerId="AD" clId="Web-{2174B544-5621-0453-0BC4-1C6D923DF65D}" dt="2025-07-17T13:04:21.154" v="361" actId="20577"/>
        <pc:sldMkLst>
          <pc:docMk/>
          <pc:sldMk cId="2108327780" sldId="274"/>
        </pc:sldMkLst>
        <pc:spChg chg="mod">
          <ac:chgData name="Erica Cheslock" userId="S::erica@soroptimist.org::41ba2fca-9f4e-4ffe-8786-9a39c858394d" providerId="AD" clId="Web-{2174B544-5621-0453-0BC4-1C6D923DF65D}" dt="2025-07-17T13:02:57.210" v="299" actId="20577"/>
          <ac:spMkLst>
            <pc:docMk/>
            <pc:sldMk cId="2108327780" sldId="274"/>
            <ac:spMk id="2" creationId="{E5C6E0B6-DF1A-72EA-8850-174350A5CF60}"/>
          </ac:spMkLst>
        </pc:spChg>
        <pc:spChg chg="mod">
          <ac:chgData name="Erica Cheslock" userId="S::erica@soroptimist.org::41ba2fca-9f4e-4ffe-8786-9a39c858394d" providerId="AD" clId="Web-{2174B544-5621-0453-0BC4-1C6D923DF65D}" dt="2025-07-17T13:04:21.154" v="361" actId="20577"/>
          <ac:spMkLst>
            <pc:docMk/>
            <pc:sldMk cId="2108327780" sldId="274"/>
            <ac:spMk id="3" creationId="{0224FCD5-7A48-6521-FF1C-A56A6D92D60B}"/>
          </ac:spMkLst>
        </pc:spChg>
        <pc:spChg chg="mod">
          <ac:chgData name="Erica Cheslock" userId="S::erica@soroptimist.org::41ba2fca-9f4e-4ffe-8786-9a39c858394d" providerId="AD" clId="Web-{2174B544-5621-0453-0BC4-1C6D923DF65D}" dt="2025-07-17T13:03:15.430" v="305" actId="20577"/>
          <ac:spMkLst>
            <pc:docMk/>
            <pc:sldMk cId="2108327780" sldId="274"/>
            <ac:spMk id="5" creationId="{7BCDF368-D920-951C-503F-ADA9E8A754A8}"/>
          </ac:spMkLst>
        </pc:spChg>
      </pc:sldChg>
      <pc:sldChg chg="modSp">
        <pc:chgData name="Erica Cheslock" userId="S::erica@soroptimist.org::41ba2fca-9f4e-4ffe-8786-9a39c858394d" providerId="AD" clId="Web-{2174B544-5621-0453-0BC4-1C6D923DF65D}" dt="2025-07-17T13:08:57.361" v="416" actId="1076"/>
        <pc:sldMkLst>
          <pc:docMk/>
          <pc:sldMk cId="3043751038" sldId="275"/>
        </pc:sldMkLst>
        <pc:spChg chg="mod">
          <ac:chgData name="Erica Cheslock" userId="S::erica@soroptimist.org::41ba2fca-9f4e-4ffe-8786-9a39c858394d" providerId="AD" clId="Web-{2174B544-5621-0453-0BC4-1C6D923DF65D}" dt="2025-07-17T13:08:57.361" v="416" actId="1076"/>
          <ac:spMkLst>
            <pc:docMk/>
            <pc:sldMk cId="3043751038" sldId="275"/>
            <ac:spMk id="2" creationId="{3A09F8E8-03C4-BAB8-70B4-6DD93FC25F8C}"/>
          </ac:spMkLst>
        </pc:spChg>
        <pc:spChg chg="mod">
          <ac:chgData name="Erica Cheslock" userId="S::erica@soroptimist.org::41ba2fca-9f4e-4ffe-8786-9a39c858394d" providerId="AD" clId="Web-{2174B544-5621-0453-0BC4-1C6D923DF65D}" dt="2025-07-17T12:53:20.481" v="57" actId="20577"/>
          <ac:spMkLst>
            <pc:docMk/>
            <pc:sldMk cId="3043751038" sldId="275"/>
            <ac:spMk id="3" creationId="{E4C0A200-97F2-A4B1-80A0-5116CCF6E40A}"/>
          </ac:spMkLst>
        </pc:spChg>
        <pc:spChg chg="mod">
          <ac:chgData name="Erica Cheslock" userId="S::erica@soroptimist.org::41ba2fca-9f4e-4ffe-8786-9a39c858394d" providerId="AD" clId="Web-{2174B544-5621-0453-0BC4-1C6D923DF65D}" dt="2025-07-17T12:53:46.873" v="58" actId="20577"/>
          <ac:spMkLst>
            <pc:docMk/>
            <pc:sldMk cId="3043751038" sldId="275"/>
            <ac:spMk id="4" creationId="{0BE95355-DAFF-4824-35CE-B1DDEC4145E0}"/>
          </ac:spMkLst>
        </pc:spChg>
      </pc:sldChg>
      <pc:sldChg chg="modSp">
        <pc:chgData name="Erica Cheslock" userId="S::erica@soroptimist.org::41ba2fca-9f4e-4ffe-8786-9a39c858394d" providerId="AD" clId="Web-{2174B544-5621-0453-0BC4-1C6D923DF65D}" dt="2025-07-17T13:06:03.177" v="369" actId="20577"/>
        <pc:sldMkLst>
          <pc:docMk/>
          <pc:sldMk cId="2777088390" sldId="277"/>
        </pc:sldMkLst>
        <pc:spChg chg="mod">
          <ac:chgData name="Erica Cheslock" userId="S::erica@soroptimist.org::41ba2fca-9f4e-4ffe-8786-9a39c858394d" providerId="AD" clId="Web-{2174B544-5621-0453-0BC4-1C6D923DF65D}" dt="2025-07-17T12:59:38.008" v="264" actId="20577"/>
          <ac:spMkLst>
            <pc:docMk/>
            <pc:sldMk cId="2777088390" sldId="277"/>
            <ac:spMk id="3" creationId="{E34CEC64-9FC6-8614-BB43-F0935C846A21}"/>
          </ac:spMkLst>
        </pc:spChg>
        <pc:spChg chg="mod">
          <ac:chgData name="Erica Cheslock" userId="S::erica@soroptimist.org::41ba2fca-9f4e-4ffe-8786-9a39c858394d" providerId="AD" clId="Web-{2174B544-5621-0453-0BC4-1C6D923DF65D}" dt="2025-07-17T13:06:03.177" v="369" actId="20577"/>
          <ac:spMkLst>
            <pc:docMk/>
            <pc:sldMk cId="2777088390" sldId="277"/>
            <ac:spMk id="4" creationId="{358F96F3-AC6A-801C-2DFC-F94B9A29F4B7}"/>
          </ac:spMkLst>
        </pc:spChg>
        <pc:spChg chg="mod">
          <ac:chgData name="Erica Cheslock" userId="S::erica@soroptimist.org::41ba2fca-9f4e-4ffe-8786-9a39c858394d" providerId="AD" clId="Web-{2174B544-5621-0453-0BC4-1C6D923DF65D}" dt="2025-07-17T12:54:45.096" v="64" actId="20577"/>
          <ac:spMkLst>
            <pc:docMk/>
            <pc:sldMk cId="2777088390" sldId="277"/>
            <ac:spMk id="5" creationId="{15D228C4-B647-8B69-B294-27F2D6FC4859}"/>
          </ac:spMkLst>
        </pc:spChg>
      </pc:sldChg>
      <pc:sldChg chg="modSp">
        <pc:chgData name="Erica Cheslock" userId="S::erica@soroptimist.org::41ba2fca-9f4e-4ffe-8786-9a39c858394d" providerId="AD" clId="Web-{2174B544-5621-0453-0BC4-1C6D923DF65D}" dt="2025-07-17T13:09:37.958" v="422" actId="20577"/>
        <pc:sldMkLst>
          <pc:docMk/>
          <pc:sldMk cId="1674817045" sldId="278"/>
        </pc:sldMkLst>
        <pc:spChg chg="mod">
          <ac:chgData name="Erica Cheslock" userId="S::erica@soroptimist.org::41ba2fca-9f4e-4ffe-8786-9a39c858394d" providerId="AD" clId="Web-{2174B544-5621-0453-0BC4-1C6D923DF65D}" dt="2025-07-17T12:53:54.514" v="59" actId="20577"/>
          <ac:spMkLst>
            <pc:docMk/>
            <pc:sldMk cId="1674817045" sldId="278"/>
            <ac:spMk id="4" creationId="{3ECCE88C-73EC-07D3-F10B-19F9439A8EE1}"/>
          </ac:spMkLst>
        </pc:spChg>
        <pc:spChg chg="mod">
          <ac:chgData name="Erica Cheslock" userId="S::erica@soroptimist.org::41ba2fca-9f4e-4ffe-8786-9a39c858394d" providerId="AD" clId="Web-{2174B544-5621-0453-0BC4-1C6D923DF65D}" dt="2025-07-17T13:09:37.958" v="422" actId="20577"/>
          <ac:spMkLst>
            <pc:docMk/>
            <pc:sldMk cId="1674817045" sldId="278"/>
            <ac:spMk id="7" creationId="{DE3BB000-82C0-C4E1-642F-7291B0172BE3}"/>
          </ac:spMkLst>
        </pc:spChg>
      </pc:sldChg>
      <pc:sldChg chg="modSp new">
        <pc:chgData name="Erica Cheslock" userId="S::erica@soroptimist.org::41ba2fca-9f4e-4ffe-8786-9a39c858394d" providerId="AD" clId="Web-{2174B544-5621-0453-0BC4-1C6D923DF65D}" dt="2025-07-17T13:08:43.719" v="413" actId="20577"/>
        <pc:sldMkLst>
          <pc:docMk/>
          <pc:sldMk cId="2375403367" sldId="279"/>
        </pc:sldMkLst>
        <pc:spChg chg="mod">
          <ac:chgData name="Erica Cheslock" userId="S::erica@soroptimist.org::41ba2fca-9f4e-4ffe-8786-9a39c858394d" providerId="AD" clId="Web-{2174B544-5621-0453-0BC4-1C6D923DF65D}" dt="2025-07-17T13:08:43.719" v="413" actId="20577"/>
          <ac:spMkLst>
            <pc:docMk/>
            <pc:sldMk cId="2375403367" sldId="279"/>
            <ac:spMk id="3" creationId="{94A385DF-C401-67D8-4812-C426D950055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7/30/2025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7/30/2025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rtl="0"/>
            <a:r>
              <a:rPr lang="x-es-XL" b="0" i="0" u="none" baseline="0"/>
              <a:t>Hola, soy [Tu nombre] y me emociona estar aquí con ustedes hoy para compartir historias inspiradoras de algunas regiones que representan a nuestra federación Soroptimista. Estos ejemplos resaltan cómo los clubes abordaron con éxito los desafíos de recaudación de fondos e involucraron a sus comunidades. </a:t>
            </a:r>
          </a:p>
          <a:p>
            <a:endParaRPr lang="x-es-XL" dirty="0"/>
          </a:p>
          <a:p>
            <a:pPr algn="l" rtl="0"/>
            <a:r>
              <a:rPr lang="x-es-XL" b="0" i="0" u="none" baseline="0"/>
              <a:t>Mientras analizamos estos ejemplos, espero despertar su inspiración sobre cómo pueden lograr recaudaciones de fondos similares en su propia comunidad local. Hablaremos sobre la importancia de los socios comunitarios, la colaboración y la obtención de patrocinios; todos elementos que pueden ampliar nuestro impacto. </a:t>
            </a:r>
          </a:p>
          <a:p>
            <a:endParaRPr lang="x-es-XL" dirty="0"/>
          </a:p>
          <a:p>
            <a:pPr algn="l" rtl="0"/>
            <a:r>
              <a:rPr lang="x-es-XL" b="0" i="0" u="none" baseline="0"/>
              <a:t>¡Descubramos cómo todas podemos aprender unas de otras!</a:t>
            </a:r>
          </a:p>
        </p:txBody>
      </p:sp>
      <p:sp>
        <p:nvSpPr>
          <p:cNvPr id="4" name="Slide Number Placeholder 3"/>
          <p:cNvSpPr>
            <a:spLocks noGrp="1"/>
          </p:cNvSpPr>
          <p:nvPr>
            <p:ph type="sldNum" sz="quarter" idx="10"/>
          </p:nvPr>
        </p:nvSpPr>
        <p:spPr/>
        <p:txBody>
          <a:bodyPr/>
          <a:lstStyle/>
          <a:p>
            <a:pPr algn="l" rtl="0"/>
            <a:fld id="{3E5DF9FD-7162-404A-8CD0-A628AF675F7F}" type="slidenum">
              <a:rPr/>
              <a:t>1</a:t>
            </a:fld>
            <a:endParaRPr lang="x-es-XL"/>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Hoy conocerás sobre eventos exitosos de recaudación de fondos de clubes en varias regiones de SIA. Descubrirás cómo hacer que la recaudación de fondos de tu club sea más exitosa. Finalmente, aprenderás cómo atraer donantes y a tu comunidad mediante eventos de recaudación de fondos. Construir esas conexiones es clave para nuestra misión. </a:t>
            </a:r>
          </a:p>
          <a:p>
            <a:endParaRPr lang="x-es-XL" dirty="0"/>
          </a:p>
          <a:p>
            <a:pPr algn="l" rtl="0"/>
            <a:r>
              <a:rPr lang="x-es-XL" b="0" i="0" u="none" baseline="0"/>
              <a:t>¡Comencemos y dejémonos inspirar!</a:t>
            </a:r>
          </a:p>
        </p:txBody>
      </p:sp>
      <p:sp>
        <p:nvSpPr>
          <p:cNvPr id="4" name="Slide Number Placeholder 3"/>
          <p:cNvSpPr>
            <a:spLocks noGrp="1"/>
          </p:cNvSpPr>
          <p:nvPr>
            <p:ph type="sldNum" sz="quarter" idx="5"/>
          </p:nvPr>
        </p:nvSpPr>
        <p:spPr/>
        <p:txBody>
          <a:bodyPr/>
          <a:lstStyle/>
          <a:p>
            <a:pPr algn="l" rtl="0"/>
            <a:fld id="{3E5DF9FD-7162-404A-8CD0-A628AF675F7F}" type="slidenum">
              <a:rPr/>
              <a:t>2</a:t>
            </a:fld>
            <a:endParaRPr lang="x-es-XL"/>
          </a:p>
        </p:txBody>
      </p:sp>
    </p:spTree>
    <p:extLst>
      <p:ext uri="{BB962C8B-B14F-4D97-AF65-F5344CB8AC3E}">
        <p14:creationId xmlns:p14="http://schemas.microsoft.com/office/powerpoint/2010/main" val="2758209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0C1BD-C756-26D2-9D94-9B8FC9D199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F9416E-A535-834D-7060-8C07DA06C4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E409C5-C8D0-294A-D742-115A51A51ACD}"/>
              </a:ext>
            </a:extLst>
          </p:cNvPr>
          <p:cNvSpPr>
            <a:spLocks noGrp="1"/>
          </p:cNvSpPr>
          <p:nvPr>
            <p:ph type="body" idx="1"/>
          </p:nvPr>
        </p:nvSpPr>
        <p:spPr/>
        <p:txBody>
          <a:bodyPr/>
          <a:lstStyle/>
          <a:p>
            <a:pPr algn="l" rtl="0"/>
            <a:r>
              <a:rPr lang="x-es-XL" b="0" i="0" u="none" baseline="0"/>
              <a:t>En la región Kita de Japón, SI Asahikawa ha llevado alegría y entretenimiento a su comunidad a través de presentaciones de vodevil benéficas. Durante años, han organizado eventos YOSE, espectáculos vibrantes de rakugo, manzai, magia y música.</a:t>
            </a:r>
          </a:p>
          <a:p>
            <a:endParaRPr lang="x-es-XL" dirty="0"/>
          </a:p>
        </p:txBody>
      </p:sp>
      <p:sp>
        <p:nvSpPr>
          <p:cNvPr id="4" name="Slide Number Placeholder 3">
            <a:extLst>
              <a:ext uri="{FF2B5EF4-FFF2-40B4-BE49-F238E27FC236}">
                <a16:creationId xmlns:a16="http://schemas.microsoft.com/office/drawing/2014/main" id="{52EB686A-5441-6ED4-F0AF-7970AE0D8F99}"/>
              </a:ext>
            </a:extLst>
          </p:cNvPr>
          <p:cNvSpPr>
            <a:spLocks noGrp="1"/>
          </p:cNvSpPr>
          <p:nvPr>
            <p:ph type="sldNum" sz="quarter" idx="5"/>
          </p:nvPr>
        </p:nvSpPr>
        <p:spPr/>
        <p:txBody>
          <a:bodyPr/>
          <a:lstStyle/>
          <a:p>
            <a:pPr algn="l" rtl="0"/>
            <a:fld id="{3E5DF9FD-7162-404A-8CD0-A628AF675F7F}" type="slidenum">
              <a:rPr/>
              <a:t>3</a:t>
            </a:fld>
            <a:endParaRPr lang="x-es-XL"/>
          </a:p>
        </p:txBody>
      </p:sp>
    </p:spTree>
    <p:extLst>
      <p:ext uri="{BB962C8B-B14F-4D97-AF65-F5344CB8AC3E}">
        <p14:creationId xmlns:p14="http://schemas.microsoft.com/office/powerpoint/2010/main" val="2730334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CB6C5-E7D1-AAF7-BB9D-01E74A0C22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D3934-25D2-3585-0F40-F4DFB1EA76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D4D7F3-B2BD-2C98-6814-25F798682FE5}"/>
              </a:ext>
            </a:extLst>
          </p:cNvPr>
          <p:cNvSpPr>
            <a:spLocks noGrp="1"/>
          </p:cNvSpPr>
          <p:nvPr>
            <p:ph type="body" idx="1"/>
          </p:nvPr>
        </p:nvSpPr>
        <p:spPr/>
        <p:txBody>
          <a:bodyPr/>
          <a:lstStyle/>
          <a:p>
            <a:pPr algn="l" rtl="0"/>
            <a:r>
              <a:rPr lang="x-es-XL" b="0" i="0" u="none" baseline="0" dirty="0"/>
              <a:t>Mientras tanto, en Filipinas, varios clubes organizan actividades de recaudación de fondos que realmente reflejan el espíritu de la comunidad. Desde rifas de autos hasta bailes de gala, estos eventos han recaudado entre $1000 y $2000, apoyando directamente nuestra misión. </a:t>
            </a:r>
          </a:p>
          <a:p>
            <a:endParaRPr lang="x-es-XL" dirty="0"/>
          </a:p>
          <a:p>
            <a:pPr algn="l" rtl="0"/>
            <a:r>
              <a:rPr lang="x-es-XL" b="0" i="0" u="none" baseline="0" dirty="0"/>
              <a:t>Para motivar la participación y reconocer el éxito, los clubes introdujeron los Premios Anuales de la Gobernadora a los Clubes (GACA, por sus siglas en inglés), que premian a aquellos con logros destacados en recaudación de fondos y asistencia. Esto ayudó a fomentar el apoyo y animó a más miembros y clubes a participar en eventos de recaudación de fondos. Los premios reconocen el éxito al agradecer las contribuciones generosas durante eventos, lo que ayuda a fortalecer las relaciones con nuestros colaboradores. </a:t>
            </a:r>
          </a:p>
          <a:p>
            <a:endParaRPr lang="x-es-XL" dirty="0"/>
          </a:p>
        </p:txBody>
      </p:sp>
      <p:sp>
        <p:nvSpPr>
          <p:cNvPr id="4" name="Slide Number Placeholder 3">
            <a:extLst>
              <a:ext uri="{FF2B5EF4-FFF2-40B4-BE49-F238E27FC236}">
                <a16:creationId xmlns:a16="http://schemas.microsoft.com/office/drawing/2014/main" id="{0BBF8CDA-F356-BA01-3EA8-E440B9F411E8}"/>
              </a:ext>
            </a:extLst>
          </p:cNvPr>
          <p:cNvSpPr>
            <a:spLocks noGrp="1"/>
          </p:cNvSpPr>
          <p:nvPr>
            <p:ph type="sldNum" sz="quarter" idx="5"/>
          </p:nvPr>
        </p:nvSpPr>
        <p:spPr/>
        <p:txBody>
          <a:bodyPr/>
          <a:lstStyle/>
          <a:p>
            <a:pPr algn="l" rtl="0"/>
            <a:fld id="{3E5DF9FD-7162-404A-8CD0-A628AF675F7F}" type="slidenum">
              <a:rPr/>
              <a:t>4</a:t>
            </a:fld>
            <a:endParaRPr lang="x-es-XL"/>
          </a:p>
        </p:txBody>
      </p:sp>
    </p:spTree>
    <p:extLst>
      <p:ext uri="{BB962C8B-B14F-4D97-AF65-F5344CB8AC3E}">
        <p14:creationId xmlns:p14="http://schemas.microsoft.com/office/powerpoint/2010/main" val="1366128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06B30-8937-EBAA-281C-DAB8D5663A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263D45-3F5B-3DEF-A714-C3D6807033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A522DF-6DDC-3523-125E-E7F67AAB59B6}"/>
              </a:ext>
            </a:extLst>
          </p:cNvPr>
          <p:cNvSpPr>
            <a:spLocks noGrp="1"/>
          </p:cNvSpPr>
          <p:nvPr>
            <p:ph type="body" idx="1"/>
          </p:nvPr>
        </p:nvSpPr>
        <p:spPr/>
        <p:txBody>
          <a:bodyPr/>
          <a:lstStyle/>
          <a:p>
            <a:pPr algn="l" rtl="0"/>
            <a:r>
              <a:rPr lang="x-es-XL" b="0" i="0" u="none" baseline="0" dirty="0"/>
              <a:t>La Región Minami de Japón realiza muchas recaudaciones de fondos y ha encontrado fortaleza en la colaboración y la creatividad. Los clubes han organizado diversos eventos, como torneos de golf y cenas con espectáculos, reconociendo la importancia de involucrar a su comunidad local para crear conciencia y recaudar fondos. Sus recaudaciones de fondos promedian entre 361 y 3850 dólares estadounidenses.</a:t>
            </a:r>
          </a:p>
          <a:p>
            <a:endParaRPr lang="x-es-XL" dirty="0"/>
          </a:p>
          <a:p>
            <a:pPr algn="l" rtl="0"/>
            <a:r>
              <a:rPr lang="x-es-XL" b="0" i="0" u="none" baseline="0" dirty="0"/>
              <a:t>A pesar de desafíos como la disminución de la membresía y una población que envejece, están comprometidos a impulsar alianzas y colaborar con socios comunitarios y otros clubes para compartir recursos y ampliar su impacto.</a:t>
            </a:r>
          </a:p>
          <a:p>
            <a:endParaRPr lang="x-es-XL" dirty="0"/>
          </a:p>
          <a:p>
            <a:pPr algn="l" rtl="0"/>
            <a:r>
              <a:rPr lang="x-es-XL" b="0" i="0" u="none" baseline="0" dirty="0"/>
              <a:t>Esta diapositiva muestra algunos aspectos destacados de sus esfuerzos para recaudar fondos. Estas diversas iniciativas demuestran cómo la creatividad y la colaboración pueden llevar a aportes significativos.</a:t>
            </a:r>
          </a:p>
        </p:txBody>
      </p:sp>
      <p:sp>
        <p:nvSpPr>
          <p:cNvPr id="4" name="Slide Number Placeholder 3">
            <a:extLst>
              <a:ext uri="{FF2B5EF4-FFF2-40B4-BE49-F238E27FC236}">
                <a16:creationId xmlns:a16="http://schemas.microsoft.com/office/drawing/2014/main" id="{A4E10165-EA4D-E65D-A234-80B545DDAE64}"/>
              </a:ext>
            </a:extLst>
          </p:cNvPr>
          <p:cNvSpPr>
            <a:spLocks noGrp="1"/>
          </p:cNvSpPr>
          <p:nvPr>
            <p:ph type="sldNum" sz="quarter" idx="5"/>
          </p:nvPr>
        </p:nvSpPr>
        <p:spPr/>
        <p:txBody>
          <a:bodyPr/>
          <a:lstStyle/>
          <a:p>
            <a:pPr algn="l" rtl="0"/>
            <a:fld id="{3E5DF9FD-7162-404A-8CD0-A628AF675F7F}" type="slidenum">
              <a:rPr/>
              <a:t>5</a:t>
            </a:fld>
            <a:endParaRPr lang="x-es-XL"/>
          </a:p>
        </p:txBody>
      </p:sp>
    </p:spTree>
    <p:extLst>
      <p:ext uri="{BB962C8B-B14F-4D97-AF65-F5344CB8AC3E}">
        <p14:creationId xmlns:p14="http://schemas.microsoft.com/office/powerpoint/2010/main" val="813977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dirty="0"/>
              <a:t>En la región de Canadá Occidental, la Caminata por las Mujeres, una oportunidad anual para todos los clubes en el mes de marzo, se convirtió en una iniciativa tanto de concientización como de recaudación de fondos. Junto con los materiales proporcionados por la sede principal de Soroptimist, los clubes se unieron para caminar durante el mes de marzo y compartieron historias personales de “Why I Walk” en redes sociales para generar conciencia sobre nuestra misión. </a:t>
            </a:r>
          </a:p>
          <a:p>
            <a:endParaRPr lang="x-es-XL" dirty="0"/>
          </a:p>
          <a:p>
            <a:pPr algn="l" rtl="0"/>
            <a:r>
              <a:rPr lang="x-es-XL" b="0" i="0" u="none" baseline="0" dirty="0"/>
              <a:t>Soroptimist de Victoria Westshore organizó una caminata corta de 2.5 km en colaboración con negocios locales como Big Wheel Burger. Esto resultó en una donación de $2 por cada hamburguesa especial vendida durante marzo; un ejemplo perfecto de cómo las alianzas pueden amplificar la concientización y la recaudación de fondos. </a:t>
            </a:r>
            <a:endParaRPr lang="x-es-XL" dirty="0">
              <a:ea typeface="Calibri"/>
              <a:cs typeface="Calibri"/>
            </a:endParaRPr>
          </a:p>
        </p:txBody>
      </p:sp>
      <p:sp>
        <p:nvSpPr>
          <p:cNvPr id="4" name="Slide Number Placeholder 3"/>
          <p:cNvSpPr>
            <a:spLocks noGrp="1"/>
          </p:cNvSpPr>
          <p:nvPr>
            <p:ph type="sldNum" sz="quarter" idx="5"/>
          </p:nvPr>
        </p:nvSpPr>
        <p:spPr/>
        <p:txBody>
          <a:bodyPr/>
          <a:lstStyle/>
          <a:p>
            <a:pPr algn="l" rtl="0"/>
            <a:fld id="{3E5DF9FD-7162-404A-8CD0-A628AF675F7F}" type="slidenum">
              <a:rPr/>
              <a:t>6</a:t>
            </a:fld>
            <a:endParaRPr lang="x-es-XL"/>
          </a:p>
        </p:txBody>
      </p:sp>
    </p:spTree>
    <p:extLst>
      <p:ext uri="{BB962C8B-B14F-4D97-AF65-F5344CB8AC3E}">
        <p14:creationId xmlns:p14="http://schemas.microsoft.com/office/powerpoint/2010/main" val="741888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43063-21CA-E3FA-47FC-DA7E7FE458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570689-BB23-6EED-2B4E-E8AA19ABC8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50082C-4BE2-16B9-18FE-A42EA4AE572E}"/>
              </a:ext>
            </a:extLst>
          </p:cNvPr>
          <p:cNvSpPr>
            <a:spLocks noGrp="1"/>
          </p:cNvSpPr>
          <p:nvPr>
            <p:ph type="body" idx="1"/>
          </p:nvPr>
        </p:nvSpPr>
        <p:spPr/>
        <p:txBody>
          <a:bodyPr/>
          <a:lstStyle/>
          <a:p>
            <a:pPr algn="l" rtl="0"/>
            <a:r>
              <a:rPr lang="x-es-XL" b="0" i="0" u="none" baseline="0" dirty="0"/>
              <a:t>Veamos nuestro último ejemplo: la fiesta de bingo musical organizada por SI Whittier de la región Desert Coast.</a:t>
            </a:r>
          </a:p>
          <a:p>
            <a:endParaRPr lang="x-es-XL" b="0" dirty="0"/>
          </a:p>
          <a:p>
            <a:pPr algn="l" rtl="0"/>
            <a:r>
              <a:rPr lang="x-es-XL" b="0" i="0" u="none" baseline="0" dirty="0"/>
              <a:t>Este evento se celebró el año pasado y generó una ganancia neta de 73 000 dólares estadounidenses con la participación de 164 asistentes que se reunieron para disfrutar de una noche de diversión y compromiso comunitario.</a:t>
            </a:r>
          </a:p>
          <a:p>
            <a:endParaRPr lang="x-es-XL" b="0" dirty="0"/>
          </a:p>
          <a:p>
            <a:pPr algn="l" rtl="0"/>
            <a:r>
              <a:rPr lang="x-es-XL" b="0" i="0" u="none" baseline="0" dirty="0"/>
              <a:t>Para promocionar el evento, utilizaron una variedad de canales, como el sitio web de su club, afiches, noticias de eventos de la cámara de comercio y redes sociales. Este enfoque integral les ayudó a llegar de manera eficaz a potenciales participantes e impulsar la asistencia.</a:t>
            </a:r>
          </a:p>
          <a:p>
            <a:endParaRPr lang="x-es-XL" b="0" dirty="0"/>
          </a:p>
          <a:p>
            <a:pPr algn="l" rtl="0"/>
            <a:r>
              <a:rPr lang="x-es-XL" b="0" i="0" u="none" baseline="0" dirty="0"/>
              <a:t>Algunas recomendaciones clave para el éxito son:</a:t>
            </a:r>
          </a:p>
          <a:p>
            <a:endParaRPr lang="x-es-XL" b="0" dirty="0"/>
          </a:p>
          <a:p>
            <a:pPr algn="l" rtl="0"/>
            <a:r>
              <a:rPr lang="x-es-XL" b="0" i="0" u="none" baseline="0" dirty="0"/>
              <a:t>- Comenzar temprano con las solicitudes de patrocinio para asegurar la financiación necesaria.</a:t>
            </a:r>
          </a:p>
          <a:p>
            <a:pPr algn="l" rtl="0"/>
            <a:r>
              <a:rPr lang="x-es-XL" b="0" i="0" u="none" baseline="0" dirty="0"/>
              <a:t>- Diseñar paquetes de patrocinio completos que incluyan cartas de invitación, niveles de patrocinio e información clara sobre nuestra misión.</a:t>
            </a:r>
          </a:p>
          <a:p>
            <a:pPr algn="l" rtl="0"/>
            <a:r>
              <a:rPr lang="x-es-XL" b="0" i="0" u="none" baseline="0" dirty="0"/>
              <a:t>-Fomentar el compromiso de todas las miembros para crear un sentido de pertenencia y compromiso con el evento.</a:t>
            </a:r>
          </a:p>
          <a:p>
            <a:pPr algn="l" rtl="0"/>
            <a:r>
              <a:rPr lang="x-es-XL" b="0" i="0" u="none" baseline="0" dirty="0"/>
              <a:t>- No teman probar algo nuevo; la innovación puede llevarles a un éxito aún mayor.</a:t>
            </a:r>
          </a:p>
          <a:p>
            <a:pPr marL="0" indent="0" algn="l" rtl="0">
              <a:buFontTx/>
              <a:buNone/>
            </a:pPr>
            <a:r>
              <a:rPr lang="x-es-XL" b="0" i="0" u="none" baseline="0" dirty="0"/>
              <a:t>- Asegúrense de aprovechar los recursos de nuestras miembros; muchas contribuyeron generosamente con su tiempo y habilidades, ofreciendo los servicios de maestras de ceremonias, subastadoras y DJs sin costo alguno.</a:t>
            </a:r>
          </a:p>
          <a:p>
            <a:pPr marL="171450" indent="-171450" algn="l" rtl="0">
              <a:buFontTx/>
              <a:buChar char="-"/>
            </a:pPr>
            <a:endParaRPr lang="x-es-XL" b="0" dirty="0"/>
          </a:p>
          <a:p>
            <a:endParaRPr lang="x-es-XL" dirty="0"/>
          </a:p>
        </p:txBody>
      </p:sp>
      <p:sp>
        <p:nvSpPr>
          <p:cNvPr id="4" name="Slide Number Placeholder 3">
            <a:extLst>
              <a:ext uri="{FF2B5EF4-FFF2-40B4-BE49-F238E27FC236}">
                <a16:creationId xmlns:a16="http://schemas.microsoft.com/office/drawing/2014/main" id="{08B80853-3C8A-D82D-6420-FFBC9D6EFCCB}"/>
              </a:ext>
            </a:extLst>
          </p:cNvPr>
          <p:cNvSpPr>
            <a:spLocks noGrp="1"/>
          </p:cNvSpPr>
          <p:nvPr>
            <p:ph type="sldNum" sz="quarter" idx="5"/>
          </p:nvPr>
        </p:nvSpPr>
        <p:spPr/>
        <p:txBody>
          <a:bodyPr/>
          <a:lstStyle/>
          <a:p>
            <a:pPr algn="l" rtl="0"/>
            <a:fld id="{3E5DF9FD-7162-404A-8CD0-A628AF675F7F}" type="slidenum">
              <a:rPr/>
              <a:t>7</a:t>
            </a:fld>
            <a:endParaRPr lang="x-es-XL"/>
          </a:p>
        </p:txBody>
      </p:sp>
    </p:spTree>
    <p:extLst>
      <p:ext uri="{BB962C8B-B14F-4D97-AF65-F5344CB8AC3E}">
        <p14:creationId xmlns:p14="http://schemas.microsoft.com/office/powerpoint/2010/main" val="4050890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C3DE8-ABD5-4BAD-737E-6CFFEAF276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43B02C-4F12-83F2-6BAB-10A5C16260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9D7683-68EA-D341-217F-CABB3EC8D5B5}"/>
              </a:ext>
            </a:extLst>
          </p:cNvPr>
          <p:cNvSpPr>
            <a:spLocks noGrp="1"/>
          </p:cNvSpPr>
          <p:nvPr>
            <p:ph type="body" idx="1"/>
          </p:nvPr>
        </p:nvSpPr>
        <p:spPr/>
        <p:txBody>
          <a:bodyPr/>
          <a:lstStyle/>
          <a:p>
            <a:pPr algn="l" rtl="0"/>
            <a:r>
              <a:rPr lang="x-es-XL" b="0" i="0" u="none" baseline="0" dirty="0"/>
              <a:t>Veamos estrategias más eficaces para potenciar nuestros esfuerzos de recaudación de fondos. </a:t>
            </a:r>
          </a:p>
          <a:p>
            <a:endParaRPr lang="x-es-XL" dirty="0"/>
          </a:p>
          <a:p>
            <a:pPr algn="l" rtl="0"/>
            <a:r>
              <a:rPr lang="x-es-XL" b="0" i="0" u="none" baseline="0" dirty="0"/>
              <a:t>Primero, crear afiches y volantes para promover la recaudación de fondos. También pueden publicar eventos en Facebook. </a:t>
            </a:r>
          </a:p>
          <a:p>
            <a:endParaRPr lang="x-es-XL" dirty="0"/>
          </a:p>
          <a:p>
            <a:pPr algn="l" rtl="0"/>
            <a:r>
              <a:rPr lang="x-es-XL" b="0" i="0" u="none" baseline="0" dirty="0"/>
              <a:t>A continuación, es esencial promover el patrocinio corporativo y las oportunidades de publicidad para aumentar el apoyo financiero. </a:t>
            </a:r>
          </a:p>
          <a:p>
            <a:endParaRPr lang="x-es-XL" dirty="0"/>
          </a:p>
          <a:p>
            <a:pPr algn="l" rtl="0"/>
            <a:r>
              <a:rPr lang="x-es-XL" b="0" i="0" u="none" baseline="0" dirty="0"/>
              <a:t>También pueden considerar asociarse con organizaciones similares o clubes cercanos para aumentar la asistencia, la concientización y los recursos. </a:t>
            </a:r>
          </a:p>
          <a:p>
            <a:endParaRPr lang="x-es-XL" dirty="0"/>
          </a:p>
          <a:p>
            <a:pPr algn="l" rtl="0"/>
            <a:r>
              <a:rPr lang="x-es-XL" b="0" i="0" u="none" baseline="0" dirty="0"/>
              <a:t>Utilizar las redes sociales para compartir nuestras historias y momentos clave de nuestra misión puede ayudar a aumentar la asistencia a nuestros eventos. Lo que resulta en más fondos recaudados,</a:t>
            </a:r>
          </a:p>
          <a:p>
            <a:pPr algn="l" rtl="0"/>
            <a:r>
              <a:rPr lang="x-es-XL" b="0" i="0" u="none" baseline="0" dirty="0"/>
              <a:t>mayor conciencia y posibles miembros nuevas.</a:t>
            </a:r>
          </a:p>
          <a:p>
            <a:endParaRPr lang="x-es-XL" dirty="0"/>
          </a:p>
          <a:p>
            <a:pPr algn="l" rtl="0"/>
            <a:r>
              <a:rPr lang="x-es-XL" b="0" i="0" u="none" baseline="0" dirty="0"/>
              <a:t>Por último, reconocer y celebrar las contribuciones de nuestras miembros y patrocinadores durante los eventos fomenta el apoyo continuo.</a:t>
            </a:r>
          </a:p>
        </p:txBody>
      </p:sp>
      <p:sp>
        <p:nvSpPr>
          <p:cNvPr id="4" name="Slide Number Placeholder 3">
            <a:extLst>
              <a:ext uri="{FF2B5EF4-FFF2-40B4-BE49-F238E27FC236}">
                <a16:creationId xmlns:a16="http://schemas.microsoft.com/office/drawing/2014/main" id="{6251F5CB-B3D4-4505-D062-E727573045BB}"/>
              </a:ext>
            </a:extLst>
          </p:cNvPr>
          <p:cNvSpPr>
            <a:spLocks noGrp="1"/>
          </p:cNvSpPr>
          <p:nvPr>
            <p:ph type="sldNum" sz="quarter" idx="5"/>
          </p:nvPr>
        </p:nvSpPr>
        <p:spPr/>
        <p:txBody>
          <a:bodyPr/>
          <a:lstStyle/>
          <a:p>
            <a:pPr algn="l" rtl="0"/>
            <a:fld id="{3E5DF9FD-7162-404A-8CD0-A628AF675F7F}" type="slidenum">
              <a:rPr/>
              <a:t>8</a:t>
            </a:fld>
            <a:endParaRPr lang="x-es-XL"/>
          </a:p>
        </p:txBody>
      </p:sp>
    </p:spTree>
    <p:extLst>
      <p:ext uri="{BB962C8B-B14F-4D97-AF65-F5344CB8AC3E}">
        <p14:creationId xmlns:p14="http://schemas.microsoft.com/office/powerpoint/2010/main" val="2054127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dirty="0"/>
              <a:t>Al enfocarse en mejorar la participación y la retención en los eventos, una estrategia clave es crear un grupo segmentado específicamente dedicado a la participación en eventos. Al formar este grupo específico, pueden interactuar de manera más eficaz con personas interesadas en los eventos. </a:t>
            </a:r>
          </a:p>
          <a:p>
            <a:endParaRPr lang="x-es-XL" dirty="0"/>
          </a:p>
          <a:p>
            <a:pPr algn="l" rtl="0"/>
            <a:r>
              <a:rPr lang="x-es-XL" b="0" i="0" u="none" baseline="0" dirty="0"/>
              <a:t>Utilizando esta lista segmentada, pueden enviar comunicaciones personalizadas adaptadas a sus intereses. Esto puede incluir: </a:t>
            </a:r>
          </a:p>
          <a:p>
            <a:endParaRPr lang="x-es-XL" dirty="0"/>
          </a:p>
          <a:p>
            <a:pPr marL="171450" indent="-171450" algn="l" rtl="0">
              <a:buFontTx/>
              <a:buChar char="-"/>
            </a:pPr>
            <a:r>
              <a:rPr lang="x-es-XL" b="0" i="0" u="none" baseline="0" dirty="0"/>
              <a:t>Futuras solicitudes de donaciones</a:t>
            </a:r>
          </a:p>
          <a:p>
            <a:pPr marL="171450" indent="-171450" algn="l" rtl="0">
              <a:buFontTx/>
              <a:buChar char="-"/>
            </a:pPr>
            <a:r>
              <a:rPr lang="x-es-XL" b="0" i="0" u="none" baseline="0" dirty="0"/>
              <a:t>Oportunidades para donaciones recurrentes y compromisos</a:t>
            </a:r>
          </a:p>
          <a:p>
            <a:pPr marL="171450" indent="-171450" algn="l" rtl="0">
              <a:buFontTx/>
              <a:buChar char="-"/>
            </a:pPr>
            <a:r>
              <a:rPr lang="x-es-XL" b="0" i="0" u="none" baseline="0" dirty="0"/>
              <a:t>Información sobre oportunidades de voluntariado</a:t>
            </a:r>
          </a:p>
          <a:p>
            <a:pPr marL="171450" indent="-171450" algn="l" rtl="0">
              <a:buFontTx/>
              <a:buChar char="-"/>
            </a:pPr>
            <a:r>
              <a:rPr lang="x-es-XL" b="0" i="0" u="none" baseline="0" dirty="0"/>
              <a:t>Invitaciones a eventos como las celebraciones de los Premios Vive Tu Sueño y los talleres de Suénalo, Puedes Lograrlo</a:t>
            </a:r>
          </a:p>
          <a:p>
            <a:pPr marL="171450" indent="-171450" algn="l" rtl="0">
              <a:buFontTx/>
              <a:buChar char="-"/>
            </a:pPr>
            <a:r>
              <a:rPr lang="x-es-XL" b="0" i="0" u="none" baseline="0" dirty="0"/>
              <a:t>Promociones de próximas iniciativas para recaudar fondos</a:t>
            </a:r>
          </a:p>
          <a:p>
            <a:pPr marL="171450" indent="-171450" algn="l" rtl="0">
              <a:buFontTx/>
              <a:buChar char="-"/>
            </a:pPr>
            <a:endParaRPr lang="x-es-XL" dirty="0"/>
          </a:p>
          <a:p>
            <a:pPr marL="0" indent="0" algn="l" rtl="0">
              <a:buFontTx/>
              <a:buNone/>
            </a:pPr>
            <a:r>
              <a:rPr lang="x-es-XL" b="0" i="0" u="none" baseline="0" dirty="0"/>
              <a:t>Al continuar involucrando a colaboradores en nuestra significativa labor, no solo fortalecemos nuestras relaciones con donantes, sino que también mejoramos la retención de asistentes a los eventos. Este enfoque personalizado es clave para generar lealtad y confianza, lo que finalmente se traduce en un aumento de fondos para nuestras iniciativas. </a:t>
            </a:r>
          </a:p>
          <a:p>
            <a:pPr marL="0" indent="0" algn="l" rtl="0">
              <a:buFontTx/>
              <a:buNone/>
            </a:pPr>
            <a:endParaRPr lang="x-es-XL" dirty="0"/>
          </a:p>
          <a:p>
            <a:pPr marL="0" indent="0" algn="l" rtl="0">
              <a:buFontTx/>
              <a:buNone/>
            </a:pPr>
            <a:r>
              <a:rPr lang="x-es-XL" b="0" i="0" u="none" baseline="0" dirty="0"/>
              <a:t>A través de estos esfuerzos, podemos crear una comunidad más participativa y comprometida que apoye nuestra misión. </a:t>
            </a:r>
          </a:p>
        </p:txBody>
      </p:sp>
      <p:sp>
        <p:nvSpPr>
          <p:cNvPr id="4" name="Slide Number Placeholder 3"/>
          <p:cNvSpPr>
            <a:spLocks noGrp="1"/>
          </p:cNvSpPr>
          <p:nvPr>
            <p:ph type="sldNum" sz="quarter" idx="5"/>
          </p:nvPr>
        </p:nvSpPr>
        <p:spPr/>
        <p:txBody>
          <a:bodyPr/>
          <a:lstStyle/>
          <a:p>
            <a:pPr algn="l" rtl="0"/>
            <a:fld id="{3E5DF9FD-7162-404A-8CD0-A628AF675F7F}" type="slidenum">
              <a:rPr/>
              <a:t>9</a:t>
            </a:fld>
            <a:endParaRPr lang="x-es-XL"/>
          </a:p>
        </p:txBody>
      </p:sp>
    </p:spTree>
    <p:extLst>
      <p:ext uri="{BB962C8B-B14F-4D97-AF65-F5344CB8AC3E}">
        <p14:creationId xmlns:p14="http://schemas.microsoft.com/office/powerpoint/2010/main" val="3181151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86A73-2354-8C5F-3F23-E66604E5A5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55AAC4-8347-E0CB-0B29-1DE3E7DD57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8A1D68-ABC8-CCCF-02EE-94AE1A3F6A71}"/>
              </a:ext>
            </a:extLst>
          </p:cNvPr>
          <p:cNvSpPr>
            <a:spLocks noGrp="1"/>
          </p:cNvSpPr>
          <p:nvPr>
            <p:ph type="body" idx="1"/>
          </p:nvPr>
        </p:nvSpPr>
        <p:spPr/>
        <p:txBody>
          <a:bodyPr/>
          <a:lstStyle/>
          <a:p>
            <a:pPr algn="l" rtl="0"/>
            <a:r>
              <a:rPr lang="x-es-XL" b="0" i="0" u="none" baseline="0" dirty="0"/>
              <a:t>Es esencial incluir los detalles clave del evento, como el nombre, la fecha, la hora y el lugar, de forma destacada en todo el material de marketing. Esto garantiza que los posibles asistentes cuenten con la información que necesitan de un vistazo. </a:t>
            </a:r>
          </a:p>
          <a:p>
            <a:endParaRPr lang="x-es-XL" b="0" dirty="0"/>
          </a:p>
          <a:p>
            <a:pPr algn="l" rtl="0"/>
            <a:r>
              <a:rPr lang="x-es-XL" b="0" i="0" u="none" baseline="0" dirty="0"/>
              <a:t>También deben incorporar un llamado a la acción claro, que dirija a las personas al sitio web de su evento o club para comprar entradas en línea o para obtener más información sobre el evento. Esto les facilita la interacción con su club. </a:t>
            </a:r>
          </a:p>
          <a:p>
            <a:endParaRPr lang="x-es-XL" b="0" dirty="0"/>
          </a:p>
          <a:p>
            <a:pPr algn="l" rtl="0"/>
            <a:r>
              <a:rPr lang="x-es-XL" b="0" i="0" u="none" baseline="0" dirty="0"/>
              <a:t>Es fundamental que todo el material de promoción esté alineado con la marca SIA. La coherencia en nuestra imagen no solo fortalece nuestra identidad, sino que también genera confianza entre nuestros donantes. El equipo de marketing de la sede principal de SIA tiene plantillas y herramientas </a:t>
            </a:r>
          </a:p>
          <a:p>
            <a:pPr algn="l" rtl="0"/>
            <a:r>
              <a:rPr lang="x-es-XL" b="0" i="0" u="none" baseline="0" dirty="0"/>
              <a:t>disponible para facilitar esta tarea. Estos recursos ayudan a asegurar que nuestro material de promoción sea profesional y eficaz. </a:t>
            </a:r>
          </a:p>
          <a:p>
            <a:endParaRPr lang="x-es-XL" b="0" dirty="0"/>
          </a:p>
          <a:p>
            <a:pPr algn="l" rtl="0"/>
            <a:r>
              <a:rPr lang="x-es-XL" b="0" i="0" u="none" baseline="0" dirty="0"/>
              <a:t>Crear contenido atractivo que capte la atención e impulse la interacción en las plataformas de redes sociales también puede aumentar la visibilidad de su club. En esta diapositiva verán un ejemplo de volante del equipo de marketing de la sede principal de SIA. Usando el siguiente enlace, podrán acceder a una plantilla que les ayudará a crear un volante para su próximo evento.</a:t>
            </a:r>
          </a:p>
          <a:p>
            <a:endParaRPr lang="x-es-XL" b="0" dirty="0"/>
          </a:p>
          <a:p>
            <a:pPr algn="l" rtl="0"/>
            <a:r>
              <a:rPr lang="x-es-XL" b="0" i="0" u="none" baseline="0" dirty="0"/>
              <a:t>Al implementar estas estrategias y crear material de promoción sólido, pueden maximizar su alcance y garantizar el éxito de sus eventos. </a:t>
            </a:r>
          </a:p>
          <a:p>
            <a:pPr marL="171450" indent="-171450" algn="l" rtl="0">
              <a:buFontTx/>
              <a:buChar char="-"/>
            </a:pPr>
            <a:endParaRPr lang="x-es-XL" b="0" dirty="0"/>
          </a:p>
          <a:p>
            <a:endParaRPr lang="x-es-XL" dirty="0"/>
          </a:p>
        </p:txBody>
      </p:sp>
      <p:sp>
        <p:nvSpPr>
          <p:cNvPr id="4" name="Slide Number Placeholder 3">
            <a:extLst>
              <a:ext uri="{FF2B5EF4-FFF2-40B4-BE49-F238E27FC236}">
                <a16:creationId xmlns:a16="http://schemas.microsoft.com/office/drawing/2014/main" id="{3BD91133-F949-EB2E-C299-8EA891374A19}"/>
              </a:ext>
            </a:extLst>
          </p:cNvPr>
          <p:cNvSpPr>
            <a:spLocks noGrp="1"/>
          </p:cNvSpPr>
          <p:nvPr>
            <p:ph type="sldNum" sz="quarter" idx="5"/>
          </p:nvPr>
        </p:nvSpPr>
        <p:spPr/>
        <p:txBody>
          <a:bodyPr/>
          <a:lstStyle/>
          <a:p>
            <a:pPr algn="l" rtl="0"/>
            <a:fld id="{3E5DF9FD-7162-404A-8CD0-A628AF675F7F}" type="slidenum">
              <a:rPr/>
              <a:t>10</a:t>
            </a:fld>
            <a:endParaRPr lang="x-es-XL"/>
          </a:p>
        </p:txBody>
      </p:sp>
    </p:spTree>
    <p:extLst>
      <p:ext uri="{BB962C8B-B14F-4D97-AF65-F5344CB8AC3E}">
        <p14:creationId xmlns:p14="http://schemas.microsoft.com/office/powerpoint/2010/main" val="1989748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dirty="0"/>
              <a:t>Estas historias de las regiones de Kita y Minami, Japón; Filipinas, Canadá Occidental y Desert Coast son solo algunos ejemplos de las diversas formas en que los clubes de Soroptimist se involucran con sus comunidades y recaudan fondos para nuestra misión. Ya sea a través de presentaciones entretenidas, estrategias innovadoras para recaudar fondos, actividades que involucran a la comunidad o campañas de concientización, cada región contribuye de manera única a nuestra misión de empoderar a mujeres y niñas. </a:t>
            </a:r>
          </a:p>
          <a:p>
            <a:endParaRPr lang="x-es-XL" dirty="0"/>
          </a:p>
          <a:p>
            <a:pPr algn="l" rtl="0"/>
            <a:r>
              <a:rPr lang="x-es-XL" b="0" i="0" u="none" baseline="0" dirty="0"/>
              <a:t>Al compartir estas experiencias, inspirémonos e incorporemos ideas para potenciar nuestros propios esfuerzos de recaudación de fondos en nuestras comunidades. </a:t>
            </a:r>
          </a:p>
          <a:p>
            <a:endParaRPr lang="x-es-XL" dirty="0"/>
          </a:p>
          <a:p>
            <a:pPr algn="l" rtl="0"/>
            <a:r>
              <a:rPr lang="x-es-XL" b="0" i="0" u="none" baseline="0" dirty="0"/>
              <a:t>¡Ahora me encantaría saber de ustedes! ¿Alguien quiere compartir una iniciativa de recaudación de fondos que haya funcionado bien para su club?</a:t>
            </a:r>
          </a:p>
          <a:p>
            <a:endParaRPr lang="x-es-XL" dirty="0"/>
          </a:p>
        </p:txBody>
      </p:sp>
      <p:sp>
        <p:nvSpPr>
          <p:cNvPr id="4" name="Slide Number Placeholder 3"/>
          <p:cNvSpPr>
            <a:spLocks noGrp="1"/>
          </p:cNvSpPr>
          <p:nvPr>
            <p:ph type="sldNum" sz="quarter" idx="5"/>
          </p:nvPr>
        </p:nvSpPr>
        <p:spPr/>
        <p:txBody>
          <a:bodyPr/>
          <a:lstStyle/>
          <a:p>
            <a:pPr algn="l" rtl="0"/>
            <a:fld id="{3E5DF9FD-7162-404A-8CD0-A628AF675F7F}" type="slidenum">
              <a:rPr/>
              <a:t>11</a:t>
            </a:fld>
            <a:endParaRPr lang="x-es-XL"/>
          </a:p>
        </p:txBody>
      </p:sp>
    </p:spTree>
    <p:extLst>
      <p:ext uri="{BB962C8B-B14F-4D97-AF65-F5344CB8AC3E}">
        <p14:creationId xmlns:p14="http://schemas.microsoft.com/office/powerpoint/2010/main" val="15810813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dirty="0"/>
              <a:t>Si tienes alguna pregunta, ponte en contacto con tu coordinadora regional de recaudación de fondos o con el personal de Desarrollo de Fondos de SIA. Ellas están aquí para ayudarte. </a:t>
            </a:r>
          </a:p>
          <a:p>
            <a:endParaRPr lang="x-es-XL" dirty="0"/>
          </a:p>
          <a:p>
            <a:pPr algn="l" rtl="0"/>
            <a:r>
              <a:rPr lang="x-es-XL" b="0" i="0" u="none" baseline="0" dirty="0"/>
              <a:t>¡Muchas gracias! </a:t>
            </a:r>
          </a:p>
          <a:p>
            <a:endParaRPr lang="x-es-XL" dirty="0"/>
          </a:p>
        </p:txBody>
      </p:sp>
      <p:sp>
        <p:nvSpPr>
          <p:cNvPr id="4" name="Slide Number Placeholder 3"/>
          <p:cNvSpPr>
            <a:spLocks noGrp="1"/>
          </p:cNvSpPr>
          <p:nvPr>
            <p:ph type="sldNum" sz="quarter" idx="5"/>
          </p:nvPr>
        </p:nvSpPr>
        <p:spPr/>
        <p:txBody>
          <a:bodyPr/>
          <a:lstStyle/>
          <a:p>
            <a:pPr algn="l" rtl="0"/>
            <a:fld id="{3E5DF9FD-7162-404A-8CD0-A628AF675F7F}" type="slidenum">
              <a:rPr/>
              <a:t>12</a:t>
            </a:fld>
            <a:endParaRPr lang="x-es-XL"/>
          </a:p>
        </p:txBody>
      </p:sp>
    </p:spTree>
    <p:extLst>
      <p:ext uri="{BB962C8B-B14F-4D97-AF65-F5344CB8AC3E}">
        <p14:creationId xmlns:p14="http://schemas.microsoft.com/office/powerpoint/2010/main" val="4254024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oropt.link/eventflyertemp&#8203;"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x-es-XL">
              <a:solidFill>
                <a:srgbClr val="58144D"/>
              </a:solidFill>
            </a:endParaRPr>
          </a:p>
        </p:txBody>
      </p:sp>
      <p:sp>
        <p:nvSpPr>
          <p:cNvPr id="20" name="Footer Placeholder 2"/>
          <p:cNvSpPr txBox="1">
            <a:spLocks/>
          </p:cNvSpPr>
          <p:nvPr/>
        </p:nvSpPr>
        <p:spPr>
          <a:xfrm>
            <a:off x="0" y="180041"/>
            <a:ext cx="9144000" cy="425008"/>
          </a:xfrm>
          <a:prstGeom prst="rect">
            <a:avLst/>
          </a:prstGeom>
        </p:spPr>
        <p:txBody>
          <a:bodyPr vert="horz"/>
          <a:lstStyle>
            <a:defPPr>
              <a:defRPr lang="x-es-XL"/>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es-XL" sz="2000" b="0" i="0" u="none" spc="300" baseline="0">
                <a:latin typeface="Corbel" panose="020B0503020204020204" pitchFamily="34" charset="0"/>
                <a:cs typeface="Calibri"/>
              </a:rPr>
              <a:t>SOROPTIMIST INTERNATIONAL OF THE AMERICAS, INC.®</a:t>
            </a:r>
          </a:p>
          <a:p>
            <a:pPr algn="ctr" rtl="0"/>
            <a:endParaRPr lang="x-es-XL"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x-es-XL">
              <a:solidFill>
                <a:schemeClr val="tx1">
                  <a:lumMod val="65000"/>
                  <a:lumOff val="35000"/>
                </a:schemeClr>
              </a:solidFill>
            </a:endParaRPr>
          </a:p>
        </p:txBody>
      </p:sp>
      <p:sp>
        <p:nvSpPr>
          <p:cNvPr id="10" name="TextBox 9"/>
          <p:cNvSpPr txBox="1"/>
          <p:nvPr/>
        </p:nvSpPr>
        <p:spPr>
          <a:xfrm>
            <a:off x="4402027" y="1412081"/>
            <a:ext cx="4354516" cy="1255728"/>
          </a:xfrm>
          <a:prstGeom prst="rect">
            <a:avLst/>
          </a:prstGeom>
          <a:noFill/>
        </p:spPr>
        <p:txBody>
          <a:bodyPr wrap="square" rtlCol="0">
            <a:spAutoFit/>
          </a:bodyPr>
          <a:lstStyle/>
          <a:p>
            <a:pPr algn="l" rtl="0">
              <a:lnSpc>
                <a:spcPct val="90000"/>
              </a:lnSpc>
            </a:pPr>
            <a:r>
              <a:rPr lang="x-es-XL" sz="2800" b="1" i="0" u="none" baseline="0" dirty="0">
                <a:solidFill>
                  <a:srgbClr val="BB4076"/>
                </a:solidFill>
                <a:latin typeface="Effra" panose="020B0603020203020204" pitchFamily="34" charset="77"/>
                <a:cs typeface="Tw Cen MT"/>
              </a:rPr>
              <a:t>Historias que inspiran: Historias de eventos de recaudación de fondos de Soroptimist</a:t>
            </a:r>
          </a:p>
        </p:txBody>
      </p:sp>
      <p:sp>
        <p:nvSpPr>
          <p:cNvPr id="3" name="TextBox 2">
            <a:extLst>
              <a:ext uri="{FF2B5EF4-FFF2-40B4-BE49-F238E27FC236}">
                <a16:creationId xmlns:a16="http://schemas.microsoft.com/office/drawing/2014/main" id="{DAC064BB-F697-1D46-A1F3-B18A749C9FDB}"/>
              </a:ext>
            </a:extLst>
          </p:cNvPr>
          <p:cNvSpPr txBox="1"/>
          <p:nvPr/>
        </p:nvSpPr>
        <p:spPr>
          <a:xfrm>
            <a:off x="4416680" y="3205820"/>
            <a:ext cx="3491687" cy="646331"/>
          </a:xfrm>
          <a:prstGeom prst="rect">
            <a:avLst/>
          </a:prstGeom>
          <a:noFill/>
        </p:spPr>
        <p:txBody>
          <a:bodyPr wrap="square" lIns="91440" tIns="45720" rIns="91440" bIns="45720" rtlCol="0" anchor="t">
            <a:spAutoFit/>
          </a:bodyPr>
          <a:lstStyle/>
          <a:p>
            <a:pPr algn="l" rtl="0"/>
            <a:r>
              <a:rPr lang="x-es-XL" b="0" i="0" u="none" baseline="0" dirty="0">
                <a:latin typeface="Corbel"/>
                <a:cs typeface="Tw Cen MT"/>
              </a:rPr>
              <a:t>Reunión de distrito 2025</a:t>
            </a:r>
            <a:endParaRPr lang="x-es-XL" dirty="0">
              <a:latin typeface="Corbel" panose="020B0503020204020204" pitchFamily="34" charset="0"/>
              <a:cs typeface="Tw Cen MT"/>
            </a:endParaRPr>
          </a:p>
          <a:p>
            <a:pPr algn="l" rtl="0"/>
            <a:r>
              <a:rPr lang="x-es-XL" b="0" i="0" u="none" baseline="0" dirty="0">
                <a:latin typeface="Corbel"/>
                <a:cs typeface="Tw Cen MT"/>
              </a:rPr>
              <a:t>Coordinadora regional de recaudación de fondos de &lt;Insertar región&gt;</a:t>
            </a:r>
            <a:endParaRPr lang="x-es-XL" dirty="0">
              <a:latin typeface="Corbel" panose="020B0503020204020204" pitchFamily="34" charset="0"/>
              <a:cs typeface="Tw Cen MT"/>
            </a:endParaRPr>
          </a:p>
        </p:txBody>
      </p:sp>
      <p:pic>
        <p:nvPicPr>
          <p:cNvPr id="9" name="Picture 8">
            <a:extLst>
              <a:ext uri="{FF2B5EF4-FFF2-40B4-BE49-F238E27FC236}">
                <a16:creationId xmlns:a16="http://schemas.microsoft.com/office/drawing/2014/main" id="{D3EDCED1-01A3-5648-B7CD-AB6374511CA4}"/>
              </a:ext>
            </a:extLst>
          </p:cNvPr>
          <p:cNvPicPr>
            <a:picLocks noChangeAspect="1"/>
          </p:cNvPicPr>
          <p:nvPr/>
        </p:nvPicPr>
        <p:blipFill>
          <a:blip r:embed="rId3"/>
          <a:stretch>
            <a:fillRect/>
          </a:stretch>
        </p:blipFill>
        <p:spPr>
          <a:xfrm>
            <a:off x="4488084" y="3031688"/>
            <a:ext cx="2140157" cy="45719"/>
          </a:xfrm>
          <a:prstGeom prst="rect">
            <a:avLst/>
          </a:prstGeom>
        </p:spPr>
      </p:pic>
      <p:pic>
        <p:nvPicPr>
          <p:cNvPr id="7" name="Picture 6" descr="Patrón de fondo&#10;&#10;Descripción generada automáticamente">
            <a:extLst>
              <a:ext uri="{FF2B5EF4-FFF2-40B4-BE49-F238E27FC236}">
                <a16:creationId xmlns:a16="http://schemas.microsoft.com/office/drawing/2014/main"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Logo&#10;&#10;Descripción generada automáticamente">
            <a:extLst>
              <a:ext uri="{FF2B5EF4-FFF2-40B4-BE49-F238E27FC236}">
                <a16:creationId xmlns:a16="http://schemas.microsoft.com/office/drawing/2014/main"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tIns="45720" rIns="91440" bIns="45720" anchor="t">
            <a:normAutofit fontScale="90000"/>
          </a:bodyPr>
          <a:lstStyle/>
          <a:p>
            <a:pPr rtl="0">
              <a:lnSpc>
                <a:spcPct val="90000"/>
              </a:lnSpc>
            </a:pPr>
            <a:r>
              <a:rPr lang="x-es-XL" b="1" i="0" u="none" baseline="0">
                <a:latin typeface="Effra"/>
                <a:cs typeface="Tw Cen MT"/>
              </a:rPr>
              <a:t>Objetivos</a:t>
            </a:r>
          </a:p>
        </p:txBody>
      </p:sp>
      <p:sp>
        <p:nvSpPr>
          <p:cNvPr id="7" name="Footer Placeholder 2">
            <a:extLst>
              <a:ext uri="{FF2B5EF4-FFF2-40B4-BE49-F238E27FC236}">
                <a16:creationId xmlns:a16="http://schemas.microsoft.com/office/drawing/2014/main" id="{718FCFE7-71C3-4C46-87F4-B4C784BA6DC5}"/>
              </a:ext>
            </a:extLst>
          </p:cNvPr>
          <p:cNvSpPr txBox="1">
            <a:spLocks/>
          </p:cNvSpPr>
          <p:nvPr/>
        </p:nvSpPr>
        <p:spPr>
          <a:xfrm>
            <a:off x="0" y="4828901"/>
            <a:ext cx="9144000" cy="314599"/>
          </a:xfrm>
          <a:prstGeom prst="rect">
            <a:avLst/>
          </a:prstGeom>
        </p:spPr>
        <p:txBody>
          <a:bodyPr vert="horz" lIns="91440" tIns="45720" rIns="91440" bIns="45720" anchor="t"/>
          <a:lstStyle>
            <a:defPPr>
              <a:defRPr lang="x-es-XL"/>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es-XL" sz="1400" b="0" i="0" u="none" spc="300" baseline="0">
                <a:latin typeface="Corbel"/>
                <a:cs typeface="Calibri"/>
              </a:rPr>
              <a:t>SIA | 2025 | </a:t>
            </a:r>
            <a:r>
              <a:rPr lang="x-es-XL" sz="1400" b="0" i="0" u="none" baseline="0">
                <a:latin typeface="Corbel"/>
                <a:cs typeface="Calibri"/>
              </a:rPr>
              <a:t>Historias que inspiran: Historias de eventos de recaudación de fondos de Soroptimist</a:t>
            </a:r>
          </a:p>
          <a:p>
            <a:pPr algn="ctr" rtl="0"/>
            <a:endParaRPr lang="x-es-XL" sz="1400" b="0" dirty="0">
              <a:latin typeface="Corbel" panose="020B0503020204020204" pitchFamily="34" charset="0"/>
              <a:cs typeface="Calibri"/>
            </a:endParaRPr>
          </a:p>
          <a:p>
            <a:pPr algn="ctr" rtl="0"/>
            <a:endParaRPr lang="x-es-XL" sz="2400" b="0" spc="300" dirty="0">
              <a:latin typeface="Tw Cen MT"/>
              <a:cs typeface="Tw Cen MT"/>
            </a:endParaRPr>
          </a:p>
        </p:txBody>
      </p:sp>
      <p:pic>
        <p:nvPicPr>
          <p:cNvPr id="3" name="Picture 2" descr="Logo&#10;&#10;Descripción generada automáticamente">
            <a:extLst>
              <a:ext uri="{FF2B5EF4-FFF2-40B4-BE49-F238E27FC236}">
                <a16:creationId xmlns:a16="http://schemas.microsoft.com/office/drawing/2014/main" id="{807E26A9-B1D3-10D5-CAD8-D24363DD3AD6}"/>
              </a:ext>
            </a:extLst>
          </p:cNvPr>
          <p:cNvPicPr>
            <a:picLocks noChangeAspect="1"/>
          </p:cNvPicPr>
          <p:nvPr/>
        </p:nvPicPr>
        <p:blipFill>
          <a:blip r:embed="rId3"/>
          <a:stretch>
            <a:fillRect/>
          </a:stretch>
        </p:blipFill>
        <p:spPr>
          <a:xfrm>
            <a:off x="8139792" y="77276"/>
            <a:ext cx="800101" cy="640081"/>
          </a:xfrm>
          <a:prstGeom prst="rect">
            <a:avLst/>
          </a:prstGeom>
        </p:spPr>
      </p:pic>
      <p:sp>
        <p:nvSpPr>
          <p:cNvPr id="5" name="TextBox 4">
            <a:extLst>
              <a:ext uri="{FF2B5EF4-FFF2-40B4-BE49-F238E27FC236}">
                <a16:creationId xmlns:a16="http://schemas.microsoft.com/office/drawing/2014/main" id="{01492E89-A3AF-E845-5A3F-FA7BB608322E}"/>
              </a:ext>
            </a:extLst>
          </p:cNvPr>
          <p:cNvSpPr txBox="1"/>
          <p:nvPr/>
        </p:nvSpPr>
        <p:spPr>
          <a:xfrm>
            <a:off x="155711" y="1452885"/>
            <a:ext cx="5067446" cy="2554545"/>
          </a:xfrm>
          <a:prstGeom prst="rect">
            <a:avLst/>
          </a:prstGeom>
          <a:noFill/>
        </p:spPr>
        <p:txBody>
          <a:bodyPr wrap="square" lIns="91440" tIns="45720" rIns="91440" bIns="45720" rtlCol="0" anchor="t">
            <a:spAutoFit/>
          </a:bodyPr>
          <a:lstStyle/>
          <a:p>
            <a:pPr marL="285750" indent="-285750" algn="l" rtl="0">
              <a:buFont typeface="Arial" panose="020B0604020202020204" pitchFamily="34" charset="0"/>
              <a:buChar char="•"/>
            </a:pPr>
            <a:r>
              <a:rPr lang="x-es-XL" sz="2000" b="0" i="0" u="none" baseline="0">
                <a:latin typeface="Corbel"/>
                <a:cs typeface="Tw Cen MT"/>
              </a:rPr>
              <a:t>Conocer eventos exitosos de recaudación de fondos de clubes en todas las regiones de SIA.</a:t>
            </a:r>
            <a:br>
              <a:rPr lang="x-es-XL" sz="2000">
                <a:latin typeface="Corbel" panose="020B0503020204020204" pitchFamily="34" charset="0"/>
                <a:cs typeface="Tw Cen MT"/>
              </a:rPr>
            </a:br>
            <a:endParaRPr lang="x-es-XL" sz="2000" dirty="0">
              <a:latin typeface="Corbel" panose="020B0503020204020204" pitchFamily="34" charset="0"/>
              <a:cs typeface="Tw Cen MT"/>
            </a:endParaRPr>
          </a:p>
          <a:p>
            <a:pPr marL="285750" indent="-285750" algn="l" rtl="0">
              <a:buFont typeface="Arial" panose="020B0604020202020204" pitchFamily="34" charset="0"/>
              <a:buChar char="•"/>
            </a:pPr>
            <a:r>
              <a:rPr lang="x-es-XL" sz="2000" b="0" i="0" u="none" baseline="0">
                <a:latin typeface="Corbel"/>
                <a:cs typeface="Tw Cen MT"/>
              </a:rPr>
              <a:t>Descubrir cómo hacer que la recaudación de fondos de su club sea más exitosa.</a:t>
            </a:r>
            <a:br>
              <a:rPr lang="x-es-XL" sz="2000">
                <a:latin typeface="Corbel" panose="020B0503020204020204" pitchFamily="34" charset="0"/>
                <a:cs typeface="Tw Cen MT"/>
              </a:rPr>
            </a:br>
            <a:endParaRPr lang="x-es-XL" sz="2000" dirty="0">
              <a:latin typeface="Corbel" panose="020B0503020204020204" pitchFamily="34" charset="0"/>
              <a:cs typeface="Tw Cen MT"/>
            </a:endParaRPr>
          </a:p>
          <a:p>
            <a:pPr marL="285750" indent="-285750" algn="l" rtl="0">
              <a:buFont typeface="Arial" panose="020B0604020202020204" pitchFamily="34" charset="0"/>
              <a:buChar char="•"/>
            </a:pPr>
            <a:r>
              <a:rPr lang="x-es-XL" sz="2000" b="0" i="0" u="none" baseline="0">
                <a:latin typeface="Corbel"/>
                <a:cs typeface="Tw Cen MT"/>
              </a:rPr>
              <a:t>Aprender cómo atraer donantes y a tu comunidad mediante eventos de recaudación de fondos. </a:t>
            </a:r>
          </a:p>
        </p:txBody>
      </p:sp>
      <p:pic>
        <p:nvPicPr>
          <p:cNvPr id="6" name="Picture 5" descr="Un grupo de mujeres de pie en un porche con carteles&#10;&#10;El contenido generado por IA puede ser incorrecto.">
            <a:extLst>
              <a:ext uri="{FF2B5EF4-FFF2-40B4-BE49-F238E27FC236}">
                <a16:creationId xmlns:a16="http://schemas.microsoft.com/office/drawing/2014/main" id="{EAFA5689-644D-A133-4B30-0055ED16BD3C}"/>
              </a:ext>
            </a:extLst>
          </p:cNvPr>
          <p:cNvPicPr>
            <a:picLocks noChangeAspect="1"/>
          </p:cNvPicPr>
          <p:nvPr/>
        </p:nvPicPr>
        <p:blipFill>
          <a:blip r:embed="rId4"/>
          <a:srcRect l="11444" t="20591" r="14926" b="5223"/>
          <a:stretch>
            <a:fillRect/>
          </a:stretch>
        </p:blipFill>
        <p:spPr>
          <a:xfrm>
            <a:off x="5219567" y="1315234"/>
            <a:ext cx="3563845" cy="2693095"/>
          </a:xfrm>
          <a:prstGeom prst="rect">
            <a:avLst/>
          </a:prstGeom>
        </p:spPr>
      </p:pic>
    </p:spTree>
    <p:extLst>
      <p:ext uri="{BB962C8B-B14F-4D97-AF65-F5344CB8AC3E}">
        <p14:creationId xmlns:p14="http://schemas.microsoft.com/office/powerpoint/2010/main" val="64223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1CC51-C6B0-CEBF-E09D-0F708FDC56B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09F8E8-03C4-BAB8-70B4-6DD93FC25F8C}"/>
              </a:ext>
            </a:extLst>
          </p:cNvPr>
          <p:cNvSpPr>
            <a:spLocks noGrp="1"/>
          </p:cNvSpPr>
          <p:nvPr>
            <p:ph sz="quarter" idx="2"/>
          </p:nvPr>
        </p:nvSpPr>
        <p:spPr>
          <a:xfrm>
            <a:off x="214555" y="3676796"/>
            <a:ext cx="7962443" cy="952334"/>
          </a:xfrm>
        </p:spPr>
        <p:txBody>
          <a:bodyPr lIns="91440" tIns="45720" rIns="91440" bIns="45720" anchor="t"/>
          <a:lstStyle/>
          <a:p>
            <a:pPr algn="ctr" rtl="0"/>
            <a:r>
              <a:rPr lang="x-es-XL" sz="2400" b="0" i="0" u="none" baseline="0" dirty="0">
                <a:latin typeface="Corbel"/>
                <a:ea typeface="Corbel"/>
                <a:cs typeface="Corbel"/>
              </a:rPr>
              <a:t>YOSE: una sala de entretenimiento donde pueden disfrutar de rakugo, manazai, magia, música y mucho más. </a:t>
            </a:r>
            <a:endParaRPr lang="x-es-XL" dirty="0">
              <a:latin typeface="Corbel"/>
            </a:endParaRPr>
          </a:p>
        </p:txBody>
      </p:sp>
      <p:sp>
        <p:nvSpPr>
          <p:cNvPr id="3" name="Title 2">
            <a:extLst>
              <a:ext uri="{FF2B5EF4-FFF2-40B4-BE49-F238E27FC236}">
                <a16:creationId xmlns:a16="http://schemas.microsoft.com/office/drawing/2014/main" id="{E4C0A200-97F2-A4B1-80A0-5116CCF6E40A}"/>
              </a:ext>
            </a:extLst>
          </p:cNvPr>
          <p:cNvSpPr>
            <a:spLocks noGrp="1"/>
          </p:cNvSpPr>
          <p:nvPr>
            <p:ph type="title"/>
          </p:nvPr>
        </p:nvSpPr>
        <p:spPr/>
        <p:txBody>
          <a:bodyPr lIns="91440" tIns="45720" rIns="91440" bIns="45720" anchor="t">
            <a:noAutofit/>
          </a:bodyPr>
          <a:lstStyle/>
          <a:p>
            <a:pPr algn="ctr" rtl="0"/>
            <a:r>
              <a:rPr lang="x-es-XL" sz="2400" b="1" i="0" u="none" baseline="0" dirty="0">
                <a:latin typeface="Effra"/>
                <a:cs typeface="Tw Cen MT"/>
              </a:rPr>
              <a:t>Ejemplo de recaudación de fondos de la región Kita de Japón</a:t>
            </a:r>
            <a:br>
              <a:rPr lang="x-es-XL" sz="2400" b="1" dirty="0">
                <a:cs typeface="Tw Cen MT"/>
              </a:rPr>
            </a:br>
            <a:endParaRPr lang="x-es-XL" sz="2400" dirty="0"/>
          </a:p>
        </p:txBody>
      </p:sp>
      <p:sp>
        <p:nvSpPr>
          <p:cNvPr id="4" name="Footer Placeholder 2">
            <a:extLst>
              <a:ext uri="{FF2B5EF4-FFF2-40B4-BE49-F238E27FC236}">
                <a16:creationId xmlns:a16="http://schemas.microsoft.com/office/drawing/2014/main" id="{0BE95355-DAFF-4824-35CE-B1DDEC4145E0}"/>
              </a:ext>
            </a:extLst>
          </p:cNvPr>
          <p:cNvSpPr txBox="1">
            <a:spLocks/>
          </p:cNvSpPr>
          <p:nvPr/>
        </p:nvSpPr>
        <p:spPr>
          <a:xfrm>
            <a:off x="0" y="4828901"/>
            <a:ext cx="9144000" cy="314599"/>
          </a:xfrm>
          <a:prstGeom prst="rect">
            <a:avLst/>
          </a:prstGeom>
        </p:spPr>
        <p:txBody>
          <a:bodyPr vert="horz" lIns="91440" tIns="45720" rIns="91440" bIns="45720" anchor="t"/>
          <a:lstStyle>
            <a:defPPr>
              <a:defRPr lang="x-es-XL"/>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es-XL" sz="1400" b="0" i="0" u="none" spc="300" baseline="0">
                <a:latin typeface="Corbel"/>
                <a:cs typeface="Calibri"/>
              </a:rPr>
              <a:t>SIA | 2025 | </a:t>
            </a:r>
            <a:r>
              <a:rPr lang="x-es-XL" sz="1400" b="0" i="0" u="none" baseline="0">
                <a:latin typeface="Corbel"/>
                <a:cs typeface="Calibri"/>
              </a:rPr>
              <a:t>Historias que inspiran: Historias de eventos de recaudación de fondos de Soroptimist</a:t>
            </a:r>
          </a:p>
          <a:p>
            <a:pPr algn="ctr" rtl="0"/>
            <a:endParaRPr lang="x-es-XL" sz="2400" b="0" spc="300" dirty="0">
              <a:latin typeface="Tw Cen MT"/>
              <a:cs typeface="Tw Cen MT"/>
            </a:endParaRPr>
          </a:p>
        </p:txBody>
      </p:sp>
      <p:pic>
        <p:nvPicPr>
          <p:cNvPr id="6" name="Picture 5" descr="Un grupo de mujeres de pie juntas&#10;&#10;El contenido generado por IA puede ser incorrecto.">
            <a:extLst>
              <a:ext uri="{FF2B5EF4-FFF2-40B4-BE49-F238E27FC236}">
                <a16:creationId xmlns:a16="http://schemas.microsoft.com/office/drawing/2014/main" id="{B7D3D890-57A6-13F8-A462-E4C37D6FCCE3}"/>
              </a:ext>
            </a:extLst>
          </p:cNvPr>
          <p:cNvPicPr>
            <a:picLocks noChangeAspect="1"/>
          </p:cNvPicPr>
          <p:nvPr/>
        </p:nvPicPr>
        <p:blipFill>
          <a:blip r:embed="rId3"/>
          <a:srcRect t="22345" b="8175"/>
          <a:stretch>
            <a:fillRect/>
          </a:stretch>
        </p:blipFill>
        <p:spPr>
          <a:xfrm>
            <a:off x="1564547" y="1149292"/>
            <a:ext cx="6014906" cy="2350780"/>
          </a:xfrm>
          <a:prstGeom prst="rect">
            <a:avLst/>
          </a:prstGeom>
        </p:spPr>
      </p:pic>
    </p:spTree>
    <p:extLst>
      <p:ext uri="{BB962C8B-B14F-4D97-AF65-F5344CB8AC3E}">
        <p14:creationId xmlns:p14="http://schemas.microsoft.com/office/powerpoint/2010/main" val="3043751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9A65E-DE9E-306F-0A5C-E9510267BBB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ECCE88C-73EC-07D3-F10B-19F9439A8EE1}"/>
              </a:ext>
            </a:extLst>
          </p:cNvPr>
          <p:cNvSpPr>
            <a:spLocks noGrp="1"/>
          </p:cNvSpPr>
          <p:nvPr>
            <p:ph type="title"/>
          </p:nvPr>
        </p:nvSpPr>
        <p:spPr>
          <a:xfrm>
            <a:off x="180293" y="191525"/>
            <a:ext cx="8783413" cy="457830"/>
          </a:xfrm>
        </p:spPr>
        <p:txBody>
          <a:bodyPr lIns="91440" tIns="45720" rIns="91440" bIns="45720" anchor="t">
            <a:noAutofit/>
          </a:bodyPr>
          <a:lstStyle/>
          <a:p>
            <a:pPr rtl="0">
              <a:lnSpc>
                <a:spcPct val="90000"/>
              </a:lnSpc>
            </a:pPr>
            <a:r>
              <a:rPr lang="x-es-XL" sz="2500" b="1" i="0" u="none" baseline="0" dirty="0">
                <a:latin typeface="Effra"/>
                <a:cs typeface="Tw Cen MT"/>
              </a:rPr>
              <a:t>Ejemplos de recaudación de fondos de la región de Filipinas</a:t>
            </a:r>
            <a:endParaRPr lang="x-es-XL" sz="2500" b="1" dirty="0">
              <a:solidFill>
                <a:srgbClr val="BB4076"/>
              </a:solidFill>
              <a:cs typeface="Tw Cen MT"/>
            </a:endParaRPr>
          </a:p>
        </p:txBody>
      </p:sp>
      <p:sp>
        <p:nvSpPr>
          <p:cNvPr id="7" name="Footer Placeholder 2">
            <a:extLst>
              <a:ext uri="{FF2B5EF4-FFF2-40B4-BE49-F238E27FC236}">
                <a16:creationId xmlns:a16="http://schemas.microsoft.com/office/drawing/2014/main" id="{DE3BB000-82C0-C4E1-642F-7291B0172BE3}"/>
              </a:ext>
            </a:extLst>
          </p:cNvPr>
          <p:cNvSpPr txBox="1">
            <a:spLocks/>
          </p:cNvSpPr>
          <p:nvPr/>
        </p:nvSpPr>
        <p:spPr>
          <a:xfrm>
            <a:off x="0" y="4828901"/>
            <a:ext cx="9144000" cy="314599"/>
          </a:xfrm>
          <a:prstGeom prst="rect">
            <a:avLst/>
          </a:prstGeom>
        </p:spPr>
        <p:txBody>
          <a:bodyPr vert="horz" lIns="91440" tIns="45720" rIns="91440" bIns="45720" anchor="t"/>
          <a:lstStyle>
            <a:defPPr>
              <a:defRPr lang="x-es-XL"/>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es-XL" sz="1400" b="0" i="0" u="none" spc="300" baseline="0">
                <a:latin typeface="Corbel"/>
                <a:cs typeface="Calibri"/>
              </a:rPr>
              <a:t>SIA | 2025 | </a:t>
            </a:r>
            <a:r>
              <a:rPr lang="x-es-XL" sz="1400" b="0" i="0" u="none" baseline="0">
                <a:latin typeface="Corbel"/>
                <a:cs typeface="Calibri"/>
              </a:rPr>
              <a:t>Historias que inspiran: Historias de eventos de recaudación de fondos de Soroptimist</a:t>
            </a:r>
          </a:p>
          <a:p>
            <a:pPr algn="ctr" rtl="0"/>
            <a:endParaRPr lang="x-es-XL" sz="1400" b="0" dirty="0">
              <a:latin typeface="Corbel" panose="020B0503020204020204" pitchFamily="34" charset="0"/>
              <a:cs typeface="Calibri"/>
            </a:endParaRPr>
          </a:p>
          <a:p>
            <a:pPr algn="ctr" rtl="0"/>
            <a:endParaRPr lang="x-es-XL" sz="2400" b="0" spc="300" dirty="0">
              <a:latin typeface="Tw Cen MT"/>
              <a:cs typeface="Tw Cen MT"/>
            </a:endParaRPr>
          </a:p>
        </p:txBody>
      </p:sp>
      <p:sp>
        <p:nvSpPr>
          <p:cNvPr id="5" name="TextBox 4">
            <a:extLst>
              <a:ext uri="{FF2B5EF4-FFF2-40B4-BE49-F238E27FC236}">
                <a16:creationId xmlns:a16="http://schemas.microsoft.com/office/drawing/2014/main" id="{6A1AA49C-E31D-34F9-90A5-88A381E26EB7}"/>
              </a:ext>
            </a:extLst>
          </p:cNvPr>
          <p:cNvSpPr txBox="1"/>
          <p:nvPr/>
        </p:nvSpPr>
        <p:spPr>
          <a:xfrm>
            <a:off x="360588" y="1786920"/>
            <a:ext cx="5067446" cy="1569660"/>
          </a:xfrm>
          <a:prstGeom prst="rect">
            <a:avLst/>
          </a:prstGeom>
          <a:noFill/>
        </p:spPr>
        <p:txBody>
          <a:bodyPr wrap="square" rtlCol="0">
            <a:spAutoFit/>
          </a:bodyPr>
          <a:lstStyle/>
          <a:p>
            <a:pPr marL="457200" indent="-457200" algn="l" rtl="0">
              <a:buFont typeface="Arial" panose="020B0604020202020204" pitchFamily="34" charset="0"/>
              <a:buChar char="•"/>
            </a:pPr>
            <a:r>
              <a:rPr lang="x-es-XL" sz="2400" b="0" i="0" u="none" baseline="0"/>
              <a:t>Baile de gala </a:t>
            </a:r>
          </a:p>
          <a:p>
            <a:pPr marL="457200" indent="-457200" algn="l" rtl="0">
              <a:buFont typeface="Arial" panose="020B0604020202020204" pitchFamily="34" charset="0"/>
              <a:buChar char="•"/>
            </a:pPr>
            <a:r>
              <a:rPr lang="x-es-XL" sz="2400" b="0" i="0" u="none" baseline="0"/>
              <a:t>Rifas</a:t>
            </a:r>
          </a:p>
          <a:p>
            <a:pPr marL="457200" indent="-457200" algn="l" rtl="0">
              <a:buFont typeface="Arial" panose="020B0604020202020204" pitchFamily="34" charset="0"/>
              <a:buChar char="•"/>
            </a:pPr>
            <a:r>
              <a:rPr lang="x-es-XL" sz="2400" b="0" i="0" u="none" baseline="0"/>
              <a:t>Venta de garaje</a:t>
            </a:r>
          </a:p>
          <a:p>
            <a:pPr marL="457200" indent="-457200" algn="l" rtl="0">
              <a:buFont typeface="Arial" panose="020B0604020202020204" pitchFamily="34" charset="0"/>
              <a:buChar char="•"/>
            </a:pPr>
            <a:r>
              <a:rPr lang="x-es-XL" sz="2400" b="0" i="0" u="none" baseline="0"/>
              <a:t>Venta en vivo en Facebook</a:t>
            </a:r>
          </a:p>
        </p:txBody>
      </p:sp>
      <p:pic>
        <p:nvPicPr>
          <p:cNvPr id="2" name="Picture 1" descr="Un grupo de mujeres bailando&#10;&#10;El contenido generado por IA puede ser incorrecto.">
            <a:extLst>
              <a:ext uri="{FF2B5EF4-FFF2-40B4-BE49-F238E27FC236}">
                <a16:creationId xmlns:a16="http://schemas.microsoft.com/office/drawing/2014/main" id="{54F025D8-2C90-9418-F224-E8F80F3E6909}"/>
              </a:ext>
            </a:extLst>
          </p:cNvPr>
          <p:cNvPicPr>
            <a:picLocks noChangeAspect="1"/>
          </p:cNvPicPr>
          <p:nvPr/>
        </p:nvPicPr>
        <p:blipFill>
          <a:blip r:embed="rId3"/>
          <a:stretch>
            <a:fillRect/>
          </a:stretch>
        </p:blipFill>
        <p:spPr>
          <a:xfrm>
            <a:off x="4391775" y="1309250"/>
            <a:ext cx="4391637" cy="2927758"/>
          </a:xfrm>
          <a:prstGeom prst="rect">
            <a:avLst/>
          </a:prstGeom>
        </p:spPr>
      </p:pic>
    </p:spTree>
    <p:extLst>
      <p:ext uri="{BB962C8B-B14F-4D97-AF65-F5344CB8AC3E}">
        <p14:creationId xmlns:p14="http://schemas.microsoft.com/office/powerpoint/2010/main" val="1674817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A2575-FD9B-41C5-9C48-0F9EFAFAE1A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58F96F3-AC6A-801C-2DFC-F94B9A29F4B7}"/>
              </a:ext>
            </a:extLst>
          </p:cNvPr>
          <p:cNvSpPr>
            <a:spLocks noGrp="1"/>
          </p:cNvSpPr>
          <p:nvPr>
            <p:ph type="body" sz="quarter" idx="10"/>
          </p:nvPr>
        </p:nvSpPr>
        <p:spPr>
          <a:xfrm>
            <a:off x="3485301" y="1216704"/>
            <a:ext cx="5657134" cy="2359363"/>
          </a:xfrm>
        </p:spPr>
        <p:txBody>
          <a:bodyPr vert="horz" lIns="91440" tIns="45720" rIns="91440" bIns="45720" anchor="t"/>
          <a:lstStyle/>
          <a:p>
            <a:pPr marL="342900" indent="-342900" algn="l" rtl="0">
              <a:buFont typeface="Arial" panose="020B0604020202020204" pitchFamily="34" charset="0"/>
              <a:buChar char="•"/>
            </a:pPr>
            <a:endParaRPr lang="x-es-XL" sz="1600" dirty="0"/>
          </a:p>
          <a:p>
            <a:pPr marL="342900" indent="-342900" algn="l" rtl="0">
              <a:buFont typeface="Arial" panose="020B0604020202020204" pitchFamily="34" charset="0"/>
              <a:buChar char="•"/>
            </a:pPr>
            <a:r>
              <a:rPr lang="x-es-XL" sz="2400" b="0" i="0" u="none" baseline="0" dirty="0">
                <a:latin typeface="Corbel"/>
                <a:ea typeface="Corbel"/>
                <a:cs typeface="Corbel"/>
              </a:rPr>
              <a:t>Torneo de golf: USD 1025</a:t>
            </a:r>
          </a:p>
          <a:p>
            <a:pPr marL="342900" indent="-342900" algn="l" rtl="0">
              <a:buFont typeface="Arial" panose="020B0604020202020204" pitchFamily="34" charset="0"/>
              <a:buChar char="•"/>
            </a:pPr>
            <a:r>
              <a:rPr lang="x-es-XL" sz="2400" b="0" i="0" u="none" baseline="0" dirty="0">
                <a:latin typeface="Corbel"/>
                <a:ea typeface="Corbel"/>
                <a:cs typeface="Corbel"/>
              </a:rPr>
              <a:t>Espectáculos con cena/almuerzo: USD 3850</a:t>
            </a:r>
          </a:p>
          <a:p>
            <a:pPr marL="342900" indent="-342900" algn="l" rtl="0">
              <a:buFont typeface="Arial" panose="020B0604020202020204" pitchFamily="34" charset="0"/>
              <a:buChar char="•"/>
            </a:pPr>
            <a:r>
              <a:rPr lang="x-es-XL" sz="2400" b="0" i="0" u="none" baseline="0" dirty="0">
                <a:latin typeface="Corbel"/>
                <a:ea typeface="Corbel"/>
                <a:cs typeface="Corbel"/>
              </a:rPr>
              <a:t>Venta de bazar/mercancías: USD 105</a:t>
            </a:r>
          </a:p>
          <a:p>
            <a:pPr marL="342900" indent="-342900" algn="l" rtl="0">
              <a:buFont typeface="Arial" panose="020B0604020202020204" pitchFamily="34" charset="0"/>
              <a:buChar char="•"/>
            </a:pPr>
            <a:r>
              <a:rPr lang="x-es-XL" sz="2400" b="0" i="0" u="none" baseline="0" dirty="0">
                <a:latin typeface="Corbel"/>
                <a:ea typeface="Corbel"/>
                <a:cs typeface="Corbel"/>
              </a:rPr>
              <a:t>Eventos de cine: USD 782</a:t>
            </a:r>
          </a:p>
          <a:p>
            <a:pPr marL="342900" indent="-342900" algn="l" rtl="0">
              <a:buFont typeface="Arial" panose="020B0604020202020204" pitchFamily="34" charset="0"/>
              <a:buChar char="•"/>
            </a:pPr>
            <a:r>
              <a:rPr lang="x-es-XL" sz="2400" b="0" i="0" u="none" baseline="0" dirty="0">
                <a:latin typeface="Corbel"/>
                <a:ea typeface="Corbel"/>
                <a:cs typeface="Corbel"/>
              </a:rPr>
              <a:t>Conciertos: USD 361</a:t>
            </a:r>
          </a:p>
          <a:p>
            <a:endParaRPr lang="x-es-XL" sz="1600" dirty="0"/>
          </a:p>
        </p:txBody>
      </p:sp>
      <p:sp>
        <p:nvSpPr>
          <p:cNvPr id="3" name="Title 2">
            <a:extLst>
              <a:ext uri="{FF2B5EF4-FFF2-40B4-BE49-F238E27FC236}">
                <a16:creationId xmlns:a16="http://schemas.microsoft.com/office/drawing/2014/main" id="{E34CEC64-9FC6-8614-BB43-F0935C846A21}"/>
              </a:ext>
            </a:extLst>
          </p:cNvPr>
          <p:cNvSpPr>
            <a:spLocks noGrp="1"/>
          </p:cNvSpPr>
          <p:nvPr>
            <p:ph type="title"/>
          </p:nvPr>
        </p:nvSpPr>
        <p:spPr>
          <a:xfrm>
            <a:off x="457200" y="264293"/>
            <a:ext cx="8229600" cy="632178"/>
          </a:xfrm>
        </p:spPr>
        <p:txBody>
          <a:bodyPr vert="horz" lIns="91440" tIns="45720" rIns="91440" bIns="45720" anchor="t"/>
          <a:lstStyle/>
          <a:p>
            <a:pPr marL="0" marR="0" lvl="0" indent="0" defTabSz="457200" rtl="0" eaLnBrk="1" fontAlgn="auto" latinLnBrk="0" hangingPunct="1">
              <a:lnSpc>
                <a:spcPct val="90000"/>
              </a:lnSpc>
              <a:spcBef>
                <a:spcPts val="0"/>
              </a:spcBef>
              <a:spcAft>
                <a:spcPts val="0"/>
              </a:spcAft>
              <a:tabLst/>
              <a:defRPr/>
            </a:pPr>
            <a:r>
              <a:rPr kumimoji="0" lang="x-es-XL" sz="2300" b="1" i="0" u="none" strike="noStrike" kern="1200" cap="none" spc="0" normalizeH="0" baseline="0" dirty="0">
                <a:ln>
                  <a:noFill/>
                </a:ln>
                <a:solidFill>
                  <a:schemeClr val="bg1"/>
                </a:solidFill>
                <a:effectLst/>
                <a:uLnTx/>
                <a:uFillTx/>
                <a:latin typeface="Effra"/>
                <a:ea typeface="+mn-ea"/>
                <a:cs typeface="Tw Cen MT"/>
              </a:rPr>
              <a:t>Recaudación de fondos </a:t>
            </a:r>
            <a:r>
              <a:rPr lang="x-es-XL" sz="2300" b="1" i="0" u="none" baseline="0" dirty="0">
                <a:solidFill>
                  <a:schemeClr val="bg1"/>
                </a:solidFill>
                <a:latin typeface="Effra"/>
                <a:ea typeface="+mn-ea"/>
                <a:cs typeface="Tw Cen MT"/>
              </a:rPr>
              <a:t>Ejemplo de la región Minami de Japón</a:t>
            </a:r>
            <a:br>
              <a:rPr lang="x-es-XL" sz="2300" b="1" i="0" u="none" strike="noStrike" kern="1200" cap="none" spc="0" normalizeH="0" baseline="0" dirty="0">
                <a:ln>
                  <a:noFill/>
                </a:ln>
                <a:effectLst/>
                <a:uLnTx/>
                <a:uFillTx/>
                <a:latin typeface="Effra" panose="020B0603020203020204" pitchFamily="34" charset="77"/>
                <a:ea typeface="+mn-ea"/>
                <a:cs typeface="Tw Cen MT"/>
              </a:rPr>
            </a:br>
            <a:endParaRPr lang="x-es-XL" sz="2300" dirty="0"/>
          </a:p>
        </p:txBody>
      </p:sp>
      <p:sp>
        <p:nvSpPr>
          <p:cNvPr id="5" name="Footer Placeholder 2">
            <a:extLst>
              <a:ext uri="{FF2B5EF4-FFF2-40B4-BE49-F238E27FC236}">
                <a16:creationId xmlns:a16="http://schemas.microsoft.com/office/drawing/2014/main" id="{15D228C4-B647-8B69-B294-27F2D6FC4859}"/>
              </a:ext>
            </a:extLst>
          </p:cNvPr>
          <p:cNvSpPr txBox="1">
            <a:spLocks/>
          </p:cNvSpPr>
          <p:nvPr/>
        </p:nvSpPr>
        <p:spPr>
          <a:xfrm>
            <a:off x="-1565" y="4590036"/>
            <a:ext cx="9144000" cy="314599"/>
          </a:xfrm>
          <a:prstGeom prst="rect">
            <a:avLst/>
          </a:prstGeom>
        </p:spPr>
        <p:txBody>
          <a:bodyPr vert="horz" lIns="91440" tIns="45720" rIns="91440" bIns="45720" anchor="t"/>
          <a:lstStyle>
            <a:defPPr>
              <a:defRPr lang="x-es-XL"/>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es-XL" b="0" i="0" u="none" spc="300" baseline="0" dirty="0">
                <a:solidFill>
                  <a:srgbClr val="BB4076"/>
                </a:solidFill>
                <a:latin typeface="Corbel"/>
                <a:cs typeface="Calibri"/>
              </a:rPr>
              <a:t>SIA | 2025 | Historias que inspiran: Historias de eventos de recaudación de fondos de Soroptimist</a:t>
            </a:r>
          </a:p>
          <a:p>
            <a:pPr algn="ctr" rtl="0"/>
            <a:endParaRPr lang="x-es-XL" sz="1400" b="0" dirty="0">
              <a:solidFill>
                <a:srgbClr val="BB4076"/>
              </a:solidFill>
              <a:latin typeface="Corbel" panose="020B0503020204020204" pitchFamily="34" charset="0"/>
              <a:cs typeface="Calibri"/>
            </a:endParaRPr>
          </a:p>
          <a:p>
            <a:pPr algn="ctr" rtl="0"/>
            <a:endParaRPr lang="x-es-XL" sz="2400" b="0" spc="300" dirty="0">
              <a:latin typeface="Tw Cen MT"/>
              <a:cs typeface="Tw Cen MT"/>
            </a:endParaRPr>
          </a:p>
        </p:txBody>
      </p:sp>
      <p:pic>
        <p:nvPicPr>
          <p:cNvPr id="8" name="Picture 7" descr="Un grupo de personas sentadas en mesas en una sala&#10;&#10;El contenido generado por IA puede ser incorrecto.">
            <a:extLst>
              <a:ext uri="{FF2B5EF4-FFF2-40B4-BE49-F238E27FC236}">
                <a16:creationId xmlns:a16="http://schemas.microsoft.com/office/drawing/2014/main" id="{CD1EB7A5-1962-DF3F-4DE3-762D95CAD3A5}"/>
              </a:ext>
            </a:extLst>
          </p:cNvPr>
          <p:cNvPicPr>
            <a:picLocks noChangeAspect="1"/>
          </p:cNvPicPr>
          <p:nvPr/>
        </p:nvPicPr>
        <p:blipFill>
          <a:blip r:embed="rId3"/>
          <a:stretch>
            <a:fillRect/>
          </a:stretch>
        </p:blipFill>
        <p:spPr>
          <a:xfrm>
            <a:off x="224061" y="1551102"/>
            <a:ext cx="3170564" cy="2377923"/>
          </a:xfrm>
          <a:prstGeom prst="rect">
            <a:avLst/>
          </a:prstGeom>
        </p:spPr>
      </p:pic>
    </p:spTree>
    <p:extLst>
      <p:ext uri="{BB962C8B-B14F-4D97-AF65-F5344CB8AC3E}">
        <p14:creationId xmlns:p14="http://schemas.microsoft.com/office/powerpoint/2010/main" val="2777088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
          </p:nvPr>
        </p:nvSpPr>
        <p:spPr>
          <a:xfrm>
            <a:off x="218114" y="1228725"/>
            <a:ext cx="5091581" cy="2686050"/>
          </a:xfrm>
        </p:spPr>
        <p:txBody>
          <a:bodyPr/>
          <a:lstStyle/>
          <a:p>
            <a:pPr algn="l" rtl="0"/>
            <a:r>
              <a:rPr lang="x-es-XL" sz="2200" b="0" i="0" u="none" baseline="0" dirty="0"/>
              <a:t>Caminata por las Mujeres 2025: </a:t>
            </a:r>
          </a:p>
          <a:p>
            <a:pPr marL="457200" indent="-457200" algn="l" rtl="0">
              <a:buFont typeface="Arial" panose="020B0604020202020204" pitchFamily="34" charset="0"/>
              <a:buChar char="•"/>
            </a:pPr>
            <a:r>
              <a:rPr lang="x-es-XL" sz="2200" b="0" i="0" u="none" baseline="0" dirty="0"/>
              <a:t>Campaña de concientización: los clubes compartieron</a:t>
            </a:r>
            <a:br>
              <a:rPr lang="x-es-XL" sz="2200" dirty="0"/>
            </a:br>
            <a:r>
              <a:rPr lang="x-es-XL" sz="2200" b="0" i="0" u="none" baseline="0" dirty="0"/>
              <a:t> publicaciones de “Why I Walk” en redes sociales.</a:t>
            </a:r>
          </a:p>
          <a:p>
            <a:pPr marL="457200" indent="-457200" algn="l" rtl="0">
              <a:buFont typeface="Arial" panose="020B0604020202020204" pitchFamily="34" charset="0"/>
              <a:buChar char="•"/>
            </a:pPr>
            <a:r>
              <a:rPr lang="x-es-XL" sz="2200" b="0" i="0" u="none" baseline="0" dirty="0"/>
              <a:t>Soroptimist de Victoria Westshore </a:t>
            </a:r>
            <a:br>
              <a:rPr lang="x-es-XL" sz="2200" dirty="0"/>
            </a:br>
            <a:r>
              <a:rPr lang="x-es-XL" sz="2200" b="0" i="0" u="none" baseline="0" dirty="0"/>
              <a:t>se asoció con Big Wheel Burger para </a:t>
            </a:r>
            <a:br>
              <a:rPr lang="x-es-XL" sz="2200" dirty="0"/>
            </a:br>
            <a:r>
              <a:rPr lang="x-es-XL" sz="2200" b="0" i="0" u="none" baseline="0" dirty="0"/>
              <a:t>ayudar con los esfuerzos de recaudación de fondos.</a:t>
            </a:r>
          </a:p>
        </p:txBody>
      </p:sp>
      <p:sp>
        <p:nvSpPr>
          <p:cNvPr id="3" name="Title 2"/>
          <p:cNvSpPr>
            <a:spLocks noGrp="1"/>
          </p:cNvSpPr>
          <p:nvPr>
            <p:ph type="title"/>
          </p:nvPr>
        </p:nvSpPr>
        <p:spPr>
          <a:xfrm>
            <a:off x="705646" y="181322"/>
            <a:ext cx="8434586" cy="611516"/>
          </a:xfrm>
        </p:spPr>
        <p:txBody>
          <a:bodyPr lIns="91440" tIns="45720" rIns="91440" bIns="45720" anchor="t">
            <a:noAutofit/>
          </a:bodyPr>
          <a:lstStyle/>
          <a:p>
            <a:pPr algn="ctr" rtl="0"/>
            <a:r>
              <a:rPr lang="x-es-XL" sz="2100" b="1" i="0" u="none" baseline="0" dirty="0">
                <a:solidFill>
                  <a:srgbClr val="FFFFFF"/>
                </a:solidFill>
                <a:latin typeface="Effra"/>
                <a:cs typeface="Tw Cen MT"/>
              </a:rPr>
              <a:t>Ejemplo de recaudación de fondos de la región de Canadá Occidental</a:t>
            </a:r>
            <a:br>
              <a:rPr lang="x-es-XL" sz="2100" b="1" dirty="0">
                <a:cs typeface="Tw Cen MT"/>
              </a:rPr>
            </a:br>
            <a:endParaRPr lang="x-es-XL" sz="2100" dirty="0">
              <a:solidFill>
                <a:srgbClr val="FFFFFF"/>
              </a:solidFill>
            </a:endParaRPr>
          </a:p>
        </p:txBody>
      </p:sp>
      <p:sp>
        <p:nvSpPr>
          <p:cNvPr id="4" name="Footer Placeholder 2">
            <a:extLst>
              <a:ext uri="{FF2B5EF4-FFF2-40B4-BE49-F238E27FC236}">
                <a16:creationId xmlns:a16="http://schemas.microsoft.com/office/drawing/2014/main" id="{FCA27314-3677-6A46-87C9-51B7EC067374}"/>
              </a:ext>
            </a:extLst>
          </p:cNvPr>
          <p:cNvSpPr txBox="1">
            <a:spLocks/>
          </p:cNvSpPr>
          <p:nvPr/>
        </p:nvSpPr>
        <p:spPr>
          <a:xfrm>
            <a:off x="0" y="4828901"/>
            <a:ext cx="9144000" cy="314599"/>
          </a:xfrm>
          <a:prstGeom prst="rect">
            <a:avLst/>
          </a:prstGeom>
        </p:spPr>
        <p:txBody>
          <a:bodyPr vert="horz" lIns="91440" tIns="45720" rIns="91440" bIns="45720" anchor="t"/>
          <a:lstStyle>
            <a:defPPr>
              <a:defRPr lang="x-es-XL"/>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es-XL" sz="1400" b="0" i="0" u="none" spc="300" baseline="0">
                <a:latin typeface="Corbel"/>
                <a:cs typeface="Calibri"/>
              </a:rPr>
              <a:t>SIA | 2025 | </a:t>
            </a:r>
            <a:r>
              <a:rPr lang="x-es-XL" sz="1400" b="0" i="0" u="none" baseline="0">
                <a:latin typeface="Corbel"/>
                <a:cs typeface="Calibri"/>
              </a:rPr>
              <a:t>Historias que inspiran: Historias de eventos de recaudación de fondos de Soroptimist</a:t>
            </a:r>
          </a:p>
          <a:p>
            <a:pPr algn="ctr" rtl="0"/>
            <a:endParaRPr lang="x-es-XL" sz="2400" b="0" spc="300" dirty="0">
              <a:latin typeface="Tw Cen MT"/>
              <a:cs typeface="Tw Cen MT"/>
            </a:endParaRPr>
          </a:p>
        </p:txBody>
      </p:sp>
      <p:pic>
        <p:nvPicPr>
          <p:cNvPr id="6" name="Picture 5" descr="Un grupo de personas sosteniendo una pancarta&#10;&#10;El contenido generado por IA puede ser incorrecto.">
            <a:extLst>
              <a:ext uri="{FF2B5EF4-FFF2-40B4-BE49-F238E27FC236}">
                <a16:creationId xmlns:a16="http://schemas.microsoft.com/office/drawing/2014/main" id="{3209A4A2-9CC4-2655-A4D0-2B438E027E4B}"/>
              </a:ext>
            </a:extLst>
          </p:cNvPr>
          <p:cNvPicPr>
            <a:picLocks noChangeAspect="1"/>
          </p:cNvPicPr>
          <p:nvPr/>
        </p:nvPicPr>
        <p:blipFill>
          <a:blip r:embed="rId3"/>
          <a:stretch>
            <a:fillRect/>
          </a:stretch>
        </p:blipFill>
        <p:spPr>
          <a:xfrm>
            <a:off x="5637402" y="1112328"/>
            <a:ext cx="3288484" cy="2466363"/>
          </a:xfrm>
          <a:prstGeom prst="rect">
            <a:avLst/>
          </a:prstGeom>
        </p:spPr>
      </p:pic>
    </p:spTree>
    <p:extLst>
      <p:ext uri="{BB962C8B-B14F-4D97-AF65-F5344CB8AC3E}">
        <p14:creationId xmlns:p14="http://schemas.microsoft.com/office/powerpoint/2010/main" val="1592864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89F9F-09DB-200D-4B45-84034C905B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A8BD90-10C3-5E54-4195-973E37D86BD1}"/>
              </a:ext>
            </a:extLst>
          </p:cNvPr>
          <p:cNvSpPr>
            <a:spLocks noGrp="1"/>
          </p:cNvSpPr>
          <p:nvPr>
            <p:ph type="title"/>
          </p:nvPr>
        </p:nvSpPr>
        <p:spPr>
          <a:xfrm>
            <a:off x="759561" y="202888"/>
            <a:ext cx="8528652" cy="611516"/>
          </a:xfrm>
        </p:spPr>
        <p:txBody>
          <a:bodyPr lIns="91440" tIns="45720" rIns="91440" bIns="45720" anchor="t">
            <a:noAutofit/>
          </a:bodyPr>
          <a:lstStyle/>
          <a:p>
            <a:pPr algn="l" rtl="0"/>
            <a:r>
              <a:rPr lang="x-es-XL" sz="2400" b="1" i="0" u="none" baseline="0" dirty="0">
                <a:latin typeface="Effra"/>
                <a:cs typeface="Tw Cen MT"/>
              </a:rPr>
              <a:t>Ejemplo de recaudación de fondos de la región Desert Coast</a:t>
            </a:r>
            <a:br>
              <a:rPr lang="x-es-XL" sz="2400" b="1" dirty="0">
                <a:cs typeface="Tw Cen MT"/>
              </a:rPr>
            </a:br>
            <a:endParaRPr lang="x-es-XL" sz="2400" dirty="0"/>
          </a:p>
        </p:txBody>
      </p:sp>
      <p:sp>
        <p:nvSpPr>
          <p:cNvPr id="3" name="Text Placeholder 2">
            <a:extLst>
              <a:ext uri="{FF2B5EF4-FFF2-40B4-BE49-F238E27FC236}">
                <a16:creationId xmlns:a16="http://schemas.microsoft.com/office/drawing/2014/main" id="{1ABDD696-B302-23B4-9FF8-94036757BCFB}"/>
              </a:ext>
            </a:extLst>
          </p:cNvPr>
          <p:cNvSpPr>
            <a:spLocks noGrp="1"/>
          </p:cNvSpPr>
          <p:nvPr>
            <p:ph type="body" sz="quarter" idx="10"/>
          </p:nvPr>
        </p:nvSpPr>
        <p:spPr>
          <a:xfrm>
            <a:off x="3477536" y="1482527"/>
            <a:ext cx="5377439" cy="3337640"/>
          </a:xfrm>
        </p:spPr>
        <p:txBody>
          <a:bodyPr lIns="91440" tIns="45720" rIns="91440" bIns="45720" anchor="t">
            <a:normAutofit/>
          </a:bodyPr>
          <a:lstStyle/>
          <a:p>
            <a:pPr algn="l" rtl="0"/>
            <a:r>
              <a:rPr lang="x-es-XL" sz="2400" b="0" i="0" u="none" baseline="0">
                <a:latin typeface="Corbel"/>
                <a:ea typeface="Corbel"/>
                <a:cs typeface="Corbel"/>
              </a:rPr>
              <a:t>Fiesta de bingo musical de SI Whittier</a:t>
            </a:r>
          </a:p>
          <a:p>
            <a:pPr marL="457200" indent="-457200" algn="l" rtl="0">
              <a:buFont typeface="Arial" panose="020B0604020202020204" pitchFamily="34" charset="0"/>
              <a:buChar char="•"/>
            </a:pPr>
            <a:r>
              <a:rPr lang="x-es-XL" sz="2400" b="0" i="0" u="none" baseline="0">
                <a:latin typeface="Corbel"/>
                <a:ea typeface="Corbel"/>
                <a:cs typeface="Corbel"/>
              </a:rPr>
              <a:t>Ganancia neta: $73 000</a:t>
            </a:r>
          </a:p>
          <a:p>
            <a:pPr marL="457200" indent="-457200" algn="l" rtl="0">
              <a:buFont typeface="Arial" panose="020B0604020202020204" pitchFamily="34" charset="0"/>
              <a:buChar char="•"/>
            </a:pPr>
            <a:r>
              <a:rPr lang="x-es-XL" sz="2400" b="0" i="0" u="none" baseline="0">
                <a:latin typeface="Corbel"/>
                <a:ea typeface="Corbel"/>
                <a:cs typeface="Corbel"/>
              </a:rPr>
              <a:t>164 participantes </a:t>
            </a:r>
          </a:p>
          <a:p>
            <a:pPr marL="457200" indent="-457200" algn="l" rtl="0">
              <a:buFont typeface="Arial" panose="020B0604020202020204" pitchFamily="34" charset="0"/>
              <a:buChar char="•"/>
            </a:pPr>
            <a:r>
              <a:rPr lang="x-es-XL" sz="2400" b="0" i="0" u="none" baseline="0">
                <a:latin typeface="Corbel"/>
                <a:ea typeface="Corbel"/>
                <a:cs typeface="Corbel"/>
              </a:rPr>
              <a:t>Se anunció a través del sitio web del club, afiches, eventos de la cámara de comercio y redes sociales.</a:t>
            </a:r>
          </a:p>
        </p:txBody>
      </p:sp>
      <p:sp>
        <p:nvSpPr>
          <p:cNvPr id="5" name="Footer Placeholder 2">
            <a:extLst>
              <a:ext uri="{FF2B5EF4-FFF2-40B4-BE49-F238E27FC236}">
                <a16:creationId xmlns:a16="http://schemas.microsoft.com/office/drawing/2014/main" id="{5783190D-6076-CCD0-172D-C9A7DCCE15FF}"/>
              </a:ext>
            </a:extLst>
          </p:cNvPr>
          <p:cNvSpPr txBox="1">
            <a:spLocks/>
          </p:cNvSpPr>
          <p:nvPr/>
        </p:nvSpPr>
        <p:spPr>
          <a:xfrm>
            <a:off x="0" y="4828901"/>
            <a:ext cx="9144000" cy="314599"/>
          </a:xfrm>
          <a:prstGeom prst="rect">
            <a:avLst/>
          </a:prstGeom>
        </p:spPr>
        <p:txBody>
          <a:bodyPr vert="horz" lIns="91440" tIns="45720" rIns="91440" bIns="45720" anchor="t"/>
          <a:lstStyle>
            <a:defPPr>
              <a:defRPr lang="x-es-XL"/>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es-XL" sz="1400" b="0" i="0" u="none" spc="300" baseline="0">
                <a:latin typeface="Corbel"/>
                <a:cs typeface="Calibri"/>
              </a:rPr>
              <a:t>SIA | 2025 | </a:t>
            </a:r>
            <a:r>
              <a:rPr lang="x-es-XL" sz="1400" b="0" i="0" u="none" baseline="0">
                <a:latin typeface="Corbel"/>
                <a:cs typeface="Calibri"/>
              </a:rPr>
              <a:t>Historias que inspiran: Historias de eventos de recaudación de fondos de Soroptimist</a:t>
            </a:r>
          </a:p>
          <a:p>
            <a:pPr algn="ctr" rtl="0"/>
            <a:endParaRPr lang="x-es-XL" sz="2400" b="0" spc="300" dirty="0">
              <a:latin typeface="Tw Cen MT"/>
              <a:cs typeface="Tw Cen MT"/>
            </a:endParaRPr>
          </a:p>
        </p:txBody>
      </p:sp>
      <p:pic>
        <p:nvPicPr>
          <p:cNvPr id="7" name="Picture 6" descr="Un grupo de personas sentadas alrededor de una mesa&#10;&#10;El contenido generado por IA puede ser incorrecto.">
            <a:extLst>
              <a:ext uri="{FF2B5EF4-FFF2-40B4-BE49-F238E27FC236}">
                <a16:creationId xmlns:a16="http://schemas.microsoft.com/office/drawing/2014/main" id="{41239065-D415-825B-FE16-392E8D7585AA}"/>
              </a:ext>
            </a:extLst>
          </p:cNvPr>
          <p:cNvPicPr>
            <a:picLocks noChangeAspect="1"/>
          </p:cNvPicPr>
          <p:nvPr/>
        </p:nvPicPr>
        <p:blipFill>
          <a:blip r:embed="rId3"/>
          <a:srcRect l="1546" r="8872"/>
          <a:stretch>
            <a:fillRect/>
          </a:stretch>
        </p:blipFill>
        <p:spPr>
          <a:xfrm>
            <a:off x="360589" y="1558466"/>
            <a:ext cx="2858601" cy="2393254"/>
          </a:xfrm>
          <a:prstGeom prst="rect">
            <a:avLst/>
          </a:prstGeom>
        </p:spPr>
      </p:pic>
    </p:spTree>
    <p:extLst>
      <p:ext uri="{BB962C8B-B14F-4D97-AF65-F5344CB8AC3E}">
        <p14:creationId xmlns:p14="http://schemas.microsoft.com/office/powerpoint/2010/main" val="2525418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208AC-96E4-B5C1-DAD2-F4557FE7760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DBFF2DC-6997-8C9D-5B64-FF9D761EFE52}"/>
              </a:ext>
            </a:extLst>
          </p:cNvPr>
          <p:cNvSpPr>
            <a:spLocks noGrp="1"/>
          </p:cNvSpPr>
          <p:nvPr>
            <p:ph type="body" sz="quarter" idx="10"/>
          </p:nvPr>
        </p:nvSpPr>
        <p:spPr>
          <a:xfrm>
            <a:off x="3380763" y="1580769"/>
            <a:ext cx="5700319" cy="3058416"/>
          </a:xfrm>
        </p:spPr>
        <p:txBody>
          <a:bodyPr vert="horz" lIns="91440" tIns="45720" rIns="91440" bIns="45720" anchor="t"/>
          <a:lstStyle/>
          <a:p>
            <a:pPr marL="342900" indent="-342900" algn="l" rtl="0">
              <a:buFont typeface="Arial" panose="020B0604020202020204" pitchFamily="34" charset="0"/>
              <a:buChar char="•"/>
            </a:pPr>
            <a:r>
              <a:rPr lang="x-es-XL" sz="2400" b="0" i="0" u="none" baseline="0">
                <a:latin typeface="Corbel"/>
                <a:ea typeface="Corbel"/>
                <a:cs typeface="Corbel"/>
              </a:rPr>
              <a:t>Afiches y volantes atractivos</a:t>
            </a:r>
            <a:endParaRPr lang="x-es-XL" sz="2400"/>
          </a:p>
          <a:p>
            <a:pPr marL="342900" indent="-342900" algn="l" rtl="0">
              <a:buFont typeface="Arial" panose="020B0604020202020204" pitchFamily="34" charset="0"/>
              <a:buChar char="•"/>
            </a:pPr>
            <a:r>
              <a:rPr lang="x-es-XL" sz="2400" b="0" i="0" u="none" baseline="0">
                <a:latin typeface="Corbel"/>
                <a:ea typeface="Corbel"/>
                <a:cs typeface="Corbel"/>
              </a:rPr>
              <a:t>Publicidad corporativa y patrocinios</a:t>
            </a:r>
            <a:endParaRPr lang="x-es-XL" sz="2400"/>
          </a:p>
          <a:p>
            <a:pPr marL="342900" indent="-342900" algn="l" rtl="0">
              <a:buFont typeface="Arial" panose="020B0604020202020204" pitchFamily="34" charset="0"/>
              <a:buChar char="•"/>
            </a:pPr>
            <a:r>
              <a:rPr lang="x-es-XL" sz="2400" b="0" i="0" u="none" baseline="0">
                <a:latin typeface="Corbel"/>
                <a:ea typeface="Corbel"/>
                <a:cs typeface="Corbel"/>
              </a:rPr>
              <a:t>Colaboración con otras organizaciones</a:t>
            </a:r>
            <a:endParaRPr lang="x-es-XL" sz="2400"/>
          </a:p>
          <a:p>
            <a:pPr marL="342900" indent="-342900" algn="l" rtl="0">
              <a:buFont typeface="Arial" panose="020B0604020202020204" pitchFamily="34" charset="0"/>
              <a:buChar char="•"/>
            </a:pPr>
            <a:r>
              <a:rPr lang="x-es-XL" sz="2400" b="0" i="0" u="none" baseline="0">
                <a:latin typeface="Corbel"/>
                <a:ea typeface="Corbel"/>
                <a:cs typeface="Corbel"/>
              </a:rPr>
              <a:t>Redes sociales</a:t>
            </a:r>
          </a:p>
          <a:p>
            <a:pPr marL="342900" indent="-342900" algn="l" rtl="0">
              <a:buFont typeface="Arial" panose="020B0604020202020204" pitchFamily="34" charset="0"/>
              <a:buChar char="•"/>
            </a:pPr>
            <a:r>
              <a:rPr lang="x-es-XL" sz="2400" b="0" i="0" u="none" baseline="0">
                <a:latin typeface="Corbel"/>
                <a:ea typeface="Corbel"/>
                <a:cs typeface="Corbel"/>
              </a:rPr>
              <a:t>Reconocimiento y celebración</a:t>
            </a:r>
          </a:p>
        </p:txBody>
      </p:sp>
      <p:sp>
        <p:nvSpPr>
          <p:cNvPr id="3" name="Title 2">
            <a:extLst>
              <a:ext uri="{FF2B5EF4-FFF2-40B4-BE49-F238E27FC236}">
                <a16:creationId xmlns:a16="http://schemas.microsoft.com/office/drawing/2014/main" id="{8589536A-BECB-3B88-4920-83A99319BB9E}"/>
              </a:ext>
            </a:extLst>
          </p:cNvPr>
          <p:cNvSpPr>
            <a:spLocks noGrp="1"/>
          </p:cNvSpPr>
          <p:nvPr>
            <p:ph type="title"/>
          </p:nvPr>
        </p:nvSpPr>
        <p:spPr>
          <a:xfrm>
            <a:off x="457200" y="187374"/>
            <a:ext cx="8229600" cy="632178"/>
          </a:xfrm>
        </p:spPr>
        <p:txBody>
          <a:bodyPr vert="horz" lIns="91440" tIns="45720" rIns="91440" bIns="45720" anchor="t"/>
          <a:lstStyle/>
          <a:p>
            <a:pPr marL="0" marR="0" lvl="0" indent="0" defTabSz="457200" rtl="0" eaLnBrk="1" fontAlgn="auto" latinLnBrk="0" hangingPunct="1">
              <a:lnSpc>
                <a:spcPct val="90000"/>
              </a:lnSpc>
              <a:spcBef>
                <a:spcPts val="0"/>
              </a:spcBef>
              <a:spcAft>
                <a:spcPts val="0"/>
              </a:spcAft>
              <a:tabLst/>
              <a:defRPr/>
            </a:pPr>
            <a:r>
              <a:rPr lang="x-es-XL" sz="2800" b="1" i="0" u="none" baseline="0">
                <a:solidFill>
                  <a:schemeClr val="bg1"/>
                </a:solidFill>
                <a:latin typeface="Effra"/>
                <a:ea typeface="+mn-ea"/>
              </a:rPr>
              <a:t>Estrategias eficaces</a:t>
            </a:r>
            <a:endParaRPr lang="x-es-XL" sz="2800" dirty="0">
              <a:solidFill>
                <a:schemeClr val="bg1"/>
              </a:solidFill>
              <a:latin typeface="Effra"/>
            </a:endParaRPr>
          </a:p>
        </p:txBody>
      </p:sp>
      <p:sp>
        <p:nvSpPr>
          <p:cNvPr id="5" name="Footer Placeholder 2">
            <a:extLst>
              <a:ext uri="{FF2B5EF4-FFF2-40B4-BE49-F238E27FC236}">
                <a16:creationId xmlns:a16="http://schemas.microsoft.com/office/drawing/2014/main" id="{8745A1AE-A3B0-C948-B940-74FD2D5ED2B4}"/>
              </a:ext>
            </a:extLst>
          </p:cNvPr>
          <p:cNvSpPr txBox="1">
            <a:spLocks/>
          </p:cNvSpPr>
          <p:nvPr/>
        </p:nvSpPr>
        <p:spPr>
          <a:xfrm>
            <a:off x="0" y="4671601"/>
            <a:ext cx="9144000" cy="314599"/>
          </a:xfrm>
          <a:prstGeom prst="rect">
            <a:avLst/>
          </a:prstGeom>
        </p:spPr>
        <p:txBody>
          <a:bodyPr vert="horz" lIns="91440" tIns="45720" rIns="91440" bIns="45720" anchor="t"/>
          <a:lstStyle>
            <a:defPPr>
              <a:defRPr lang="x-es-XL"/>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es-XL" b="0" i="0" u="none" spc="300" baseline="0" dirty="0">
                <a:solidFill>
                  <a:srgbClr val="BB4076"/>
                </a:solidFill>
                <a:latin typeface="Corbel"/>
                <a:cs typeface="Calibri"/>
              </a:rPr>
              <a:t>SIA | 2025 | Historias que inspiran: Historias de eventos de recaudación de fondos de Soroptimist</a:t>
            </a:r>
          </a:p>
          <a:p>
            <a:pPr algn="ctr" rtl="0"/>
            <a:endParaRPr lang="x-es-XL" sz="1400" b="0" dirty="0">
              <a:solidFill>
                <a:srgbClr val="BB4076"/>
              </a:solidFill>
              <a:latin typeface="Corbel" panose="020B0503020204020204" pitchFamily="34" charset="0"/>
              <a:cs typeface="Calibri"/>
            </a:endParaRPr>
          </a:p>
          <a:p>
            <a:pPr algn="ctr" rtl="0"/>
            <a:endParaRPr lang="x-es-XL" sz="2400" b="0" spc="300" dirty="0">
              <a:latin typeface="Tw Cen MT"/>
              <a:cs typeface="Tw Cen MT"/>
            </a:endParaRPr>
          </a:p>
        </p:txBody>
      </p:sp>
      <p:pic>
        <p:nvPicPr>
          <p:cNvPr id="1026" name="Picture 2" descr="Guía paso a paso para marketing en redes sociales">
            <a:extLst>
              <a:ext uri="{FF2B5EF4-FFF2-40B4-BE49-F238E27FC236}">
                <a16:creationId xmlns:a16="http://schemas.microsoft.com/office/drawing/2014/main" id="{94B01DE3-C6E4-C3B2-E4F5-F3DD65C53E9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125"/>
          <a:stretch>
            <a:fillRect/>
          </a:stretch>
        </p:blipFill>
        <p:spPr bwMode="auto">
          <a:xfrm>
            <a:off x="0" y="1716739"/>
            <a:ext cx="3380763" cy="1963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592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C5678-93B2-1046-3ED1-7514FB5361F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0C4E200-8400-7D22-9C9F-73B5FB661499}"/>
              </a:ext>
            </a:extLst>
          </p:cNvPr>
          <p:cNvSpPr>
            <a:spLocks noGrp="1"/>
          </p:cNvSpPr>
          <p:nvPr>
            <p:ph type="body" sz="quarter" idx="10"/>
          </p:nvPr>
        </p:nvSpPr>
        <p:spPr>
          <a:xfrm>
            <a:off x="231337" y="976699"/>
            <a:ext cx="5680445" cy="3435424"/>
          </a:xfrm>
        </p:spPr>
        <p:txBody>
          <a:bodyPr vert="horz" lIns="91440" tIns="45720" rIns="91440" bIns="45720" anchor="t"/>
          <a:lstStyle/>
          <a:p>
            <a:pPr marL="342900" indent="-342900" algn="l" rtl="0">
              <a:buFont typeface="Arial" panose="020B0604020202020204" pitchFamily="34" charset="0"/>
              <a:buChar char="•"/>
            </a:pPr>
            <a:r>
              <a:rPr lang="x-es-XL" sz="2200" b="0" i="0" u="none" baseline="0" dirty="0">
                <a:latin typeface="Corbel"/>
                <a:ea typeface="Corbel"/>
                <a:cs typeface="Corbel"/>
              </a:rPr>
              <a:t>Futuras solicitudes de donaciones</a:t>
            </a:r>
          </a:p>
          <a:p>
            <a:pPr marL="342900" indent="-342900" algn="l" rtl="0">
              <a:buFont typeface="Arial" panose="020B0604020202020204" pitchFamily="34" charset="0"/>
              <a:buChar char="•"/>
            </a:pPr>
            <a:r>
              <a:rPr lang="x-es-XL" sz="2200" b="0" i="0" u="none" baseline="0" dirty="0">
                <a:latin typeface="Corbel"/>
                <a:ea typeface="Corbel"/>
                <a:cs typeface="Corbel"/>
              </a:rPr>
              <a:t>Donaciones recurrentes y compromisos </a:t>
            </a:r>
          </a:p>
          <a:p>
            <a:pPr marL="342900" indent="-342900" algn="l" rtl="0">
              <a:buFont typeface="Arial" panose="020B0604020202020204" pitchFamily="34" charset="0"/>
              <a:buChar char="•"/>
            </a:pPr>
            <a:r>
              <a:rPr lang="x-es-XL" sz="2200" b="0" i="0" u="none" baseline="0" dirty="0">
                <a:latin typeface="Corbel"/>
                <a:ea typeface="Corbel"/>
                <a:cs typeface="Corbel"/>
              </a:rPr>
              <a:t>Comunicaciones sobre oportunidades de voluntariado</a:t>
            </a:r>
          </a:p>
          <a:p>
            <a:pPr marL="342900" indent="-342900" algn="l" rtl="0">
              <a:buFont typeface="Arial" panose="020B0604020202020204" pitchFamily="34" charset="0"/>
              <a:buChar char="•"/>
            </a:pPr>
            <a:r>
              <a:rPr lang="x-es-XL" sz="2200" b="0" i="0" u="none" baseline="0" dirty="0">
                <a:latin typeface="Corbel"/>
                <a:ea typeface="Corbel"/>
                <a:cs typeface="Corbel"/>
              </a:rPr>
              <a:t>Invitaciones a eventos (p. ej., celebraciones de los Premios Vive Tu Sueño,</a:t>
            </a:r>
            <a:br>
              <a:rPr lang="x-es-XL" sz="2200" dirty="0"/>
            </a:br>
            <a:r>
              <a:rPr lang="x-es-XL" sz="2200" b="0" i="0" u="none" baseline="0" dirty="0">
                <a:latin typeface="Corbel"/>
                <a:ea typeface="Corbel"/>
                <a:cs typeface="Corbel"/>
              </a:rPr>
              <a:t> talleres de Suénalo, Puedes Lograrlo)</a:t>
            </a:r>
          </a:p>
          <a:p>
            <a:pPr marL="342900" indent="-342900" algn="l" rtl="0">
              <a:buFont typeface="Arial" panose="020B0604020202020204" pitchFamily="34" charset="0"/>
              <a:buChar char="•"/>
            </a:pPr>
            <a:r>
              <a:rPr lang="x-es-XL" sz="2200" b="0" i="0" u="none" baseline="0" dirty="0">
                <a:latin typeface="Corbel"/>
                <a:ea typeface="Corbel"/>
                <a:cs typeface="Corbel"/>
              </a:rPr>
              <a:t>Promociones para futuras oportunidades de recaudación de fondos</a:t>
            </a:r>
          </a:p>
        </p:txBody>
      </p:sp>
      <p:sp>
        <p:nvSpPr>
          <p:cNvPr id="3" name="Title 2">
            <a:extLst>
              <a:ext uri="{FF2B5EF4-FFF2-40B4-BE49-F238E27FC236}">
                <a16:creationId xmlns:a16="http://schemas.microsoft.com/office/drawing/2014/main" id="{1F2B1F54-82DE-3658-49D3-01C3D7485C96}"/>
              </a:ext>
            </a:extLst>
          </p:cNvPr>
          <p:cNvSpPr>
            <a:spLocks noGrp="1"/>
          </p:cNvSpPr>
          <p:nvPr>
            <p:ph type="title"/>
          </p:nvPr>
        </p:nvSpPr>
        <p:spPr/>
        <p:txBody>
          <a:bodyPr vert="horz" lIns="91440" tIns="45720" rIns="91440" bIns="45720" anchor="t"/>
          <a:lstStyle/>
          <a:p>
            <a:pPr marL="0" marR="0" lvl="0" indent="0" defTabSz="457200" rtl="0" eaLnBrk="1" fontAlgn="auto" latinLnBrk="0" hangingPunct="1">
              <a:lnSpc>
                <a:spcPct val="90000"/>
              </a:lnSpc>
              <a:spcBef>
                <a:spcPts val="0"/>
              </a:spcBef>
              <a:spcAft>
                <a:spcPts val="0"/>
              </a:spcAft>
              <a:tabLst/>
              <a:defRPr/>
            </a:pPr>
            <a:r>
              <a:rPr lang="x-es-XL" sz="3200" b="1" i="0" u="none" baseline="0">
                <a:solidFill>
                  <a:schemeClr val="bg1"/>
                </a:solidFill>
                <a:latin typeface="Effra"/>
                <a:ea typeface="+mn-ea"/>
              </a:rPr>
              <a:t>Estrategias eficaces: Retención</a:t>
            </a:r>
            <a:endParaRPr lang="x-es-XL" dirty="0">
              <a:solidFill>
                <a:schemeClr val="bg1"/>
              </a:solidFill>
              <a:latin typeface="Effra"/>
            </a:endParaRPr>
          </a:p>
        </p:txBody>
      </p:sp>
      <p:sp>
        <p:nvSpPr>
          <p:cNvPr id="5" name="Footer Placeholder 2">
            <a:extLst>
              <a:ext uri="{FF2B5EF4-FFF2-40B4-BE49-F238E27FC236}">
                <a16:creationId xmlns:a16="http://schemas.microsoft.com/office/drawing/2014/main" id="{D90F892B-B46B-1EB2-19FA-69963626C2D1}"/>
              </a:ext>
            </a:extLst>
          </p:cNvPr>
          <p:cNvSpPr txBox="1">
            <a:spLocks/>
          </p:cNvSpPr>
          <p:nvPr/>
        </p:nvSpPr>
        <p:spPr>
          <a:xfrm>
            <a:off x="0" y="4644751"/>
            <a:ext cx="9144000" cy="314599"/>
          </a:xfrm>
          <a:prstGeom prst="rect">
            <a:avLst/>
          </a:prstGeom>
        </p:spPr>
        <p:txBody>
          <a:bodyPr vert="horz" lIns="91440" tIns="45720" rIns="91440" bIns="45720" anchor="t"/>
          <a:lstStyle>
            <a:defPPr>
              <a:defRPr lang="x-es-XL"/>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es-XL" b="0" i="0" u="none" spc="300" baseline="0" dirty="0">
                <a:solidFill>
                  <a:srgbClr val="BB4076"/>
                </a:solidFill>
                <a:latin typeface="Corbel"/>
                <a:cs typeface="Calibri"/>
              </a:rPr>
              <a:t>SIA | 2025 | Historias que inspiran: Historias de eventos de recaudación de fondos de Soroptimist</a:t>
            </a:r>
          </a:p>
          <a:p>
            <a:pPr algn="ctr" rtl="0"/>
            <a:endParaRPr lang="x-es-XL" sz="1400" b="0" dirty="0">
              <a:solidFill>
                <a:srgbClr val="BB4076"/>
              </a:solidFill>
              <a:latin typeface="Corbel" panose="020B0503020204020204" pitchFamily="34" charset="0"/>
              <a:cs typeface="Calibri"/>
            </a:endParaRPr>
          </a:p>
          <a:p>
            <a:pPr algn="ctr" rtl="0"/>
            <a:endParaRPr lang="x-es-XL" sz="2400" b="0" spc="300" dirty="0">
              <a:latin typeface="Tw Cen MT"/>
              <a:cs typeface="Tw Cen MT"/>
            </a:endParaRPr>
          </a:p>
        </p:txBody>
      </p:sp>
      <p:pic>
        <p:nvPicPr>
          <p:cNvPr id="2050" name="Picture 2" descr="Guía para la retención de donantes: Cómo conservar a nuevos donantes - Five Maples">
            <a:extLst>
              <a:ext uri="{FF2B5EF4-FFF2-40B4-BE49-F238E27FC236}">
                <a16:creationId xmlns:a16="http://schemas.microsoft.com/office/drawing/2014/main" id="{20E93B87-814C-7A0B-5E7F-7CDFD8F592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67" r="12709"/>
          <a:stretch>
            <a:fillRect/>
          </a:stretch>
        </p:blipFill>
        <p:spPr bwMode="auto">
          <a:xfrm flipH="1">
            <a:off x="5911782" y="1287878"/>
            <a:ext cx="2999739" cy="2139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935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D18D2-5D47-0B64-4CE4-2A4294164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C6E0B6-DF1A-72EA-8850-174350A5CF60}"/>
              </a:ext>
            </a:extLst>
          </p:cNvPr>
          <p:cNvSpPr>
            <a:spLocks noGrp="1"/>
          </p:cNvSpPr>
          <p:nvPr>
            <p:ph type="title"/>
          </p:nvPr>
        </p:nvSpPr>
        <p:spPr/>
        <p:txBody>
          <a:bodyPr lIns="91440" tIns="45720" rIns="91440" bIns="45720" anchor="t">
            <a:normAutofit/>
          </a:bodyPr>
          <a:lstStyle/>
          <a:p>
            <a:pPr algn="ctr" rtl="0"/>
            <a:r>
              <a:rPr lang="x-es-XL" sz="3100" b="1" i="0" u="none" baseline="0">
                <a:latin typeface="Effra"/>
                <a:cs typeface="Tw Cen MT"/>
              </a:rPr>
              <a:t>Ejemplos de afiches de eventos</a:t>
            </a:r>
            <a:endParaRPr lang="x-es-XL" dirty="0">
              <a:latin typeface="Effra"/>
            </a:endParaRPr>
          </a:p>
        </p:txBody>
      </p:sp>
      <p:sp>
        <p:nvSpPr>
          <p:cNvPr id="3" name="Text Placeholder 2">
            <a:extLst>
              <a:ext uri="{FF2B5EF4-FFF2-40B4-BE49-F238E27FC236}">
                <a16:creationId xmlns:a16="http://schemas.microsoft.com/office/drawing/2014/main" id="{0224FCD5-7A48-6521-FF1C-A56A6D92D60B}"/>
              </a:ext>
            </a:extLst>
          </p:cNvPr>
          <p:cNvSpPr>
            <a:spLocks noGrp="1"/>
          </p:cNvSpPr>
          <p:nvPr>
            <p:ph type="body" sz="quarter" idx="10"/>
          </p:nvPr>
        </p:nvSpPr>
        <p:spPr/>
        <p:txBody>
          <a:bodyPr lIns="91440" tIns="45720" rIns="91440" bIns="45720" anchor="t">
            <a:normAutofit lnSpcReduction="10000"/>
          </a:bodyPr>
          <a:lstStyle/>
          <a:p>
            <a:endParaRPr lang="x-es-XL" dirty="0"/>
          </a:p>
          <a:p>
            <a:pPr marL="457200" indent="-457200" algn="l" rtl="0">
              <a:buFont typeface="Arial" panose="020B0604020202020204" pitchFamily="34" charset="0"/>
              <a:buChar char="•"/>
            </a:pPr>
            <a:r>
              <a:rPr lang="x-es-XL" b="0" i="0" u="none" baseline="0">
                <a:latin typeface="Corbel"/>
                <a:ea typeface="Corbel"/>
                <a:cs typeface="Corbel"/>
              </a:rPr>
              <a:t>Detalles del evento </a:t>
            </a:r>
          </a:p>
          <a:p>
            <a:pPr marL="457200" indent="-457200" algn="l" rtl="0">
              <a:buFont typeface="Arial" panose="020B0604020202020204" pitchFamily="34" charset="0"/>
              <a:buChar char="•"/>
            </a:pPr>
            <a:r>
              <a:rPr lang="x-es-XL" b="0" i="0" u="none" baseline="0">
                <a:latin typeface="Corbel"/>
                <a:ea typeface="Corbel"/>
                <a:cs typeface="Corbel"/>
              </a:rPr>
              <a:t>Información y compra de entradas en línea</a:t>
            </a:r>
          </a:p>
          <a:p>
            <a:pPr marL="457200" indent="-457200" algn="l" rtl="0">
              <a:buFont typeface="Arial" panose="020B0604020202020204" pitchFamily="34" charset="0"/>
              <a:buChar char="•"/>
            </a:pPr>
            <a:r>
              <a:rPr lang="x-es-XL" b="0" i="0" u="none" baseline="0">
                <a:latin typeface="Corbel"/>
                <a:ea typeface="Corbel"/>
                <a:cs typeface="Corbel"/>
              </a:rPr>
              <a:t>Coherencia con las directrices de marca de SIA</a:t>
            </a:r>
          </a:p>
          <a:p>
            <a:pPr marL="457200" indent="-457200" algn="l" rtl="0">
              <a:buFont typeface="Arial" panose="020B0604020202020204" pitchFamily="34" charset="0"/>
              <a:buChar char="•"/>
            </a:pPr>
            <a:r>
              <a:rPr lang="x-es-XL" b="0" i="0" u="none" baseline="0">
                <a:latin typeface="Corbel"/>
                <a:ea typeface="Corbel"/>
                <a:cs typeface="Corbel"/>
              </a:rPr>
              <a:t>Mejora de la visibilidad</a:t>
            </a:r>
            <a:endParaRPr lang="x-es-XL" dirty="0"/>
          </a:p>
          <a:p>
            <a:pPr marL="457200" indent="-457200" algn="l" rtl="0">
              <a:buFont typeface="Arial" panose="020B0604020202020204" pitchFamily="34" charset="0"/>
              <a:buChar char="•"/>
            </a:pPr>
            <a:endParaRPr lang="x-es-XL" dirty="0"/>
          </a:p>
        </p:txBody>
      </p:sp>
      <p:sp>
        <p:nvSpPr>
          <p:cNvPr id="4" name="Text Placeholder 3">
            <a:extLst>
              <a:ext uri="{FF2B5EF4-FFF2-40B4-BE49-F238E27FC236}">
                <a16:creationId xmlns:a16="http://schemas.microsoft.com/office/drawing/2014/main" id="{D7BFB21E-272C-56FB-0042-F7580BDF836B}"/>
              </a:ext>
            </a:extLst>
          </p:cNvPr>
          <p:cNvSpPr>
            <a:spLocks noGrp="1"/>
          </p:cNvSpPr>
          <p:nvPr>
            <p:ph type="body" idx="11"/>
          </p:nvPr>
        </p:nvSpPr>
        <p:spPr/>
        <p:txBody>
          <a:bodyPr/>
          <a:lstStyle/>
          <a:p>
            <a:endParaRPr lang="x-es-XL"/>
          </a:p>
        </p:txBody>
      </p:sp>
      <p:sp>
        <p:nvSpPr>
          <p:cNvPr id="5" name="Footer Placeholder 2">
            <a:extLst>
              <a:ext uri="{FF2B5EF4-FFF2-40B4-BE49-F238E27FC236}">
                <a16:creationId xmlns:a16="http://schemas.microsoft.com/office/drawing/2014/main" id="{7BCDF368-D920-951C-503F-ADA9E8A754A8}"/>
              </a:ext>
            </a:extLst>
          </p:cNvPr>
          <p:cNvSpPr txBox="1">
            <a:spLocks/>
          </p:cNvSpPr>
          <p:nvPr/>
        </p:nvSpPr>
        <p:spPr>
          <a:xfrm>
            <a:off x="0" y="4828901"/>
            <a:ext cx="9144000" cy="314599"/>
          </a:xfrm>
          <a:prstGeom prst="rect">
            <a:avLst/>
          </a:prstGeom>
        </p:spPr>
        <p:txBody>
          <a:bodyPr vert="horz" lIns="91440" tIns="45720" rIns="91440" bIns="45720" anchor="t"/>
          <a:lstStyle>
            <a:defPPr>
              <a:defRPr lang="x-es-XL"/>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es-XL" sz="1400" b="0" i="0" u="none" spc="300" baseline="0">
                <a:latin typeface="Corbel"/>
                <a:cs typeface="Calibri"/>
              </a:rPr>
              <a:t>SIA | 2025 | </a:t>
            </a:r>
            <a:r>
              <a:rPr lang="x-es-XL" sz="1400" b="0" i="0" u="none" baseline="0">
                <a:latin typeface="Corbel"/>
                <a:cs typeface="Calibri"/>
              </a:rPr>
              <a:t>Historias que inspiran: Historias de eventos de recaudación de fondos de Soroptimist</a:t>
            </a:r>
          </a:p>
          <a:p>
            <a:pPr algn="ctr" rtl="0"/>
            <a:endParaRPr lang="x-es-XL" sz="2400" b="0" spc="300" dirty="0">
              <a:latin typeface="Tw Cen MT"/>
              <a:cs typeface="Tw Cen MT"/>
            </a:endParaRPr>
          </a:p>
        </p:txBody>
      </p:sp>
      <p:pic>
        <p:nvPicPr>
          <p:cNvPr id="6" name="Picture 5" descr="Un grupo de mujeres de pie frente a una pared blanca&#10;&#10;El contenido generado por IA puede no ser correcto.">
            <a:extLst>
              <a:ext uri="{FF2B5EF4-FFF2-40B4-BE49-F238E27FC236}">
                <a16:creationId xmlns:a16="http://schemas.microsoft.com/office/drawing/2014/main" id="{6C7909E0-7DA8-C243-3248-F605B9B4030A}"/>
              </a:ext>
            </a:extLst>
          </p:cNvPr>
          <p:cNvPicPr>
            <a:picLocks noChangeAspect="1"/>
          </p:cNvPicPr>
          <p:nvPr/>
        </p:nvPicPr>
        <p:blipFill>
          <a:blip r:embed="rId3"/>
          <a:stretch>
            <a:fillRect/>
          </a:stretch>
        </p:blipFill>
        <p:spPr>
          <a:xfrm>
            <a:off x="556278" y="957924"/>
            <a:ext cx="2500449" cy="3228793"/>
          </a:xfrm>
          <a:prstGeom prst="rect">
            <a:avLst/>
          </a:prstGeom>
        </p:spPr>
      </p:pic>
      <p:sp>
        <p:nvSpPr>
          <p:cNvPr id="7" name="TextBox 6">
            <a:extLst>
              <a:ext uri="{FF2B5EF4-FFF2-40B4-BE49-F238E27FC236}">
                <a16:creationId xmlns:a16="http://schemas.microsoft.com/office/drawing/2014/main" id="{97E3DBE4-665F-909E-CD06-4748751C7F62}"/>
              </a:ext>
            </a:extLst>
          </p:cNvPr>
          <p:cNvSpPr txBox="1"/>
          <p:nvPr/>
        </p:nvSpPr>
        <p:spPr>
          <a:xfrm>
            <a:off x="212197" y="4267015"/>
            <a:ext cx="3116732" cy="307777"/>
          </a:xfrm>
          <a:prstGeom prst="rect">
            <a:avLst/>
          </a:prstGeom>
          <a:solidFill>
            <a:srgbClr val="428AC9"/>
          </a:solidFill>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x-es-XL" sz="1400" b="1" i="0" u="none" baseline="0">
                <a:solidFill>
                  <a:schemeClr val="bg1"/>
                </a:solidFill>
                <a:latin typeface="Roboto"/>
                <a:ea typeface="Roboto"/>
                <a:cs typeface="Roboto"/>
                <a:hlinkClick r:id="rId4"/>
              </a:rPr>
              <a:t>soropt.link/</a:t>
            </a:r>
            <a:r>
              <a:rPr lang="x-es-XL" sz="1400" b="1" i="0" u="none" baseline="0">
                <a:solidFill>
                  <a:schemeClr val="bg1"/>
                </a:solidFill>
                <a:latin typeface="Roboto"/>
                <a:ea typeface="Roboto"/>
                <a:cs typeface="Roboto"/>
                <a:hlinkClick r:id="rId4">
                  <a:extLst>
                    <a:ext uri="{A12FA001-AC4F-418D-AE19-62706E023703}">
                      <ahyp:hlinkClr xmlns:ahyp="http://schemas.microsoft.com/office/drawing/2018/hyperlinkcolor" val="tx"/>
                    </a:ext>
                  </a:extLst>
                </a:hlinkClick>
              </a:rPr>
              <a:t>eventflyertemp</a:t>
            </a:r>
            <a:endParaRPr lang="x-es-XL" sz="1400" b="1" dirty="0">
              <a:solidFill>
                <a:schemeClr val="bg1"/>
              </a:solidFill>
              <a:ea typeface="Calibri"/>
              <a:cs typeface="Calibri"/>
            </a:endParaRPr>
          </a:p>
        </p:txBody>
      </p:sp>
    </p:spTree>
    <p:extLst>
      <p:ext uri="{BB962C8B-B14F-4D97-AF65-F5344CB8AC3E}">
        <p14:creationId xmlns:p14="http://schemas.microsoft.com/office/powerpoint/2010/main" val="2108327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6B5AF-5619-2DC7-FD18-E230E00451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8669566-9D56-1B40-22C4-155C05B77C9B}"/>
              </a:ext>
            </a:extLst>
          </p:cNvPr>
          <p:cNvSpPr>
            <a:spLocks noGrp="1"/>
          </p:cNvSpPr>
          <p:nvPr>
            <p:ph type="title"/>
          </p:nvPr>
        </p:nvSpPr>
        <p:spPr>
          <a:xfrm>
            <a:off x="177277" y="246020"/>
            <a:ext cx="8783413" cy="611516"/>
          </a:xfrm>
        </p:spPr>
        <p:txBody>
          <a:bodyPr lIns="91440" tIns="45720" rIns="91440" bIns="45720" anchor="t">
            <a:normAutofit/>
          </a:bodyPr>
          <a:lstStyle/>
          <a:p>
            <a:pPr rtl="0">
              <a:lnSpc>
                <a:spcPct val="90000"/>
              </a:lnSpc>
            </a:pPr>
            <a:r>
              <a:rPr lang="x-es-XL" sz="2800" b="1" i="0" u="none" baseline="0">
                <a:latin typeface="Effra"/>
                <a:cs typeface="Tw Cen MT"/>
              </a:rPr>
              <a:t>¡Compartamos!</a:t>
            </a:r>
          </a:p>
        </p:txBody>
      </p:sp>
      <p:sp>
        <p:nvSpPr>
          <p:cNvPr id="7" name="Footer Placeholder 2">
            <a:extLst>
              <a:ext uri="{FF2B5EF4-FFF2-40B4-BE49-F238E27FC236}">
                <a16:creationId xmlns:a16="http://schemas.microsoft.com/office/drawing/2014/main" id="{CAB28A1F-D647-C013-BEF1-6AE9086D1C7B}"/>
              </a:ext>
            </a:extLst>
          </p:cNvPr>
          <p:cNvSpPr txBox="1">
            <a:spLocks/>
          </p:cNvSpPr>
          <p:nvPr/>
        </p:nvSpPr>
        <p:spPr>
          <a:xfrm>
            <a:off x="0" y="4828901"/>
            <a:ext cx="9144000" cy="314599"/>
          </a:xfrm>
          <a:prstGeom prst="rect">
            <a:avLst/>
          </a:prstGeom>
        </p:spPr>
        <p:txBody>
          <a:bodyPr vert="horz" lIns="91440" tIns="45720" rIns="91440" bIns="45720" anchor="t"/>
          <a:lstStyle>
            <a:defPPr>
              <a:defRPr lang="x-es-XL"/>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x-es-XL" sz="1400" b="0" i="0" u="none" spc="300" baseline="0">
                <a:latin typeface="Corbel"/>
                <a:cs typeface="Calibri"/>
              </a:rPr>
              <a:t>SIA | 2025 | </a:t>
            </a:r>
            <a:r>
              <a:rPr lang="x-es-XL" sz="1400" b="0" i="0" u="none" baseline="0">
                <a:latin typeface="Corbel"/>
                <a:cs typeface="Calibri"/>
              </a:rPr>
              <a:t>Historias que inspiran: Historias de eventos de recaudación de fondos de Soroptimist</a:t>
            </a:r>
          </a:p>
          <a:p>
            <a:pPr algn="ctr" rtl="0"/>
            <a:endParaRPr lang="x-es-XL" sz="1400" b="0" dirty="0">
              <a:latin typeface="Corbel" panose="020B0503020204020204" pitchFamily="34" charset="0"/>
              <a:cs typeface="Calibri"/>
            </a:endParaRPr>
          </a:p>
          <a:p>
            <a:pPr algn="ctr" rtl="0"/>
            <a:endParaRPr lang="x-es-XL" sz="2400" b="0" spc="300" dirty="0">
              <a:latin typeface="Tw Cen MT"/>
              <a:cs typeface="Tw Cen MT"/>
            </a:endParaRPr>
          </a:p>
        </p:txBody>
      </p:sp>
      <p:pic>
        <p:nvPicPr>
          <p:cNvPr id="3" name="Picture 2" descr="Logo&#10;&#10;Descripción generada automáticamente">
            <a:extLst>
              <a:ext uri="{FF2B5EF4-FFF2-40B4-BE49-F238E27FC236}">
                <a16:creationId xmlns:a16="http://schemas.microsoft.com/office/drawing/2014/main" id="{E241386A-BD12-2728-CA14-9EE0861BABFB}"/>
              </a:ext>
            </a:extLst>
          </p:cNvPr>
          <p:cNvPicPr>
            <a:picLocks noChangeAspect="1"/>
          </p:cNvPicPr>
          <p:nvPr/>
        </p:nvPicPr>
        <p:blipFill>
          <a:blip r:embed="rId3"/>
          <a:stretch>
            <a:fillRect/>
          </a:stretch>
        </p:blipFill>
        <p:spPr>
          <a:xfrm>
            <a:off x="8139792" y="77276"/>
            <a:ext cx="800101" cy="640081"/>
          </a:xfrm>
          <a:prstGeom prst="rect">
            <a:avLst/>
          </a:prstGeom>
        </p:spPr>
      </p:pic>
      <p:sp>
        <p:nvSpPr>
          <p:cNvPr id="5" name="TextBox 4">
            <a:extLst>
              <a:ext uri="{FF2B5EF4-FFF2-40B4-BE49-F238E27FC236}">
                <a16:creationId xmlns:a16="http://schemas.microsoft.com/office/drawing/2014/main" id="{84A91CD8-8E26-A7FD-1DF8-05828723998F}"/>
              </a:ext>
            </a:extLst>
          </p:cNvPr>
          <p:cNvSpPr txBox="1"/>
          <p:nvPr/>
        </p:nvSpPr>
        <p:spPr>
          <a:xfrm>
            <a:off x="339023" y="999999"/>
            <a:ext cx="5886414" cy="3693319"/>
          </a:xfrm>
          <a:prstGeom prst="rect">
            <a:avLst/>
          </a:prstGeom>
          <a:noFill/>
        </p:spPr>
        <p:txBody>
          <a:bodyPr wrap="square" lIns="91440" tIns="45720" rIns="91440" bIns="45720" rtlCol="0" anchor="t">
            <a:spAutoFit/>
          </a:bodyPr>
          <a:lstStyle/>
          <a:p>
            <a:pPr algn="l" rtl="0"/>
            <a:r>
              <a:rPr lang="x-es-XL" b="1" i="0" u="none" baseline="0" dirty="0">
                <a:latin typeface="Corbel"/>
                <a:cs typeface="Tw Cen MT"/>
              </a:rPr>
              <a:t>Historias que inspiran de varias regiones</a:t>
            </a:r>
            <a:br>
              <a:rPr lang="x-es-XL" b="1" dirty="0">
                <a:latin typeface="Corbel" panose="020B0503020204020204" pitchFamily="34" charset="0"/>
                <a:cs typeface="Tw Cen MT"/>
              </a:rPr>
            </a:br>
            <a:endParaRPr lang="x-es-XL" b="1" dirty="0">
              <a:latin typeface="Corbel" panose="020B0503020204020204" pitchFamily="34" charset="0"/>
              <a:cs typeface="Tw Cen MT"/>
            </a:endParaRPr>
          </a:p>
          <a:p>
            <a:pPr marL="285750" indent="-285750" algn="l" rtl="0">
              <a:buFont typeface="Arial" panose="020B0604020202020204" pitchFamily="34" charset="0"/>
              <a:buChar char="•"/>
            </a:pPr>
            <a:r>
              <a:rPr lang="x-es-XL" b="0" i="0" u="none" baseline="0" dirty="0">
                <a:latin typeface="Corbel"/>
                <a:cs typeface="Tw Cen MT"/>
              </a:rPr>
              <a:t>Japón: Presentaciones atractivas</a:t>
            </a:r>
          </a:p>
          <a:p>
            <a:pPr marL="285750" indent="-285750" algn="l" rtl="0">
              <a:buFont typeface="Arial" panose="020B0604020202020204" pitchFamily="34" charset="0"/>
              <a:buChar char="•"/>
            </a:pPr>
            <a:r>
              <a:rPr lang="x-es-XL" b="0" i="0" u="none" baseline="0" dirty="0">
                <a:latin typeface="Corbel"/>
                <a:cs typeface="Tw Cen MT"/>
              </a:rPr>
              <a:t>Filipinas: Iniciativas creativas de recaudación de fondos</a:t>
            </a:r>
          </a:p>
          <a:p>
            <a:pPr marL="285750" indent="-285750" algn="l" rtl="0">
              <a:buFont typeface="Arial" panose="020B0604020202020204" pitchFamily="34" charset="0"/>
              <a:buChar char="•"/>
            </a:pPr>
            <a:r>
              <a:rPr lang="x-es-XL" b="0" i="0" u="none" baseline="0" dirty="0">
                <a:latin typeface="Corbel"/>
                <a:cs typeface="Tw Cen MT"/>
              </a:rPr>
              <a:t>Canadá: Campañas de concientización y alianzas</a:t>
            </a:r>
          </a:p>
          <a:p>
            <a:pPr marL="285750" indent="-285750" algn="l" rtl="0">
              <a:buFont typeface="Arial" panose="020B0604020202020204" pitchFamily="34" charset="0"/>
              <a:buChar char="•"/>
            </a:pPr>
            <a:r>
              <a:rPr lang="x-es-XL" b="0" i="0" u="none" baseline="0" dirty="0">
                <a:latin typeface="Corbel"/>
                <a:cs typeface="Tw Cen MT"/>
              </a:rPr>
              <a:t>Desert Coast: Iniciativas que fomentan la participación de la comunidad</a:t>
            </a:r>
            <a:endParaRPr lang="tr-TR" b="0" i="0" u="none" baseline="0" dirty="0">
              <a:latin typeface="Corbel"/>
              <a:cs typeface="Tw Cen MT"/>
            </a:endParaRPr>
          </a:p>
          <a:p>
            <a:pPr marL="285750" indent="-285750" algn="l" rtl="0">
              <a:buFont typeface="Arial" panose="020B0604020202020204" pitchFamily="34" charset="0"/>
              <a:buChar char="•"/>
            </a:pPr>
            <a:endParaRPr lang="x-es-XL" dirty="0">
              <a:latin typeface="Corbel" panose="020B0503020204020204" pitchFamily="34" charset="0"/>
              <a:cs typeface="Tw Cen MT"/>
            </a:endParaRPr>
          </a:p>
          <a:p>
            <a:pPr algn="l" rtl="0"/>
            <a:r>
              <a:rPr lang="x-es-XL" b="1" i="0" u="none" baseline="0" dirty="0">
                <a:latin typeface="Corbel"/>
                <a:cs typeface="Tw Cen MT"/>
              </a:rPr>
              <a:t>¡Compartamos!</a:t>
            </a:r>
            <a:endParaRPr lang="tr-TR" b="1" i="0" u="none" baseline="0" dirty="0">
              <a:latin typeface="Corbel"/>
              <a:cs typeface="Tw Cen MT"/>
            </a:endParaRPr>
          </a:p>
          <a:p>
            <a:pPr algn="l" rtl="0"/>
            <a:endParaRPr lang="x-es-XL" b="1" dirty="0">
              <a:latin typeface="Corbel" panose="020B0503020204020204" pitchFamily="34" charset="0"/>
              <a:cs typeface="Tw Cen MT"/>
            </a:endParaRPr>
          </a:p>
          <a:p>
            <a:pPr algn="l" rtl="0"/>
            <a:r>
              <a:rPr lang="x-es-XL" b="0" i="0" u="none" baseline="0" dirty="0">
                <a:latin typeface="Corbel"/>
                <a:cs typeface="Tw Cen MT"/>
              </a:rPr>
              <a:t>¿Qué actividades de recaudación de fondos han funcionado bien para su club?</a:t>
            </a:r>
            <a:br>
              <a:rPr lang="x-es-XL" dirty="0">
                <a:latin typeface="Corbel" panose="020B0503020204020204" pitchFamily="34" charset="0"/>
                <a:cs typeface="Tw Cen MT"/>
              </a:rPr>
            </a:br>
            <a:endParaRPr lang="x-es-XL" dirty="0">
              <a:latin typeface="Corbel" panose="020B0503020204020204" pitchFamily="34" charset="0"/>
              <a:cs typeface="Tw Cen MT"/>
            </a:endParaRPr>
          </a:p>
        </p:txBody>
      </p:sp>
      <p:pic>
        <p:nvPicPr>
          <p:cNvPr id="2" name="Picture 1" descr="Un grupo de personas juntando las manos&#10;&#10;El contenido generado por IA puede ser incorrecto.">
            <a:extLst>
              <a:ext uri="{FF2B5EF4-FFF2-40B4-BE49-F238E27FC236}">
                <a16:creationId xmlns:a16="http://schemas.microsoft.com/office/drawing/2014/main" id="{5F81F5B4-2083-2CFB-72AD-FA1F131A6AC5}"/>
              </a:ext>
            </a:extLst>
          </p:cNvPr>
          <p:cNvPicPr>
            <a:picLocks noChangeAspect="1"/>
          </p:cNvPicPr>
          <p:nvPr/>
        </p:nvPicPr>
        <p:blipFill>
          <a:blip r:embed="rId4"/>
          <a:stretch>
            <a:fillRect/>
          </a:stretch>
        </p:blipFill>
        <p:spPr>
          <a:xfrm>
            <a:off x="6429330" y="1926858"/>
            <a:ext cx="2506175" cy="1667189"/>
          </a:xfrm>
          <a:prstGeom prst="rect">
            <a:avLst/>
          </a:prstGeom>
        </p:spPr>
      </p:pic>
    </p:spTree>
    <p:extLst>
      <p:ext uri="{BB962C8B-B14F-4D97-AF65-F5344CB8AC3E}">
        <p14:creationId xmlns:p14="http://schemas.microsoft.com/office/powerpoint/2010/main" val="3660565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AFBD95-E51F-68A6-A946-14D0D2822122}"/>
              </a:ext>
            </a:extLst>
          </p:cNvPr>
          <p:cNvSpPr>
            <a:spLocks noGrp="1"/>
          </p:cNvSpPr>
          <p:nvPr>
            <p:ph sz="quarter" idx="2"/>
          </p:nvPr>
        </p:nvSpPr>
        <p:spPr>
          <a:xfrm>
            <a:off x="4659682" y="1245582"/>
            <a:ext cx="3853294" cy="3160892"/>
          </a:xfrm>
        </p:spPr>
        <p:txBody>
          <a:bodyPr/>
          <a:lstStyle/>
          <a:p>
            <a:pPr algn="l" rtl="0"/>
            <a:r>
              <a:rPr lang="x-es-XL" b="0" i="0" u="none" baseline="0" dirty="0"/>
              <a:t>COMUNÍCATE</a:t>
            </a:r>
          </a:p>
          <a:p>
            <a:endParaRPr lang="x-es-XL" dirty="0"/>
          </a:p>
          <a:p>
            <a:pPr algn="l" rtl="0"/>
            <a:r>
              <a:rPr lang="x-es-XL" sz="1800" b="0" i="0" u="none" baseline="0" dirty="0">
                <a:latin typeface="Corbel"/>
                <a:cs typeface="Tw Cen MT"/>
              </a:rPr>
              <a:t>&lt;Insertar nombre y correo electrónico&gt;, coordinadora de recaudación de fondos de &lt;Insertar región&gt;</a:t>
            </a:r>
            <a:endParaRPr lang="x-es-XL" sz="1800" dirty="0"/>
          </a:p>
          <a:p>
            <a:pPr algn="l" rtl="0"/>
            <a:r>
              <a:rPr lang="x-es-XL" sz="1800" b="0" i="0" u="none" baseline="0" dirty="0"/>
              <a:t>O</a:t>
            </a:r>
          </a:p>
          <a:p>
            <a:pPr algn="l" rtl="0"/>
            <a:r>
              <a:rPr lang="x-es-XL" sz="1800" b="0" i="0" u="none" baseline="0" dirty="0"/>
              <a:t>development@soroptimist.org</a:t>
            </a:r>
          </a:p>
        </p:txBody>
      </p:sp>
      <p:sp>
        <p:nvSpPr>
          <p:cNvPr id="3" name="Title 2">
            <a:extLst>
              <a:ext uri="{FF2B5EF4-FFF2-40B4-BE49-F238E27FC236}">
                <a16:creationId xmlns:a16="http://schemas.microsoft.com/office/drawing/2014/main" id="{94A385DF-C401-67D8-4812-C426D950055B}"/>
              </a:ext>
            </a:extLst>
          </p:cNvPr>
          <p:cNvSpPr>
            <a:spLocks noGrp="1"/>
          </p:cNvSpPr>
          <p:nvPr>
            <p:ph type="title"/>
          </p:nvPr>
        </p:nvSpPr>
        <p:spPr/>
        <p:txBody>
          <a:bodyPr lIns="91440" tIns="45720" rIns="91440" bIns="45720" anchor="t">
            <a:normAutofit fontScale="90000"/>
          </a:bodyPr>
          <a:lstStyle/>
          <a:p>
            <a:pPr rtl="0"/>
            <a:r>
              <a:rPr lang="x-es-XL" b="0" i="0" u="none" baseline="0">
                <a:latin typeface="Effra"/>
                <a:ea typeface="Effra"/>
                <a:cs typeface="Effra"/>
              </a:rPr>
              <a:t>Contáctame</a:t>
            </a:r>
            <a:endParaRPr lang="x-es-XL" dirty="0"/>
          </a:p>
        </p:txBody>
      </p:sp>
      <p:pic>
        <p:nvPicPr>
          <p:cNvPr id="4" name="Picture 2" descr="Vector gratuito | Estamos todas juntas en esto">
            <a:extLst>
              <a:ext uri="{FF2B5EF4-FFF2-40B4-BE49-F238E27FC236}">
                <a16:creationId xmlns:a16="http://schemas.microsoft.com/office/drawing/2014/main" id="{BDA743CB-52B7-6ACF-C01A-B825C5036B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445" y="1245582"/>
            <a:ext cx="2919722" cy="2919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403367"/>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37514</TotalTime>
  <Words>2243</Words>
  <Application>Microsoft Office PowerPoint</Application>
  <PresentationFormat>On-screen Show (16:9)</PresentationFormat>
  <Paragraphs>164</Paragraphs>
  <Slides>12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Effra</vt:lpstr>
      <vt:lpstr>Roboto</vt:lpstr>
      <vt:lpstr>Tw Cen MT</vt:lpstr>
      <vt:lpstr>Arial</vt:lpstr>
      <vt:lpstr>Corbel</vt:lpstr>
      <vt:lpstr>Calibri</vt:lpstr>
      <vt:lpstr>Century Gothic</vt:lpstr>
      <vt:lpstr>Custom Design</vt:lpstr>
      <vt:lpstr>PowerPoint Presentation</vt:lpstr>
      <vt:lpstr>Objetivos</vt:lpstr>
      <vt:lpstr>Ejemplo de recaudación de fondos de la región Kita de Japón </vt:lpstr>
      <vt:lpstr>Ejemplos de recaudación de fondos de la región de Filipinas</vt:lpstr>
      <vt:lpstr>Recaudación de fondos Ejemplo de la región Minami de Japón </vt:lpstr>
      <vt:lpstr>Ejemplo de recaudación de fondos de la región de Canadá Occidental </vt:lpstr>
      <vt:lpstr>Ejemplo de recaudación de fondos de la región Desert Coast </vt:lpstr>
      <vt:lpstr>Estrategias eficaces</vt:lpstr>
      <vt:lpstr>Estrategias eficaces: Retención</vt:lpstr>
      <vt:lpstr>Ejemplos de afiches de eventos</vt:lpstr>
      <vt:lpstr>¡Compartamos!</vt:lpstr>
      <vt:lpstr>Contáctame</vt:lpstr>
    </vt:vector>
  </TitlesOfParts>
  <Manager/>
  <Company>Soroptimist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Hatice Irmakli</cp:lastModifiedBy>
  <cp:revision>317</cp:revision>
  <dcterms:created xsi:type="dcterms:W3CDTF">2014-02-07T15:41:07Z</dcterms:created>
  <dcterms:modified xsi:type="dcterms:W3CDTF">2025-07-30T17:57:49Z</dcterms:modified>
  <cp:category/>
</cp:coreProperties>
</file>