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75" r:id="rId4"/>
    <p:sldId id="278" r:id="rId5"/>
    <p:sldId id="277" r:id="rId6"/>
    <p:sldId id="267" r:id="rId7"/>
    <p:sldId id="271" r:id="rId8"/>
    <p:sldId id="272" r:id="rId9"/>
    <p:sldId id="269" r:id="rId10"/>
    <p:sldId id="274" r:id="rId11"/>
    <p:sldId id="268" r:id="rId12"/>
    <p:sldId id="279" r:id="rId1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Corbel" panose="020B0503020204020204" pitchFamily="34" charset="0"/>
      <p:regular r:id="rId20"/>
      <p:bold r:id="rId21"/>
      <p:italic r:id="rId22"/>
      <p:boldItalic r:id="rId23"/>
    </p:embeddedFont>
    <p:embeddedFont>
      <p:font typeface="Effra" panose="020B0604020202020204" charset="-94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  <p:embeddedFont>
      <p:font typeface="Tw Cen MT" panose="020B0602020104020603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8AC9"/>
    <a:srgbClr val="BB4076"/>
    <a:srgbClr val="198897"/>
    <a:srgbClr val="181B48"/>
    <a:srgbClr val="293374"/>
    <a:srgbClr val="55AF73"/>
    <a:srgbClr val="6D0A77"/>
    <a:srgbClr val="7BBA58"/>
    <a:srgbClr val="541753"/>
    <a:srgbClr val="F082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785BC0-AF24-2110-2BEB-2D3C2EA33F42}" v="69" dt="2025-07-18T15:00:46.028"/>
    <p1510:client id="{99B2E674-AF8D-4A07-BF7F-DDB3996E913F}" v="422" dt="2025-07-18T15:32:58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9" autoAdjust="0"/>
    <p:restoredTop sz="78346" autoAdjust="0"/>
  </p:normalViewPr>
  <p:slideViewPr>
    <p:cSldViewPr snapToGrid="0" snapToObjects="1">
      <p:cViewPr>
        <p:scale>
          <a:sx n="75" d="100"/>
          <a:sy n="75" d="100"/>
        </p:scale>
        <p:origin x="306" y="6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47" d="100"/>
          <a:sy n="147" d="100"/>
        </p:scale>
        <p:origin x="-592" y="184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c96c1505-fc69-4b76-91f4-b2b72fad7de0::" providerId="AD" clId="Web-{0E785BC0-AF24-2110-2BEB-2D3C2EA33F42}"/>
    <pc:docChg chg="modSld">
      <pc:chgData name="Guest User" userId="S::urn:spo:tenantanon#c96c1505-fc69-4b76-91f4-b2b72fad7de0::" providerId="AD" clId="Web-{0E785BC0-AF24-2110-2BEB-2D3C2EA33F42}" dt="2025-07-18T15:00:45.372" v="49" actId="20577"/>
      <pc:docMkLst>
        <pc:docMk/>
      </pc:docMkLst>
      <pc:sldChg chg="addSp modSp">
        <pc:chgData name="Guest User" userId="S::urn:spo:tenantanon#c96c1505-fc69-4b76-91f4-b2b72fad7de0::" providerId="AD" clId="Web-{0E785BC0-AF24-2110-2BEB-2D3C2EA33F42}" dt="2025-07-18T15:00:45.372" v="49" actId="20577"/>
        <pc:sldMkLst>
          <pc:docMk/>
          <pc:sldMk cId="2108327780" sldId="274"/>
        </pc:sldMkLst>
        <pc:spChg chg="add mod">
          <ac:chgData name="Guest User" userId="S::urn:spo:tenantanon#c96c1505-fc69-4b76-91f4-b2b72fad7de0::" providerId="AD" clId="Web-{0E785BC0-AF24-2110-2BEB-2D3C2EA33F42}" dt="2025-07-18T15:00:45.372" v="49" actId="20577"/>
          <ac:spMkLst>
            <pc:docMk/>
            <pc:sldMk cId="2108327780" sldId="274"/>
            <ac:spMk id="7" creationId="{97E3DBE4-665F-909E-CD06-4748751C7F62}"/>
          </ac:spMkLst>
        </pc:spChg>
        <pc:picChg chg="add mod">
          <ac:chgData name="Guest User" userId="S::urn:spo:tenantanon#c96c1505-fc69-4b76-91f4-b2b72fad7de0::" providerId="AD" clId="Web-{0E785BC0-AF24-2110-2BEB-2D3C2EA33F42}" dt="2025-07-18T14:50:18.272" v="14" actId="1076"/>
          <ac:picMkLst>
            <pc:docMk/>
            <pc:sldMk cId="2108327780" sldId="274"/>
            <ac:picMk id="6" creationId="{6C7909E0-7DA8-C243-3248-F605B9B4030A}"/>
          </ac:picMkLst>
        </pc:picChg>
      </pc:sldChg>
    </pc:docChg>
  </pc:docChgLst>
  <pc:docChgLst>
    <pc:chgData name="Ilana Hirsch" userId="1a4b2c8a-d082-4888-88ce-9cc339e91866" providerId="ADAL" clId="{99B2E674-AF8D-4A07-BF7F-DDB3996E913F}"/>
    <pc:docChg chg="undo custSel addSld delSld modSld sldOrd">
      <pc:chgData name="Ilana Hirsch" userId="1a4b2c8a-d082-4888-88ce-9cc339e91866" providerId="ADAL" clId="{99B2E674-AF8D-4A07-BF7F-DDB3996E913F}" dt="2025-07-18T15:33:39.854" v="5438" actId="20577"/>
      <pc:docMkLst>
        <pc:docMk/>
      </pc:docMkLst>
      <pc:sldChg chg="modSp del mod">
        <pc:chgData name="Ilana Hirsch" userId="1a4b2c8a-d082-4888-88ce-9cc339e91866" providerId="ADAL" clId="{99B2E674-AF8D-4A07-BF7F-DDB3996E913F}" dt="2025-07-16T20:56:39.066" v="4464" actId="2696"/>
        <pc:sldMkLst>
          <pc:docMk/>
          <pc:sldMk cId="3004586874" sldId="262"/>
        </pc:sldMkLst>
      </pc:sldChg>
      <pc:sldChg chg="addSp delSp modSp del mod ord">
        <pc:chgData name="Ilana Hirsch" userId="1a4b2c8a-d082-4888-88ce-9cc339e91866" providerId="ADAL" clId="{99B2E674-AF8D-4A07-BF7F-DDB3996E913F}" dt="2025-07-17T00:57:48.353" v="4614" actId="47"/>
        <pc:sldMkLst>
          <pc:docMk/>
          <pc:sldMk cId="2884821537" sldId="263"/>
        </pc:sldMkLst>
        <pc:spChg chg="del mod">
          <ac:chgData name="Ilana Hirsch" userId="1a4b2c8a-d082-4888-88ce-9cc339e91866" providerId="ADAL" clId="{99B2E674-AF8D-4A07-BF7F-DDB3996E913F}" dt="2025-07-17T00:55:50.398" v="4594" actId="478"/>
          <ac:spMkLst>
            <pc:docMk/>
            <pc:sldMk cId="2884821537" sldId="263"/>
            <ac:spMk id="4" creationId="{00000000-0000-0000-0000-000000000000}"/>
          </ac:spMkLst>
        </pc:spChg>
        <pc:picChg chg="add mod">
          <ac:chgData name="Ilana Hirsch" userId="1a4b2c8a-d082-4888-88ce-9cc339e91866" providerId="ADAL" clId="{99B2E674-AF8D-4A07-BF7F-DDB3996E913F}" dt="2025-07-17T00:56:10.272" v="4596" actId="1076"/>
          <ac:picMkLst>
            <pc:docMk/>
            <pc:sldMk cId="2884821537" sldId="263"/>
            <ac:picMk id="7" creationId="{37AF0DA9-07A3-18F7-29BB-CA2507836072}"/>
          </ac:picMkLst>
        </pc:picChg>
      </pc:sldChg>
      <pc:sldChg chg="addSp modSp mod">
        <pc:chgData name="Ilana Hirsch" userId="1a4b2c8a-d082-4888-88ce-9cc339e91866" providerId="ADAL" clId="{99B2E674-AF8D-4A07-BF7F-DDB3996E913F}" dt="2025-07-17T00:36:47.055" v="4483" actId="1076"/>
        <pc:sldMkLst>
          <pc:docMk/>
          <pc:sldMk cId="642234957" sldId="265"/>
        </pc:sldMkLst>
        <pc:picChg chg="add mod modCrop">
          <ac:chgData name="Ilana Hirsch" userId="1a4b2c8a-d082-4888-88ce-9cc339e91866" providerId="ADAL" clId="{99B2E674-AF8D-4A07-BF7F-DDB3996E913F}" dt="2025-07-17T00:36:47.055" v="4483" actId="1076"/>
          <ac:picMkLst>
            <pc:docMk/>
            <pc:sldMk cId="642234957" sldId="265"/>
            <ac:picMk id="6" creationId="{EAFA5689-644D-A133-4B30-0055ED16BD3C}"/>
          </ac:picMkLst>
        </pc:picChg>
      </pc:sldChg>
      <pc:sldChg chg="addSp modSp mod modNotesTx">
        <pc:chgData name="Ilana Hirsch" userId="1a4b2c8a-d082-4888-88ce-9cc339e91866" providerId="ADAL" clId="{99B2E674-AF8D-4A07-BF7F-DDB3996E913F}" dt="2025-07-17T00:53:06.438" v="4588" actId="20577"/>
        <pc:sldMkLst>
          <pc:docMk/>
          <pc:sldMk cId="1592864195" sldId="267"/>
        </pc:sldMkLst>
        <pc:spChg chg="mod">
          <ac:chgData name="Ilana Hirsch" userId="1a4b2c8a-d082-4888-88ce-9cc339e91866" providerId="ADAL" clId="{99B2E674-AF8D-4A07-BF7F-DDB3996E913F}" dt="2025-07-17T00:53:06.438" v="4588" actId="20577"/>
          <ac:spMkLst>
            <pc:docMk/>
            <pc:sldMk cId="1592864195" sldId="267"/>
            <ac:spMk id="2" creationId="{00000000-0000-0000-0000-000000000000}"/>
          </ac:spMkLst>
        </pc:spChg>
        <pc:picChg chg="add mod">
          <ac:chgData name="Ilana Hirsch" userId="1a4b2c8a-d082-4888-88ce-9cc339e91866" providerId="ADAL" clId="{99B2E674-AF8D-4A07-BF7F-DDB3996E913F}" dt="2025-07-17T00:52:45.400" v="4581" actId="1076"/>
          <ac:picMkLst>
            <pc:docMk/>
            <pc:sldMk cId="1592864195" sldId="267"/>
            <ac:picMk id="6" creationId="{3209A4A2-9CC4-2655-A4D0-2B438E027E4B}"/>
          </ac:picMkLst>
        </pc:picChg>
      </pc:sldChg>
      <pc:sldChg chg="addSp modSp mod modNotesTx">
        <pc:chgData name="Ilana Hirsch" userId="1a4b2c8a-d082-4888-88ce-9cc339e91866" providerId="ADAL" clId="{99B2E674-AF8D-4A07-BF7F-DDB3996E913F}" dt="2025-07-17T01:08:48.531" v="4810" actId="20577"/>
        <pc:sldMkLst>
          <pc:docMk/>
          <pc:sldMk cId="3660565324" sldId="268"/>
        </pc:sldMkLst>
        <pc:spChg chg="mod">
          <ac:chgData name="Ilana Hirsch" userId="1a4b2c8a-d082-4888-88ce-9cc339e91866" providerId="ADAL" clId="{99B2E674-AF8D-4A07-BF7F-DDB3996E913F}" dt="2025-07-17T01:07:35.388" v="4710" actId="20577"/>
          <ac:spMkLst>
            <pc:docMk/>
            <pc:sldMk cId="3660565324" sldId="268"/>
            <ac:spMk id="5" creationId="{84A91CD8-8E26-A7FD-1DF8-05828723998F}"/>
          </ac:spMkLst>
        </pc:spChg>
        <pc:picChg chg="add mod">
          <ac:chgData name="Ilana Hirsch" userId="1a4b2c8a-d082-4888-88ce-9cc339e91866" providerId="ADAL" clId="{99B2E674-AF8D-4A07-BF7F-DDB3996E913F}" dt="2025-07-17T01:04:33.790" v="4626" actId="1076"/>
          <ac:picMkLst>
            <pc:docMk/>
            <pc:sldMk cId="3660565324" sldId="268"/>
            <ac:picMk id="2" creationId="{5F81F5B4-2083-2CFB-72AD-FA1F131A6AC5}"/>
          </ac:picMkLst>
        </pc:picChg>
      </pc:sldChg>
      <pc:sldChg chg="addSp modSp mod modNotesTx">
        <pc:chgData name="Ilana Hirsch" userId="1a4b2c8a-d082-4888-88ce-9cc339e91866" providerId="ADAL" clId="{99B2E674-AF8D-4A07-BF7F-DDB3996E913F}" dt="2025-07-17T01:18:02.197" v="4841" actId="20577"/>
        <pc:sldMkLst>
          <pc:docMk/>
          <pc:sldMk cId="3766935705" sldId="269"/>
        </pc:sldMkLst>
        <pc:spChg chg="mod">
          <ac:chgData name="Ilana Hirsch" userId="1a4b2c8a-d082-4888-88ce-9cc339e91866" providerId="ADAL" clId="{99B2E674-AF8D-4A07-BF7F-DDB3996E913F}" dt="2025-07-16T20:07:53.603" v="1153" actId="20577"/>
          <ac:spMkLst>
            <pc:docMk/>
            <pc:sldMk cId="3766935705" sldId="269"/>
            <ac:spMk id="3" creationId="{1F2B1F54-82DE-3658-49D3-01C3D7485C96}"/>
          </ac:spMkLst>
        </pc:spChg>
        <pc:spChg chg="mod">
          <ac:chgData name="Ilana Hirsch" userId="1a4b2c8a-d082-4888-88ce-9cc339e91866" providerId="ADAL" clId="{99B2E674-AF8D-4A07-BF7F-DDB3996E913F}" dt="2025-07-17T01:17:48.377" v="4840" actId="1076"/>
          <ac:spMkLst>
            <pc:docMk/>
            <pc:sldMk cId="3766935705" sldId="269"/>
            <ac:spMk id="4" creationId="{90C4E200-8400-7D22-9C9F-73B5FB661499}"/>
          </ac:spMkLst>
        </pc:spChg>
        <pc:picChg chg="add mod">
          <ac:chgData name="Ilana Hirsch" userId="1a4b2c8a-d082-4888-88ce-9cc339e91866" providerId="ADAL" clId="{99B2E674-AF8D-4A07-BF7F-DDB3996E913F}" dt="2025-07-17T01:17:37.862" v="4839" actId="1076"/>
          <ac:picMkLst>
            <pc:docMk/>
            <pc:sldMk cId="3766935705" sldId="269"/>
            <ac:picMk id="2050" creationId="{20E93B87-814C-7A0B-5E7F-7CDFD8F592FA}"/>
          </ac:picMkLst>
        </pc:picChg>
      </pc:sldChg>
      <pc:sldChg chg="modSp add del mod modNotesTx">
        <pc:chgData name="Ilana Hirsch" userId="1a4b2c8a-d082-4888-88ce-9cc339e91866" providerId="ADAL" clId="{99B2E674-AF8D-4A07-BF7F-DDB3996E913F}" dt="2025-07-17T00:53:25.785" v="4590" actId="47"/>
        <pc:sldMkLst>
          <pc:docMk/>
          <pc:sldMk cId="2666957386" sldId="270"/>
        </pc:sldMkLst>
        <pc:spChg chg="mod">
          <ac:chgData name="Ilana Hirsch" userId="1a4b2c8a-d082-4888-88ce-9cc339e91866" providerId="ADAL" clId="{99B2E674-AF8D-4A07-BF7F-DDB3996E913F}" dt="2025-07-17T00:34:57.387" v="4471" actId="14100"/>
          <ac:spMkLst>
            <pc:docMk/>
            <pc:sldMk cId="2666957386" sldId="270"/>
            <ac:spMk id="4" creationId="{7F429F66-955A-A3FE-6B7E-3108E8E56AD0}"/>
          </ac:spMkLst>
        </pc:spChg>
      </pc:sldChg>
      <pc:sldChg chg="addSp delSp modSp add mod ord modNotesTx">
        <pc:chgData name="Ilana Hirsch" userId="1a4b2c8a-d082-4888-88ce-9cc339e91866" providerId="ADAL" clId="{99B2E674-AF8D-4A07-BF7F-DDB3996E913F}" dt="2025-07-17T00:39:05.448" v="4497" actId="1076"/>
        <pc:sldMkLst>
          <pc:docMk/>
          <pc:sldMk cId="2525418233" sldId="271"/>
        </pc:sldMkLst>
        <pc:spChg chg="mod">
          <ac:chgData name="Ilana Hirsch" userId="1a4b2c8a-d082-4888-88ce-9cc339e91866" providerId="ADAL" clId="{99B2E674-AF8D-4A07-BF7F-DDB3996E913F}" dt="2025-07-16T18:53:21.764" v="583" actId="20577"/>
          <ac:spMkLst>
            <pc:docMk/>
            <pc:sldMk cId="2525418233" sldId="271"/>
            <ac:spMk id="2" creationId="{45A8BD90-10C3-5E54-4195-973E37D86BD1}"/>
          </ac:spMkLst>
        </pc:spChg>
        <pc:spChg chg="mod">
          <ac:chgData name="Ilana Hirsch" userId="1a4b2c8a-d082-4888-88ce-9cc339e91866" providerId="ADAL" clId="{99B2E674-AF8D-4A07-BF7F-DDB3996E913F}" dt="2025-07-17T00:39:05.448" v="4497" actId="1076"/>
          <ac:spMkLst>
            <pc:docMk/>
            <pc:sldMk cId="2525418233" sldId="271"/>
            <ac:spMk id="3" creationId="{1ABDD696-B302-23B4-9FF8-94036757BCFB}"/>
          </ac:spMkLst>
        </pc:spChg>
        <pc:spChg chg="del">
          <ac:chgData name="Ilana Hirsch" userId="1a4b2c8a-d082-4888-88ce-9cc339e91866" providerId="ADAL" clId="{99B2E674-AF8D-4A07-BF7F-DDB3996E913F}" dt="2025-07-17T00:37:24.941" v="4487" actId="478"/>
          <ac:spMkLst>
            <pc:docMk/>
            <pc:sldMk cId="2525418233" sldId="271"/>
            <ac:spMk id="4" creationId="{A99D1043-FD09-D403-E1E6-BBEB1F728BA6}"/>
          </ac:spMkLst>
        </pc:spChg>
        <pc:picChg chg="add mod modCrop">
          <ac:chgData name="Ilana Hirsch" userId="1a4b2c8a-d082-4888-88ce-9cc339e91866" providerId="ADAL" clId="{99B2E674-AF8D-4A07-BF7F-DDB3996E913F}" dt="2025-07-17T00:38:56.238" v="4496" actId="1076"/>
          <ac:picMkLst>
            <pc:docMk/>
            <pc:sldMk cId="2525418233" sldId="271"/>
            <ac:picMk id="7" creationId="{41239065-D415-825B-FE16-392E8D7585AA}"/>
          </ac:picMkLst>
        </pc:picChg>
      </pc:sldChg>
      <pc:sldChg chg="addSp delSp modSp add mod ord modNotesTx">
        <pc:chgData name="Ilana Hirsch" userId="1a4b2c8a-d082-4888-88ce-9cc339e91866" providerId="ADAL" clId="{99B2E674-AF8D-4A07-BF7F-DDB3996E913F}" dt="2025-07-17T01:12:40.806" v="4822" actId="1076"/>
        <pc:sldMkLst>
          <pc:docMk/>
          <pc:sldMk cId="2933592429" sldId="272"/>
        </pc:sldMkLst>
        <pc:spChg chg="mod">
          <ac:chgData name="Ilana Hirsch" userId="1a4b2c8a-d082-4888-88ce-9cc339e91866" providerId="ADAL" clId="{99B2E674-AF8D-4A07-BF7F-DDB3996E913F}" dt="2025-07-17T01:12:36.466" v="4821" actId="1076"/>
          <ac:spMkLst>
            <pc:docMk/>
            <pc:sldMk cId="2933592429" sldId="272"/>
            <ac:spMk id="4" creationId="{0DBFF2DC-6997-8C9D-5B64-FF9D761EFE52}"/>
          </ac:spMkLst>
        </pc:spChg>
        <pc:picChg chg="add del mod">
          <ac:chgData name="Ilana Hirsch" userId="1a4b2c8a-d082-4888-88ce-9cc339e91866" providerId="ADAL" clId="{99B2E674-AF8D-4A07-BF7F-DDB3996E913F}" dt="2025-07-17T01:08:59.255" v="4811" actId="478"/>
          <ac:picMkLst>
            <pc:docMk/>
            <pc:sldMk cId="2933592429" sldId="272"/>
            <ac:picMk id="6" creationId="{7862020F-A341-ED57-BBE7-504AD822FBB1}"/>
          </ac:picMkLst>
        </pc:picChg>
        <pc:picChg chg="add mod">
          <ac:chgData name="Ilana Hirsch" userId="1a4b2c8a-d082-4888-88ce-9cc339e91866" providerId="ADAL" clId="{99B2E674-AF8D-4A07-BF7F-DDB3996E913F}" dt="2025-07-17T01:12:40.806" v="4822" actId="1076"/>
          <ac:picMkLst>
            <pc:docMk/>
            <pc:sldMk cId="2933592429" sldId="272"/>
            <ac:picMk id="1026" creationId="{94B01DE3-C6E4-C3B2-E4F5-F3DD65C53E96}"/>
          </ac:picMkLst>
        </pc:picChg>
      </pc:sldChg>
      <pc:sldChg chg="add del">
        <pc:chgData name="Ilana Hirsch" userId="1a4b2c8a-d082-4888-88ce-9cc339e91866" providerId="ADAL" clId="{99B2E674-AF8D-4A07-BF7F-DDB3996E913F}" dt="2025-07-16T20:32:07.826" v="2626" actId="47"/>
        <pc:sldMkLst>
          <pc:docMk/>
          <pc:sldMk cId="489961589" sldId="273"/>
        </pc:sldMkLst>
      </pc:sldChg>
      <pc:sldChg chg="modSp add mod ord modNotesTx">
        <pc:chgData name="Ilana Hirsch" userId="1a4b2c8a-d082-4888-88ce-9cc339e91866" providerId="ADAL" clId="{99B2E674-AF8D-4A07-BF7F-DDB3996E913F}" dt="2025-07-18T14:54:54.898" v="5343" actId="20577"/>
        <pc:sldMkLst>
          <pc:docMk/>
          <pc:sldMk cId="2108327780" sldId="274"/>
        </pc:sldMkLst>
        <pc:spChg chg="mod">
          <ac:chgData name="Ilana Hirsch" userId="1a4b2c8a-d082-4888-88ce-9cc339e91866" providerId="ADAL" clId="{99B2E674-AF8D-4A07-BF7F-DDB3996E913F}" dt="2025-07-16T20:41:42.049" v="4453" actId="122"/>
          <ac:spMkLst>
            <pc:docMk/>
            <pc:sldMk cId="2108327780" sldId="274"/>
            <ac:spMk id="2" creationId="{E5C6E0B6-DF1A-72EA-8850-174350A5CF60}"/>
          </ac:spMkLst>
        </pc:spChg>
        <pc:spChg chg="mod">
          <ac:chgData name="Ilana Hirsch" userId="1a4b2c8a-d082-4888-88ce-9cc339e91866" providerId="ADAL" clId="{99B2E674-AF8D-4A07-BF7F-DDB3996E913F}" dt="2025-07-16T20:35:03.716" v="3170" actId="5793"/>
          <ac:spMkLst>
            <pc:docMk/>
            <pc:sldMk cId="2108327780" sldId="274"/>
            <ac:spMk id="3" creationId="{0224FCD5-7A48-6521-FF1C-A56A6D92D60B}"/>
          </ac:spMkLst>
        </pc:spChg>
      </pc:sldChg>
      <pc:sldChg chg="addSp modSp add mod ord modNotesTx">
        <pc:chgData name="Ilana Hirsch" userId="1a4b2c8a-d082-4888-88ce-9cc339e91866" providerId="ADAL" clId="{99B2E674-AF8D-4A07-BF7F-DDB3996E913F}" dt="2025-07-17T01:19:52.209" v="4861" actId="20577"/>
        <pc:sldMkLst>
          <pc:docMk/>
          <pc:sldMk cId="3043751038" sldId="275"/>
        </pc:sldMkLst>
        <pc:spChg chg="mod">
          <ac:chgData name="Ilana Hirsch" userId="1a4b2c8a-d082-4888-88ce-9cc339e91866" providerId="ADAL" clId="{99B2E674-AF8D-4A07-BF7F-DDB3996E913F}" dt="2025-07-17T01:19:20.102" v="4858" actId="1076"/>
          <ac:spMkLst>
            <pc:docMk/>
            <pc:sldMk cId="3043751038" sldId="275"/>
            <ac:spMk id="2" creationId="{3A09F8E8-03C4-BAB8-70B4-6DD93FC25F8C}"/>
          </ac:spMkLst>
        </pc:spChg>
        <pc:spChg chg="mod">
          <ac:chgData name="Ilana Hirsch" userId="1a4b2c8a-d082-4888-88ce-9cc339e91866" providerId="ADAL" clId="{99B2E674-AF8D-4A07-BF7F-DDB3996E913F}" dt="2025-07-16T20:55:58.647" v="4461" actId="403"/>
          <ac:spMkLst>
            <pc:docMk/>
            <pc:sldMk cId="3043751038" sldId="275"/>
            <ac:spMk id="3" creationId="{E4C0A200-97F2-A4B1-80A0-5116CCF6E40A}"/>
          </ac:spMkLst>
        </pc:spChg>
        <pc:picChg chg="add mod modCrop">
          <ac:chgData name="Ilana Hirsch" userId="1a4b2c8a-d082-4888-88ce-9cc339e91866" providerId="ADAL" clId="{99B2E674-AF8D-4A07-BF7F-DDB3996E913F}" dt="2025-07-17T01:19:34.493" v="4859" actId="732"/>
          <ac:picMkLst>
            <pc:docMk/>
            <pc:sldMk cId="3043751038" sldId="275"/>
            <ac:picMk id="6" creationId="{B7D3D890-57A6-13F8-A462-E4C37D6FCCE3}"/>
          </ac:picMkLst>
        </pc:picChg>
      </pc:sldChg>
      <pc:sldChg chg="add del">
        <pc:chgData name="Ilana Hirsch" userId="1a4b2c8a-d082-4888-88ce-9cc339e91866" providerId="ADAL" clId="{99B2E674-AF8D-4A07-BF7F-DDB3996E913F}" dt="2025-07-17T00:53:14.409" v="4589" actId="47"/>
        <pc:sldMkLst>
          <pc:docMk/>
          <pc:sldMk cId="3892337327" sldId="276"/>
        </pc:sldMkLst>
      </pc:sldChg>
      <pc:sldChg chg="addSp delSp modSp add mod modNotesTx">
        <pc:chgData name="Ilana Hirsch" userId="1a4b2c8a-d082-4888-88ce-9cc339e91866" providerId="ADAL" clId="{99B2E674-AF8D-4A07-BF7F-DDB3996E913F}" dt="2025-07-17T01:20:54.675" v="4966" actId="20577"/>
        <pc:sldMkLst>
          <pc:docMk/>
          <pc:sldMk cId="2777088390" sldId="277"/>
        </pc:sldMkLst>
        <pc:spChg chg="mod">
          <ac:chgData name="Ilana Hirsch" userId="1a4b2c8a-d082-4888-88ce-9cc339e91866" providerId="ADAL" clId="{99B2E674-AF8D-4A07-BF7F-DDB3996E913F}" dt="2025-07-17T00:51:41.940" v="4573" actId="20577"/>
          <ac:spMkLst>
            <pc:docMk/>
            <pc:sldMk cId="2777088390" sldId="277"/>
            <ac:spMk id="4" creationId="{358F96F3-AC6A-801C-2DFC-F94B9A29F4B7}"/>
          </ac:spMkLst>
        </pc:spChg>
        <pc:picChg chg="add del mod ord">
          <ac:chgData name="Ilana Hirsch" userId="1a4b2c8a-d082-4888-88ce-9cc339e91866" providerId="ADAL" clId="{99B2E674-AF8D-4A07-BF7F-DDB3996E913F}" dt="2025-07-17T01:18:23.819" v="4843" actId="478"/>
          <ac:picMkLst>
            <pc:docMk/>
            <pc:sldMk cId="2777088390" sldId="277"/>
            <ac:picMk id="6" creationId="{C9DDF725-36DB-5E1B-E9CC-DA345771A48E}"/>
          </ac:picMkLst>
        </pc:picChg>
        <pc:picChg chg="add mod">
          <ac:chgData name="Ilana Hirsch" userId="1a4b2c8a-d082-4888-88ce-9cc339e91866" providerId="ADAL" clId="{99B2E674-AF8D-4A07-BF7F-DDB3996E913F}" dt="2025-07-17T01:18:35.064" v="4848" actId="1076"/>
          <ac:picMkLst>
            <pc:docMk/>
            <pc:sldMk cId="2777088390" sldId="277"/>
            <ac:picMk id="8" creationId="{CD1EB7A5-1962-DF3F-4DE3-762D95CAD3A5}"/>
          </ac:picMkLst>
        </pc:picChg>
      </pc:sldChg>
      <pc:sldChg chg="addSp delSp modSp add mod ord modNotesTx">
        <pc:chgData name="Ilana Hirsch" userId="1a4b2c8a-d082-4888-88ce-9cc339e91866" providerId="ADAL" clId="{99B2E674-AF8D-4A07-BF7F-DDB3996E913F}" dt="2025-07-17T01:20:00.960" v="4862" actId="20577"/>
        <pc:sldMkLst>
          <pc:docMk/>
          <pc:sldMk cId="1674817045" sldId="278"/>
        </pc:sldMkLst>
        <pc:spChg chg="mod">
          <ac:chgData name="Ilana Hirsch" userId="1a4b2c8a-d082-4888-88ce-9cc339e91866" providerId="ADAL" clId="{99B2E674-AF8D-4A07-BF7F-DDB3996E913F}" dt="2025-07-17T00:56:37.930" v="4602" actId="404"/>
          <ac:spMkLst>
            <pc:docMk/>
            <pc:sldMk cId="1674817045" sldId="278"/>
            <ac:spMk id="4" creationId="{3ECCE88C-73EC-07D3-F10B-19F9439A8EE1}"/>
          </ac:spMkLst>
        </pc:spChg>
        <pc:spChg chg="mod">
          <ac:chgData name="Ilana Hirsch" userId="1a4b2c8a-d082-4888-88ce-9cc339e91866" providerId="ADAL" clId="{99B2E674-AF8D-4A07-BF7F-DDB3996E913F}" dt="2025-07-17T00:57:30.036" v="4612" actId="1076"/>
          <ac:spMkLst>
            <pc:docMk/>
            <pc:sldMk cId="1674817045" sldId="278"/>
            <ac:spMk id="5" creationId="{6A1AA49C-E31D-34F9-90A5-88A381E26EB7}"/>
          </ac:spMkLst>
        </pc:spChg>
        <pc:picChg chg="add mod">
          <ac:chgData name="Ilana Hirsch" userId="1a4b2c8a-d082-4888-88ce-9cc339e91866" providerId="ADAL" clId="{99B2E674-AF8D-4A07-BF7F-DDB3996E913F}" dt="2025-07-17T00:57:24.339" v="4611" actId="1076"/>
          <ac:picMkLst>
            <pc:docMk/>
            <pc:sldMk cId="1674817045" sldId="278"/>
            <ac:picMk id="2" creationId="{54F025D8-2C90-9418-F224-E8F80F3E6909}"/>
          </ac:picMkLst>
        </pc:picChg>
        <pc:picChg chg="del">
          <ac:chgData name="Ilana Hirsch" userId="1a4b2c8a-d082-4888-88ce-9cc339e91866" providerId="ADAL" clId="{99B2E674-AF8D-4A07-BF7F-DDB3996E913F}" dt="2025-07-17T00:56:32.531" v="4601" actId="478"/>
          <ac:picMkLst>
            <pc:docMk/>
            <pc:sldMk cId="1674817045" sldId="278"/>
            <ac:picMk id="3" creationId="{C68F9FAF-2DDA-8B45-C193-856E0F5DBE48}"/>
          </ac:picMkLst>
        </pc:picChg>
        <pc:picChg chg="del">
          <ac:chgData name="Ilana Hirsch" userId="1a4b2c8a-d082-4888-88ce-9cc339e91866" providerId="ADAL" clId="{99B2E674-AF8D-4A07-BF7F-DDB3996E913F}" dt="2025-07-17T00:57:02.473" v="4604" actId="478"/>
          <ac:picMkLst>
            <pc:docMk/>
            <pc:sldMk cId="1674817045" sldId="278"/>
            <ac:picMk id="6" creationId="{D1CD3F63-10C6-7172-25C3-3D9A7829E642}"/>
          </ac:picMkLst>
        </pc:picChg>
      </pc:sldChg>
      <pc:sldChg chg="addSp modSp mod">
        <pc:chgData name="Ilana Hirsch" userId="1a4b2c8a-d082-4888-88ce-9cc339e91866" providerId="ADAL" clId="{99B2E674-AF8D-4A07-BF7F-DDB3996E913F}" dt="2025-07-18T15:33:39.854" v="5438" actId="20577"/>
        <pc:sldMkLst>
          <pc:docMk/>
          <pc:sldMk cId="2375403367" sldId="279"/>
        </pc:sldMkLst>
        <pc:spChg chg="mod">
          <ac:chgData name="Ilana Hirsch" userId="1a4b2c8a-d082-4888-88ce-9cc339e91866" providerId="ADAL" clId="{99B2E674-AF8D-4A07-BF7F-DDB3996E913F}" dt="2025-07-18T15:33:39.854" v="5438" actId="20577"/>
          <ac:spMkLst>
            <pc:docMk/>
            <pc:sldMk cId="2375403367" sldId="279"/>
            <ac:spMk id="2" creationId="{9CAFBD95-E51F-68A6-A946-14D0D2822122}"/>
          </ac:spMkLst>
        </pc:spChg>
        <pc:picChg chg="add mod">
          <ac:chgData name="Ilana Hirsch" userId="1a4b2c8a-d082-4888-88ce-9cc339e91866" providerId="ADAL" clId="{99B2E674-AF8D-4A07-BF7F-DDB3996E913F}" dt="2025-07-18T15:32:15.771" v="5346" actId="1076"/>
          <ac:picMkLst>
            <pc:docMk/>
            <pc:sldMk cId="2375403367" sldId="279"/>
            <ac:picMk id="4" creationId="{BDA743CB-52B7-6ACF-C01A-B825C5036BB5}"/>
          </ac:picMkLst>
        </pc:picChg>
      </pc:sldChg>
    </pc:docChg>
  </pc:docChgLst>
  <pc:docChgLst>
    <pc:chgData name="Erica Cheslock" userId="S::erica@soroptimist.org::41ba2fca-9f4e-4ffe-8786-9a39c858394d" providerId="AD" clId="Web-{2174B544-5621-0453-0BC4-1C6D923DF65D}"/>
    <pc:docChg chg="addSld modSld">
      <pc:chgData name="Erica Cheslock" userId="S::erica@soroptimist.org::41ba2fca-9f4e-4ffe-8786-9a39c858394d" providerId="AD" clId="Web-{2174B544-5621-0453-0BC4-1C6D923DF65D}" dt="2025-07-17T13:09:37.958" v="422" actId="20577"/>
      <pc:docMkLst>
        <pc:docMk/>
      </pc:docMkLst>
      <pc:sldChg chg="modSp">
        <pc:chgData name="Erica Cheslock" userId="S::erica@soroptimist.org::41ba2fca-9f4e-4ffe-8786-9a39c858394d" providerId="AD" clId="Web-{2174B544-5621-0453-0BC4-1C6D923DF65D}" dt="2025-07-17T12:52:19.242" v="53" actId="14100"/>
        <pc:sldMkLst>
          <pc:docMk/>
          <pc:sldMk cId="1564306862" sldId="256"/>
        </pc:sldMkLst>
        <pc:spChg chg="mod">
          <ac:chgData name="Erica Cheslock" userId="S::erica@soroptimist.org::41ba2fca-9f4e-4ffe-8786-9a39c858394d" providerId="AD" clId="Web-{2174B544-5621-0453-0BC4-1C6D923DF65D}" dt="2025-07-17T12:52:19.242" v="53" actId="14100"/>
          <ac:spMkLst>
            <pc:docMk/>
            <pc:sldMk cId="1564306862" sldId="256"/>
            <ac:spMk id="3" creationId="{DAC064BB-F697-1D46-A1F3-B18A749C9FDB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9:27.598" v="420" actId="20577"/>
        <pc:sldMkLst>
          <pc:docMk/>
          <pc:sldMk cId="642234957" sldId="265"/>
        </pc:sldMkLst>
        <pc:spChg chg="mod">
          <ac:chgData name="Erica Cheslock" userId="S::erica@soroptimist.org::41ba2fca-9f4e-4ffe-8786-9a39c858394d" providerId="AD" clId="Web-{2174B544-5621-0453-0BC4-1C6D923DF65D}" dt="2025-07-17T13:09:27.598" v="420" actId="20577"/>
          <ac:spMkLst>
            <pc:docMk/>
            <pc:sldMk cId="642234957" sldId="265"/>
            <ac:spMk id="4" creationId="{00000000-0000-0000-0000-000000000000}"/>
          </ac:spMkLst>
        </pc:spChg>
        <pc:spChg chg="mod">
          <ac:chgData name="Erica Cheslock" userId="S::erica@soroptimist.org::41ba2fca-9f4e-4ffe-8786-9a39c858394d" providerId="AD" clId="Web-{2174B544-5621-0453-0BC4-1C6D923DF65D}" dt="2025-07-17T13:05:31.440" v="368" actId="1076"/>
          <ac:spMkLst>
            <pc:docMk/>
            <pc:sldMk cId="642234957" sldId="265"/>
            <ac:spMk id="5" creationId="{01492E89-A3AF-E845-5A3F-FA7BB608322E}"/>
          </ac:spMkLst>
        </pc:spChg>
        <pc:spChg chg="mod">
          <ac:chgData name="Erica Cheslock" userId="S::erica@soroptimist.org::41ba2fca-9f4e-4ffe-8786-9a39c858394d" providerId="AD" clId="Web-{2174B544-5621-0453-0BC4-1C6D923DF65D}" dt="2025-07-17T12:53:02.386" v="55" actId="20577"/>
          <ac:spMkLst>
            <pc:docMk/>
            <pc:sldMk cId="642234957" sldId="265"/>
            <ac:spMk id="7" creationId="{718FCFE7-71C3-4C46-87F4-B4C784BA6DC5}"/>
          </ac:spMkLst>
        </pc:spChg>
      </pc:sldChg>
      <pc:sldChg chg="modSp modNotes">
        <pc:chgData name="Erica Cheslock" userId="S::erica@soroptimist.org::41ba2fca-9f4e-4ffe-8786-9a39c858394d" providerId="AD" clId="Web-{2174B544-5621-0453-0BC4-1C6D923DF65D}" dt="2025-07-17T13:00:46.154" v="277" actId="20577"/>
        <pc:sldMkLst>
          <pc:docMk/>
          <pc:sldMk cId="1592864195" sldId="267"/>
        </pc:sldMkLst>
        <pc:spChg chg="mod">
          <ac:chgData name="Erica Cheslock" userId="S::erica@soroptimist.org::41ba2fca-9f4e-4ffe-8786-9a39c858394d" providerId="AD" clId="Web-{2174B544-5621-0453-0BC4-1C6D923DF65D}" dt="2025-07-17T12:59:16.569" v="262" actId="20577"/>
          <ac:spMkLst>
            <pc:docMk/>
            <pc:sldMk cId="1592864195" sldId="267"/>
            <ac:spMk id="3" creationId="{00000000-0000-0000-0000-000000000000}"/>
          </ac:spMkLst>
        </pc:spChg>
        <pc:spChg chg="mod">
          <ac:chgData name="Erica Cheslock" userId="S::erica@soroptimist.org::41ba2fca-9f4e-4ffe-8786-9a39c858394d" providerId="AD" clId="Web-{2174B544-5621-0453-0BC4-1C6D923DF65D}" dt="2025-07-17T13:00:46.154" v="277" actId="20577"/>
          <ac:spMkLst>
            <pc:docMk/>
            <pc:sldMk cId="1592864195" sldId="267"/>
            <ac:spMk id="4" creationId="{FCA27314-3677-6A46-87C9-51B7EC067374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9:10.893" v="418" actId="20577"/>
        <pc:sldMkLst>
          <pc:docMk/>
          <pc:sldMk cId="3660565324" sldId="268"/>
        </pc:sldMkLst>
        <pc:spChg chg="mod">
          <ac:chgData name="Erica Cheslock" userId="S::erica@soroptimist.org::41ba2fca-9f4e-4ffe-8786-9a39c858394d" providerId="AD" clId="Web-{2174B544-5621-0453-0BC4-1C6D923DF65D}" dt="2025-07-17T13:08:18.202" v="391" actId="20577"/>
          <ac:spMkLst>
            <pc:docMk/>
            <pc:sldMk cId="3660565324" sldId="268"/>
            <ac:spMk id="4" creationId="{18669566-9D56-1B40-22C4-155C05B77C9B}"/>
          </ac:spMkLst>
        </pc:spChg>
        <pc:spChg chg="mod">
          <ac:chgData name="Erica Cheslock" userId="S::erica@soroptimist.org::41ba2fca-9f4e-4ffe-8786-9a39c858394d" providerId="AD" clId="Web-{2174B544-5621-0453-0BC4-1C6D923DF65D}" dt="2025-07-17T13:09:10.893" v="418" actId="20577"/>
          <ac:spMkLst>
            <pc:docMk/>
            <pc:sldMk cId="3660565324" sldId="268"/>
            <ac:spMk id="5" creationId="{84A91CD8-8E26-A7FD-1DF8-05828723998F}"/>
          </ac:spMkLst>
        </pc:spChg>
        <pc:spChg chg="mod">
          <ac:chgData name="Erica Cheslock" userId="S::erica@soroptimist.org::41ba2fca-9f4e-4ffe-8786-9a39c858394d" providerId="AD" clId="Web-{2174B544-5621-0453-0BC4-1C6D923DF65D}" dt="2025-07-17T13:07:59.779" v="381" actId="20577"/>
          <ac:spMkLst>
            <pc:docMk/>
            <pc:sldMk cId="3660565324" sldId="268"/>
            <ac:spMk id="7" creationId="{CAB28A1F-D647-C013-BEF1-6AE9086D1C7B}"/>
          </ac:spMkLst>
        </pc:spChg>
        <pc:picChg chg="mod">
          <ac:chgData name="Erica Cheslock" userId="S::erica@soroptimist.org::41ba2fca-9f4e-4ffe-8786-9a39c858394d" providerId="AD" clId="Web-{2174B544-5621-0453-0BC4-1C6D923DF65D}" dt="2025-07-17T13:01:51.971" v="291" actId="14100"/>
          <ac:picMkLst>
            <pc:docMk/>
            <pc:sldMk cId="3660565324" sldId="268"/>
            <ac:picMk id="2" creationId="{5F81F5B4-2083-2CFB-72AD-FA1F131A6AC5}"/>
          </ac:picMkLst>
        </pc:picChg>
      </pc:sldChg>
      <pc:sldChg chg="modSp">
        <pc:chgData name="Erica Cheslock" userId="S::erica@soroptimist.org::41ba2fca-9f4e-4ffe-8786-9a39c858394d" providerId="AD" clId="Web-{2174B544-5621-0453-0BC4-1C6D923DF65D}" dt="2025-07-17T13:06:52.555" v="376" actId="1076"/>
        <pc:sldMkLst>
          <pc:docMk/>
          <pc:sldMk cId="3766935705" sldId="269"/>
        </pc:sldMkLst>
        <pc:spChg chg="mod">
          <ac:chgData name="Erica Cheslock" userId="S::erica@soroptimist.org::41ba2fca-9f4e-4ffe-8786-9a39c858394d" providerId="AD" clId="Web-{2174B544-5621-0453-0BC4-1C6D923DF65D}" dt="2025-07-17T13:00:21.777" v="268" actId="20577"/>
          <ac:spMkLst>
            <pc:docMk/>
            <pc:sldMk cId="3766935705" sldId="269"/>
            <ac:spMk id="3" creationId="{1F2B1F54-82DE-3658-49D3-01C3D7485C96}"/>
          </ac:spMkLst>
        </pc:spChg>
        <pc:spChg chg="mod">
          <ac:chgData name="Erica Cheslock" userId="S::erica@soroptimist.org::41ba2fca-9f4e-4ffe-8786-9a39c858394d" providerId="AD" clId="Web-{2174B544-5621-0453-0BC4-1C6D923DF65D}" dt="2025-07-17T13:06:44.258" v="374" actId="1076"/>
          <ac:spMkLst>
            <pc:docMk/>
            <pc:sldMk cId="3766935705" sldId="269"/>
            <ac:spMk id="4" creationId="{90C4E200-8400-7D22-9C9F-73B5FB661499}"/>
          </ac:spMkLst>
        </pc:spChg>
        <pc:spChg chg="mod">
          <ac:chgData name="Erica Cheslock" userId="S::erica@soroptimist.org::41ba2fca-9f4e-4ffe-8786-9a39c858394d" providerId="AD" clId="Web-{2174B544-5621-0453-0BC4-1C6D923DF65D}" dt="2025-07-17T13:04:49.234" v="364" actId="20577"/>
          <ac:spMkLst>
            <pc:docMk/>
            <pc:sldMk cId="3766935705" sldId="269"/>
            <ac:spMk id="5" creationId="{D90F892B-B46B-1EB2-19FA-69963626C2D1}"/>
          </ac:spMkLst>
        </pc:spChg>
        <pc:picChg chg="mod">
          <ac:chgData name="Erica Cheslock" userId="S::erica@soroptimist.org::41ba2fca-9f4e-4ffe-8786-9a39c858394d" providerId="AD" clId="Web-{2174B544-5621-0453-0BC4-1C6D923DF65D}" dt="2025-07-17T13:06:52.555" v="376" actId="1076"/>
          <ac:picMkLst>
            <pc:docMk/>
            <pc:sldMk cId="3766935705" sldId="269"/>
            <ac:picMk id="2050" creationId="{20E93B87-814C-7A0B-5E7F-7CDFD8F592FA}"/>
          </ac:picMkLst>
        </pc:picChg>
      </pc:sldChg>
      <pc:sldChg chg="modSp">
        <pc:chgData name="Erica Cheslock" userId="S::erica@soroptimist.org::41ba2fca-9f4e-4ffe-8786-9a39c858394d" providerId="AD" clId="Web-{2174B544-5621-0453-0BC4-1C6D923DF65D}" dt="2025-07-17T13:06:18.396" v="371" actId="1076"/>
        <pc:sldMkLst>
          <pc:docMk/>
          <pc:sldMk cId="2525418233" sldId="271"/>
        </pc:sldMkLst>
        <pc:spChg chg="mod">
          <ac:chgData name="Erica Cheslock" userId="S::erica@soroptimist.org::41ba2fca-9f4e-4ffe-8786-9a39c858394d" providerId="AD" clId="Web-{2174B544-5621-0453-0BC4-1C6D923DF65D}" dt="2025-07-17T12:59:03.865" v="261" actId="1076"/>
          <ac:spMkLst>
            <pc:docMk/>
            <pc:sldMk cId="2525418233" sldId="271"/>
            <ac:spMk id="2" creationId="{45A8BD90-10C3-5E54-4195-973E37D86BD1}"/>
          </ac:spMkLst>
        </pc:spChg>
        <pc:spChg chg="mod">
          <ac:chgData name="Erica Cheslock" userId="S::erica@soroptimist.org::41ba2fca-9f4e-4ffe-8786-9a39c858394d" providerId="AD" clId="Web-{2174B544-5621-0453-0BC4-1C6D923DF65D}" dt="2025-07-17T13:06:18.396" v="371" actId="1076"/>
          <ac:spMkLst>
            <pc:docMk/>
            <pc:sldMk cId="2525418233" sldId="271"/>
            <ac:spMk id="3" creationId="{1ABDD696-B302-23B4-9FF8-94036757BCFB}"/>
          </ac:spMkLst>
        </pc:spChg>
        <pc:spChg chg="mod">
          <ac:chgData name="Erica Cheslock" userId="S::erica@soroptimist.org::41ba2fca-9f4e-4ffe-8786-9a39c858394d" providerId="AD" clId="Web-{2174B544-5621-0453-0BC4-1C6D923DF65D}" dt="2025-07-17T13:00:40.966" v="274" actId="20577"/>
          <ac:spMkLst>
            <pc:docMk/>
            <pc:sldMk cId="2525418233" sldId="271"/>
            <ac:spMk id="5" creationId="{5783190D-6076-CCD0-172D-C9A7DCCE15FF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0:36.965" v="269" actId="20577"/>
        <pc:sldMkLst>
          <pc:docMk/>
          <pc:sldMk cId="2933592429" sldId="272"/>
        </pc:sldMkLst>
        <pc:spChg chg="mod">
          <ac:chgData name="Erica Cheslock" userId="S::erica@soroptimist.org::41ba2fca-9f4e-4ffe-8786-9a39c858394d" providerId="AD" clId="Web-{2174B544-5621-0453-0BC4-1C6D923DF65D}" dt="2025-07-17T13:00:12.417" v="267" actId="1076"/>
          <ac:spMkLst>
            <pc:docMk/>
            <pc:sldMk cId="2933592429" sldId="272"/>
            <ac:spMk id="3" creationId="{8589536A-BECB-3B88-4920-83A99319BB9E}"/>
          </ac:spMkLst>
        </pc:spChg>
        <pc:spChg chg="mod">
          <ac:chgData name="Erica Cheslock" userId="S::erica@soroptimist.org::41ba2fca-9f4e-4ffe-8786-9a39c858394d" providerId="AD" clId="Web-{2174B544-5621-0453-0BC4-1C6D923DF65D}" dt="2025-07-17T12:58:18.534" v="253" actId="20577"/>
          <ac:spMkLst>
            <pc:docMk/>
            <pc:sldMk cId="2933592429" sldId="272"/>
            <ac:spMk id="4" creationId="{0DBFF2DC-6997-8C9D-5B64-FF9D761EFE52}"/>
          </ac:spMkLst>
        </pc:spChg>
        <pc:spChg chg="mod">
          <ac:chgData name="Erica Cheslock" userId="S::erica@soroptimist.org::41ba2fca-9f4e-4ffe-8786-9a39c858394d" providerId="AD" clId="Web-{2174B544-5621-0453-0BC4-1C6D923DF65D}" dt="2025-07-17T13:00:36.965" v="269" actId="20577"/>
          <ac:spMkLst>
            <pc:docMk/>
            <pc:sldMk cId="2933592429" sldId="272"/>
            <ac:spMk id="5" creationId="{8745A1AE-A3B0-C948-B940-74FD2D5ED2B4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4:21.154" v="361" actId="20577"/>
        <pc:sldMkLst>
          <pc:docMk/>
          <pc:sldMk cId="2108327780" sldId="274"/>
        </pc:sldMkLst>
        <pc:spChg chg="mod">
          <ac:chgData name="Erica Cheslock" userId="S::erica@soroptimist.org::41ba2fca-9f4e-4ffe-8786-9a39c858394d" providerId="AD" clId="Web-{2174B544-5621-0453-0BC4-1C6D923DF65D}" dt="2025-07-17T13:02:57.210" v="299" actId="20577"/>
          <ac:spMkLst>
            <pc:docMk/>
            <pc:sldMk cId="2108327780" sldId="274"/>
            <ac:spMk id="2" creationId="{E5C6E0B6-DF1A-72EA-8850-174350A5CF60}"/>
          </ac:spMkLst>
        </pc:spChg>
        <pc:spChg chg="mod">
          <ac:chgData name="Erica Cheslock" userId="S::erica@soroptimist.org::41ba2fca-9f4e-4ffe-8786-9a39c858394d" providerId="AD" clId="Web-{2174B544-5621-0453-0BC4-1C6D923DF65D}" dt="2025-07-17T13:04:21.154" v="361" actId="20577"/>
          <ac:spMkLst>
            <pc:docMk/>
            <pc:sldMk cId="2108327780" sldId="274"/>
            <ac:spMk id="3" creationId="{0224FCD5-7A48-6521-FF1C-A56A6D92D60B}"/>
          </ac:spMkLst>
        </pc:spChg>
        <pc:spChg chg="mod">
          <ac:chgData name="Erica Cheslock" userId="S::erica@soroptimist.org::41ba2fca-9f4e-4ffe-8786-9a39c858394d" providerId="AD" clId="Web-{2174B544-5621-0453-0BC4-1C6D923DF65D}" dt="2025-07-17T13:03:15.430" v="305" actId="20577"/>
          <ac:spMkLst>
            <pc:docMk/>
            <pc:sldMk cId="2108327780" sldId="274"/>
            <ac:spMk id="5" creationId="{7BCDF368-D920-951C-503F-ADA9E8A754A8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8:57.361" v="416" actId="1076"/>
        <pc:sldMkLst>
          <pc:docMk/>
          <pc:sldMk cId="3043751038" sldId="275"/>
        </pc:sldMkLst>
        <pc:spChg chg="mod">
          <ac:chgData name="Erica Cheslock" userId="S::erica@soroptimist.org::41ba2fca-9f4e-4ffe-8786-9a39c858394d" providerId="AD" clId="Web-{2174B544-5621-0453-0BC4-1C6D923DF65D}" dt="2025-07-17T13:08:57.361" v="416" actId="1076"/>
          <ac:spMkLst>
            <pc:docMk/>
            <pc:sldMk cId="3043751038" sldId="275"/>
            <ac:spMk id="2" creationId="{3A09F8E8-03C4-BAB8-70B4-6DD93FC25F8C}"/>
          </ac:spMkLst>
        </pc:spChg>
        <pc:spChg chg="mod">
          <ac:chgData name="Erica Cheslock" userId="S::erica@soroptimist.org::41ba2fca-9f4e-4ffe-8786-9a39c858394d" providerId="AD" clId="Web-{2174B544-5621-0453-0BC4-1C6D923DF65D}" dt="2025-07-17T12:53:20.481" v="57" actId="20577"/>
          <ac:spMkLst>
            <pc:docMk/>
            <pc:sldMk cId="3043751038" sldId="275"/>
            <ac:spMk id="3" creationId="{E4C0A200-97F2-A4B1-80A0-5116CCF6E40A}"/>
          </ac:spMkLst>
        </pc:spChg>
        <pc:spChg chg="mod">
          <ac:chgData name="Erica Cheslock" userId="S::erica@soroptimist.org::41ba2fca-9f4e-4ffe-8786-9a39c858394d" providerId="AD" clId="Web-{2174B544-5621-0453-0BC4-1C6D923DF65D}" dt="2025-07-17T12:53:46.873" v="58" actId="20577"/>
          <ac:spMkLst>
            <pc:docMk/>
            <pc:sldMk cId="3043751038" sldId="275"/>
            <ac:spMk id="4" creationId="{0BE95355-DAFF-4824-35CE-B1DDEC4145E0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6:03.177" v="369" actId="20577"/>
        <pc:sldMkLst>
          <pc:docMk/>
          <pc:sldMk cId="2777088390" sldId="277"/>
        </pc:sldMkLst>
        <pc:spChg chg="mod">
          <ac:chgData name="Erica Cheslock" userId="S::erica@soroptimist.org::41ba2fca-9f4e-4ffe-8786-9a39c858394d" providerId="AD" clId="Web-{2174B544-5621-0453-0BC4-1C6D923DF65D}" dt="2025-07-17T12:59:38.008" v="264" actId="20577"/>
          <ac:spMkLst>
            <pc:docMk/>
            <pc:sldMk cId="2777088390" sldId="277"/>
            <ac:spMk id="3" creationId="{E34CEC64-9FC6-8614-BB43-F0935C846A21}"/>
          </ac:spMkLst>
        </pc:spChg>
        <pc:spChg chg="mod">
          <ac:chgData name="Erica Cheslock" userId="S::erica@soroptimist.org::41ba2fca-9f4e-4ffe-8786-9a39c858394d" providerId="AD" clId="Web-{2174B544-5621-0453-0BC4-1C6D923DF65D}" dt="2025-07-17T13:06:03.177" v="369" actId="20577"/>
          <ac:spMkLst>
            <pc:docMk/>
            <pc:sldMk cId="2777088390" sldId="277"/>
            <ac:spMk id="4" creationId="{358F96F3-AC6A-801C-2DFC-F94B9A29F4B7}"/>
          </ac:spMkLst>
        </pc:spChg>
        <pc:spChg chg="mod">
          <ac:chgData name="Erica Cheslock" userId="S::erica@soroptimist.org::41ba2fca-9f4e-4ffe-8786-9a39c858394d" providerId="AD" clId="Web-{2174B544-5621-0453-0BC4-1C6D923DF65D}" dt="2025-07-17T12:54:45.096" v="64" actId="20577"/>
          <ac:spMkLst>
            <pc:docMk/>
            <pc:sldMk cId="2777088390" sldId="277"/>
            <ac:spMk id="5" creationId="{15D228C4-B647-8B69-B294-27F2D6FC4859}"/>
          </ac:spMkLst>
        </pc:spChg>
      </pc:sldChg>
      <pc:sldChg chg="modSp">
        <pc:chgData name="Erica Cheslock" userId="S::erica@soroptimist.org::41ba2fca-9f4e-4ffe-8786-9a39c858394d" providerId="AD" clId="Web-{2174B544-5621-0453-0BC4-1C6D923DF65D}" dt="2025-07-17T13:09:37.958" v="422" actId="20577"/>
        <pc:sldMkLst>
          <pc:docMk/>
          <pc:sldMk cId="1674817045" sldId="278"/>
        </pc:sldMkLst>
        <pc:spChg chg="mod">
          <ac:chgData name="Erica Cheslock" userId="S::erica@soroptimist.org::41ba2fca-9f4e-4ffe-8786-9a39c858394d" providerId="AD" clId="Web-{2174B544-5621-0453-0BC4-1C6D923DF65D}" dt="2025-07-17T12:53:54.514" v="59" actId="20577"/>
          <ac:spMkLst>
            <pc:docMk/>
            <pc:sldMk cId="1674817045" sldId="278"/>
            <ac:spMk id="4" creationId="{3ECCE88C-73EC-07D3-F10B-19F9439A8EE1}"/>
          </ac:spMkLst>
        </pc:spChg>
        <pc:spChg chg="mod">
          <ac:chgData name="Erica Cheslock" userId="S::erica@soroptimist.org::41ba2fca-9f4e-4ffe-8786-9a39c858394d" providerId="AD" clId="Web-{2174B544-5621-0453-0BC4-1C6D923DF65D}" dt="2025-07-17T13:09:37.958" v="422" actId="20577"/>
          <ac:spMkLst>
            <pc:docMk/>
            <pc:sldMk cId="1674817045" sldId="278"/>
            <ac:spMk id="7" creationId="{DE3BB000-82C0-C4E1-642F-7291B0172BE3}"/>
          </ac:spMkLst>
        </pc:spChg>
      </pc:sldChg>
      <pc:sldChg chg="modSp new">
        <pc:chgData name="Erica Cheslock" userId="S::erica@soroptimist.org::41ba2fca-9f4e-4ffe-8786-9a39c858394d" providerId="AD" clId="Web-{2174B544-5621-0453-0BC4-1C6D923DF65D}" dt="2025-07-17T13:08:43.719" v="413" actId="20577"/>
        <pc:sldMkLst>
          <pc:docMk/>
          <pc:sldMk cId="2375403367" sldId="279"/>
        </pc:sldMkLst>
        <pc:spChg chg="mod">
          <ac:chgData name="Erica Cheslock" userId="S::erica@soroptimist.org::41ba2fca-9f4e-4ffe-8786-9a39c858394d" providerId="AD" clId="Web-{2174B544-5621-0453-0BC4-1C6D923DF65D}" dt="2025-07-17T13:08:43.719" v="413" actId="20577"/>
          <ac:spMkLst>
            <pc:docMk/>
            <pc:sldMk cId="2375403367" sldId="279"/>
            <ac:spMk id="3" creationId="{94A385DF-C401-67D8-4812-C426D950055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88A77-B821-B94C-A264-BC91A13B9487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8677C-0B3A-3647-A5FB-212675D4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678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C06F9-643F-4B4A-82B6-506D7F1851B5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DF9FD-7162-404A-8CD0-A628AF675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953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大家好，我是 [您的名字]，今天很高興能與各位齊聚一堂，分享來自蘭馨會聯盟中幾個專區的勵志故事。這些範例展現了各分會如何成功克服基金籌募難題，並積極與社區互動交流。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在探討這些案例的同時，我希望能激發各位的靈感，思考如何在自己的社區開創類似的募款活動。我們將探討社區夥伴的重要性、協作的力量，以及如何獲得贊助，這些要素都能擴大我們的影響力。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讓我們共同探索如何相互學習、彼此成長！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41657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今天，您將瞭解來自 SIA 各專區成功的分會基金籌募活動。您將瞭解如何讓您的分會基金籌募活動更加成功。最後，我們要瞭解如何透過基金籌募活動促進捐贈者與社區的互動交流。建立這些連結對我們的使命至關重要。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讓我們一起深入探索並獲取靈感！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2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758209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0C1BD-C756-26D2-9D94-9B8FC9D19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F9416E-A535-834D-7060-8C07DA06C4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E409C5-C8D0-294A-D742-115A51A51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在日本北部專區，SI Asahikawa 透過慈善歌舞表演為社區帶來歡笑與感動。多年來，他們一直舉辦 YOSE 活動，呈現融合落語、漫才、魔術與音樂的多元藝術盛會。</a:t>
            </a:r>
          </a:p>
          <a:p>
            <a:endParaRPr lang="zh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B686A-5441-6ED4-F0AF-7970AE0D8F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3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730334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CB6C5-E7D1-AAF7-BB9D-01E74A0C2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9D3934-25D2-3585-0F40-F4DFB1EA76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D4D7F3-B2BD-2C98-6814-25F798682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在菲律賓，多個分會籌辦的募款活動真切體現了社區精神。從汽車抽獎到國標舞會，這些活動已經籌集了 1,000 至 2,000 美元，直接支持我們的使命。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為了激勵參與並表彰卓越表現，各分會設立了「總監年度分會獎」（GACA），嘉許在募款成果與出席率方面表現傑出的分會。此舉成功凝聚支持力量，並促使更多會員與分會積極投入基金籌募活動。他們透過在活動中公開表彰慷慨捐助來肯定成就，此舉同時強化了與合作夥伴的關係。 </a:t>
            </a:r>
          </a:p>
          <a:p>
            <a:endParaRPr lang="zh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F8CDA-F356-BA01-3EA8-E440B9F411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4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366128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06B30-8937-EBAA-281C-DAB8D5663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63D45-3F5B-3DEF-A714-C3D6807033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A522DF-6DDC-3523-125E-E7F67AAB5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日本南區舉辦眾多基金籌募活動，並在協同合作與創意中發掘了強大能量。分會籌辦了高爾夫球賽、慈善晚宴等多元活動，深刻體現了與當地社區互動以提高認知並籌集資金的重要性。他們舉辦的基金籌募活動，平均籌得金額介於 361 至 3,850 美元之間。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儘管面臨會員人數減少與人口高齡化等挑戰，他們仍致力於促進夥伴關係，積極與社區夥伴及其他分會協作，共享資源，擴大影響力。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這張投影片展示了他們基金籌募活動的一些精彩時刻。這些多元創新實踐，生動展現了創造力與協同合作如何催生實質社會貢獻。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10165-EA4D-E65D-A234-80B545DDAE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5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813977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在加拿大西部專區，「為婦女而走」這項於每年三月開放所有分會參與的年度活動，已發展成為兼具宣導與基金籌募功能的雙重行動。在蘭馨會總部提供的資源支持下，各分會成員於三月期間共同參與步行活動，並透過社群媒體分享「為女性而走的原因」的個人故事，以此提升大眾對我們使命的認知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維多利亞西岸蘭馨會與 Big Wheel Burger 等在地企業，共同舉辦 2.5 公里短程步行活動。此合作促成 Big Wheel Burger 在整個三月期間每售出一份特色漢堡即捐贈 2 美元，正是展現夥伴關係如何有效提升宣導與基金籌募效益的完美範例。 </a:t>
            </a:r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6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741888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43063-21CA-E3FA-47FC-DA7E7FE45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570689-BB23-6EED-2B4E-E8AA19ABC8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50082C-4BE2-16B9-18FE-A42EA4AE57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讓我們來看最後一個範例：由沙漠海岸專區 SI Whittier 舉辦的「音樂賓果派對」。</a:t>
            </a:r>
          </a:p>
          <a:p>
            <a:endParaRPr lang="zh-TW" b="0" dirty="0"/>
          </a:p>
          <a:p>
            <a:pPr algn="l" rtl="0"/>
            <a:r>
              <a:rPr lang="zh-TW" b="0" i="0" u="none" baseline="0"/>
              <a:t>這場去年舉辦的活動不僅帶來 73,000 美元淨收益，更吸引 164 位參與者共襄盛舉，在歡樂氛圍中深化社區凝聚力。</a:t>
            </a:r>
          </a:p>
          <a:p>
            <a:endParaRPr lang="zh-TW" b="0" dirty="0"/>
          </a:p>
          <a:p>
            <a:pPr algn="l" rtl="0"/>
            <a:r>
              <a:rPr lang="zh-TW" b="0" i="0" u="none" baseline="0"/>
              <a:t>為宣傳此活動，他們採用了多元推廣管道，包括分會官網、海報、商會活動公告以及社群媒體等。如此全方位的宣傳策略，不僅有效觸及潛在參與者，更成功帶動活動參與熱潮。</a:t>
            </a:r>
          </a:p>
          <a:p>
            <a:endParaRPr lang="zh-TW" b="0" dirty="0"/>
          </a:p>
          <a:p>
            <a:pPr algn="l" rtl="0"/>
            <a:r>
              <a:rPr lang="zh-TW" b="0" i="0" u="none" baseline="0"/>
              <a:t>以下關鍵策略成就了他們的成功：</a:t>
            </a:r>
          </a:p>
          <a:p>
            <a:endParaRPr lang="zh-TW" b="0" dirty="0"/>
          </a:p>
          <a:p>
            <a:pPr algn="l" rtl="0"/>
            <a:r>
              <a:rPr lang="zh-TW" b="0" i="0" u="none" baseline="0"/>
              <a:t>- 及早展開贊助邀約，確保獲得必要資金。</a:t>
            </a:r>
          </a:p>
          <a:p>
            <a:pPr algn="l" rtl="0"/>
            <a:r>
              <a:rPr lang="zh-TW" b="0" i="0" u="none" baseline="0"/>
              <a:t>- 訂定全面的企業慈善贊助方案，包括邀請函、贊助等級，以及有關我們使命的清晰資訊。</a:t>
            </a:r>
          </a:p>
          <a:p>
            <a:pPr algn="l" rtl="0"/>
            <a:r>
              <a:rPr lang="zh-TW" b="0" i="0" u="none" baseline="0"/>
              <a:t>- 積極促成全體會員的認同投入，培養對活動的歸屬感與使命感。</a:t>
            </a:r>
          </a:p>
          <a:p>
            <a:pPr algn="l" rtl="0"/>
            <a:r>
              <a:rPr lang="zh-TW" b="0" i="0" u="none" baseline="0"/>
              <a:t>- 勇於嘗試創新，突破常規往往能開創更卓越的成就。</a:t>
            </a:r>
          </a:p>
          <a:p>
            <a:pPr marL="0" indent="0" algn="l" rtl="0">
              <a:buFontTx/>
              <a:buNone/>
            </a:pPr>
            <a:r>
              <a:rPr lang="zh-TW" b="0" i="0" u="none" baseline="0"/>
              <a:t>- 務必善用會員資源，許多會員無私奉獻時間與專長，免費提供活動主持人、拍賣官與 DJ 等專業服務。</a:t>
            </a:r>
          </a:p>
          <a:p>
            <a:pPr marL="171450" indent="-171450" algn="l" rtl="0">
              <a:buFontTx/>
              <a:buChar char="-"/>
            </a:pPr>
            <a:endParaRPr lang="zh-TW" b="0" dirty="0"/>
          </a:p>
          <a:p>
            <a:endParaRPr lang="zh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80853-3C8A-D82D-6420-FFBC9D6EFC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7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050890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C3DE8-ABD5-4BAD-737E-6CFFEAF27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43B02C-4F12-83F2-6BAB-10A5C1626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D7683-68EA-D341-217F-CABB3EC8D5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讓我們探討更多能有效提升基金籌募成效的策略。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首先，製作海報和傳單來宣傳基金籌募活動。您亦可將活動資訊發布於 Facebook 平台。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接下来，務必要積極推廣企業慈善贊助與廣告合作機會，以提升資金支持。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此外，建議與性質相近的組織或鄰近分會建立夥伴關係，以有效提升參與人數、能見度及資源效益。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善用社群媒體分享我們的勵志故事與使命實踐時刻，能有效提升活動參與熱度。從而籌募到更多資金，</a:t>
            </a:r>
          </a:p>
          <a:p>
            <a:pPr algn="l" rtl="0"/>
            <a:r>
              <a:rPr lang="zh-TW" b="0" i="0" u="none" baseline="0"/>
              <a:t>提高知名度並吸引潛在新會員。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最後，在活動中公開表揚會員與贊助商的貢獻，鼓勵持續提供支持。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1F5CB-B3D4-4505-D062-E72757304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8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054127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在提升活動參與度與持續性的過程中，關鍵策略之一便是建立專責的活動參與促進小組，進行精準分眾運作。透過組成此專屬小組，您可以更有效地吸引對活動感興趣的成員。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透過此分眾列表，您可針對不同興趣屬性，發送高度個人化的精準通訊內容。這可以包括： </a:t>
            </a:r>
          </a:p>
          <a:p>
            <a:endParaRPr lang="zh-TW" dirty="0"/>
          </a:p>
          <a:p>
            <a:pPr marL="171450" indent="-171450" algn="l" rtl="0">
              <a:buFontTx/>
              <a:buChar char="-"/>
            </a:pPr>
            <a:r>
              <a:rPr lang="zh-TW" b="0" i="0" u="none" baseline="0"/>
              <a:t>未來捐款倡議</a:t>
            </a:r>
          </a:p>
          <a:p>
            <a:pPr marL="171450" indent="-171450" algn="l" rtl="0">
              <a:buFontTx/>
              <a:buChar char="-"/>
            </a:pPr>
            <a:r>
              <a:rPr lang="zh-TW" b="0" i="0" u="none" baseline="0"/>
              <a:t>定期捐贈和認捐的機會</a:t>
            </a:r>
          </a:p>
          <a:p>
            <a:pPr marL="171450" indent="-171450" algn="l" rtl="0">
              <a:buFontTx/>
              <a:buChar char="-"/>
            </a:pPr>
            <a:r>
              <a:rPr lang="zh-TW" b="0" i="0" u="none" baseline="0"/>
              <a:t>有關志工機會的資訊</a:t>
            </a:r>
          </a:p>
          <a:p>
            <a:pPr marL="171450" indent="-171450" algn="l" rtl="0">
              <a:buFontTx/>
              <a:buChar char="-"/>
            </a:pPr>
            <a:r>
              <a:rPr lang="zh-TW" b="0" i="0" u="none" baseline="0"/>
              <a:t>邀請參加 LYDA 慶典和 DIBI 研討會等活動</a:t>
            </a:r>
          </a:p>
          <a:p>
            <a:pPr marL="171450" indent="-171450" algn="l" rtl="0">
              <a:buFontTx/>
              <a:buChar char="-"/>
            </a:pPr>
            <a:r>
              <a:rPr lang="zh-TW" b="0" i="0" u="none" baseline="0"/>
              <a:t>即將推出的基金籌募活動宣傳</a:t>
            </a:r>
          </a:p>
          <a:p>
            <a:pPr marL="171450" indent="-171450" algn="l" rtl="0">
              <a:buFontTx/>
              <a:buChar char="-"/>
            </a:pPr>
            <a:endParaRPr lang="zh-TW" dirty="0"/>
          </a:p>
          <a:p>
            <a:pPr marL="0" indent="0" algn="l" rtl="0">
              <a:buFontTx/>
              <a:buNone/>
            </a:pPr>
            <a:r>
              <a:rPr lang="zh-TW" b="0" i="0" u="none" baseline="0"/>
              <a:t>透過持續邀請支持者參與重要工作，我們不僅能強化與捐贈者的關係，更能有效提升活動參與者的持續參與度。此個人化策略對於建立忠誠度與信任至關重要，最終將為我們的倡議帶來更豐沛的資金支持。 </a:t>
            </a:r>
          </a:p>
          <a:p>
            <a:pPr marL="0" indent="0" algn="l" rtl="0">
              <a:buFontTx/>
              <a:buNone/>
            </a:pPr>
            <a:endParaRPr lang="zh-TW" dirty="0"/>
          </a:p>
          <a:p>
            <a:pPr marL="0" indent="0" algn="l" rtl="0">
              <a:buFontTx/>
              <a:buNone/>
            </a:pPr>
            <a:r>
              <a:rPr lang="zh-TW" b="0" i="0" u="none" baseline="0"/>
              <a:t>透過這些努力，我們能打造出更具參與熱忱與使命認同的支持社群，共同實踐組織願景。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9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181151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86A73-2354-8C5F-3F23-E66604E5A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55AAC4-8347-E0CB-0B29-1DE3E7DD57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8A1D68-ABC8-CCCF-02EE-94AE1A3F6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在所有宣傳素材上，務必醒目標示關鍵活動資訊，包括活動名稱、日期、時間及地點等要素。這可確保潛在參與者能一目瞭然地掌握所有必要資訊。 </a:t>
            </a:r>
          </a:p>
          <a:p>
            <a:endParaRPr lang="zh-TW" b="0" dirty="0"/>
          </a:p>
          <a:p>
            <a:pPr algn="l" rtl="0"/>
            <a:r>
              <a:rPr lang="zh-TW" b="0" i="0" u="none" baseline="0"/>
              <a:t>您還應加入明確的行動呼籲，引導人們前往活動/分會網站進行線上購票或查詢更多活動詳情。這讓他們能更輕鬆地與貴分會互動。 </a:t>
            </a:r>
          </a:p>
          <a:p>
            <a:endParaRPr lang="zh-TW" b="0" dirty="0"/>
          </a:p>
          <a:p>
            <a:pPr algn="l" rtl="0"/>
            <a:r>
              <a:rPr lang="zh-TW" b="0" i="0" u="none" baseline="0"/>
              <a:t>所有宣傳品務必嚴格遵循 SIA 品牌規範。品牌形象的一致性不僅強化組織識別度，更能建立捐贈者對我們的信任。SIA 總部行銷團隊提供各類範本與工具， </a:t>
            </a:r>
          </a:p>
          <a:p>
            <a:pPr algn="l" rtl="0"/>
            <a:r>
              <a:rPr lang="zh-TW" b="0" i="0" u="none" baseline="0"/>
              <a:t>以便利分會進行宣傳。這些資源有助於確保我們的宣傳資料專業且具有效果。 </a:t>
            </a:r>
          </a:p>
          <a:p>
            <a:endParaRPr lang="zh-TW" b="0" dirty="0"/>
          </a:p>
          <a:p>
            <a:pPr algn="l" rtl="0"/>
            <a:r>
              <a:rPr lang="zh-TW" b="0" i="0" u="none" baseline="0"/>
              <a:t>製作引人入勝的社群媒體內容，不僅能有效吸引目光，更能促進互動交流，大幅提升分會能見度。在這張投影片上，您將看到來自 SIA 總部行銷團隊的傳單範例。使用下方連結，您可以存取模板，協助您為下一場活動製作傳單。</a:t>
            </a:r>
          </a:p>
          <a:p>
            <a:endParaRPr lang="zh-TW" b="0" dirty="0"/>
          </a:p>
          <a:p>
            <a:pPr algn="l" rtl="0"/>
            <a:r>
              <a:rPr lang="zh-TW" b="0" i="0" u="none" baseline="0"/>
              <a:t>透過實施這些策略並製作強而有力的宣傳資料，您可以最大化您的推廣效果，並確保活動圓滿成功。 </a:t>
            </a:r>
          </a:p>
          <a:p>
            <a:pPr marL="171450" indent="-171450" algn="l" rtl="0">
              <a:buFontTx/>
              <a:buChar char="-"/>
            </a:pPr>
            <a:endParaRPr lang="zh-TW" b="0" dirty="0"/>
          </a:p>
          <a:p>
            <a:endParaRPr lang="zh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91133-F949-EB2E-C299-8EA891374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10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989748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這些來自日本北部與南部、菲律賓、加拿大西部及沙漠海岸專區的實例，僅是蘭馨會分會以多元方式動員社區、為使命籌募基金的縮影。無論是透過娛樂表演、創新基金籌募策略、社區參與活動，或是意識倡導行動，每個專區都以獨特方式，共同推動我們為女性和女青年賦權的使命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在分享這些經驗的同時，讓我們汲取靈感與創意，以此提升我們在各自社區的基金籌募行動成效。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現在，我很想聽聽大家的想法！請問有哪位想分享貴分會成效卓著的基金籌募活動方案？</a:t>
            </a:r>
          </a:p>
          <a:p>
            <a:endParaRPr 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11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581081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若您有任何疑問，請聯絡當地的基金籌募主委，或 SIA 基金發展工作人員。他們非常願意為您提供協助！ </a:t>
            </a:r>
          </a:p>
          <a:p>
            <a:endParaRPr lang="zh-TW" dirty="0"/>
          </a:p>
          <a:p>
            <a:pPr algn="l" rtl="0"/>
            <a:r>
              <a:rPr lang="zh-TW" b="0" i="0" u="none" baseline="0"/>
              <a:t>謝謝！ </a:t>
            </a:r>
          </a:p>
          <a:p>
            <a:endParaRPr 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12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254024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028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9144000" cy="823196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93374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0074" y="1052190"/>
            <a:ext cx="8136710" cy="372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1893"/>
            <a:ext cx="8229600" cy="632178"/>
          </a:xfrm>
          <a:prstGeom prst="rect">
            <a:avLst/>
          </a:prstGeom>
        </p:spPr>
        <p:txBody>
          <a:bodyPr vert="horz"/>
          <a:lstStyle>
            <a:lvl1pPr algn="ctr">
              <a:defRPr sz="3600" b="0">
                <a:solidFill>
                  <a:srgbClr val="FFFFFF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940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60586" y="1086273"/>
            <a:ext cx="2837658" cy="3337640"/>
          </a:xfrm>
          <a:prstGeom prst="rect">
            <a:avLst/>
          </a:prstGeom>
          <a:solidFill>
            <a:srgbClr val="428A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528652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402055" y="1086273"/>
            <a:ext cx="5377439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1"/>
          </p:nvPr>
        </p:nvSpPr>
        <p:spPr>
          <a:xfrm>
            <a:off x="486008" y="1199513"/>
            <a:ext cx="2571138" cy="306934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600">
                <a:solidFill>
                  <a:srgbClr val="FFFFFF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2pPr>
            <a:lvl3pPr marL="9144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3pPr>
            <a:lvl4pPr marL="13716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4pPr>
            <a:lvl5pPr marL="18288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908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ackground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0C564-9582-754D-BF52-11F0CBE8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74862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491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3790" y="1"/>
            <a:ext cx="917778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90600" y="1172767"/>
            <a:ext cx="7437438" cy="3014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7CCABA71-9C42-A34C-AD15-8C4F7EDF5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2533" y="3724843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1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3160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" y="0"/>
            <a:ext cx="914399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ctr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6964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2686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1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434586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827637-9DAB-BE46-8DC2-D992AD27F262}"/>
              </a:ext>
            </a:extLst>
          </p:cNvPr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5D65756-2B6C-9541-9985-F2DFB4E41C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30436" y="3749518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0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25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9" r:id="rId2"/>
    <p:sldLayoutId id="2147483697" r:id="rId3"/>
    <p:sldLayoutId id="2147483702" r:id="rId4"/>
    <p:sldLayoutId id="2147483700" r:id="rId5"/>
    <p:sldLayoutId id="2147483698" r:id="rId6"/>
    <p:sldLayoutId id="2147483701" r:id="rId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soropt.link/eventflyertemp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" y="1479"/>
            <a:ext cx="9143998" cy="782132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zh-TW">
              <a:solidFill>
                <a:srgbClr val="58144D"/>
              </a:solidFill>
            </a:endParaRPr>
          </a:p>
        </p:txBody>
      </p:sp>
      <p:sp>
        <p:nvSpPr>
          <p:cNvPr id="20" name="Footer Placeholder 2"/>
          <p:cNvSpPr txBox="1">
            <a:spLocks/>
          </p:cNvSpPr>
          <p:nvPr/>
        </p:nvSpPr>
        <p:spPr>
          <a:xfrm>
            <a:off x="0" y="180041"/>
            <a:ext cx="9144000" cy="425008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2000" b="0" i="0" u="none" spc="300" baseline="0">
                <a:latin typeface="Corbel" panose="020B0503020204020204" pitchFamily="34" charset="0"/>
                <a:cs typeface="Calibri"/>
              </a:rPr>
              <a:t>國際蘭馨交流協會美洲聯盟®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" y="4715733"/>
            <a:ext cx="9159676" cy="459854"/>
          </a:xfrm>
          <a:prstGeom prst="rect">
            <a:avLst/>
          </a:prstGeom>
          <a:solidFill>
            <a:srgbClr val="BB4076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zh-TW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02027" y="1712665"/>
            <a:ext cx="4354516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zh-TW" sz="2800" b="1" i="0" u="none" baseline="0">
                <a:solidFill>
                  <a:srgbClr val="BB4076"/>
                </a:solidFill>
                <a:latin typeface="Effra" panose="020B0603020203020204" pitchFamily="34" charset="77"/>
                <a:cs typeface="Tw Cen MT"/>
              </a:rPr>
              <a:t>勵志故事：蘭馨會基金籌募活動故事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C064BB-F697-1D46-A1F3-B18A749C9FDB}"/>
              </a:ext>
            </a:extLst>
          </p:cNvPr>
          <p:cNvSpPr txBox="1"/>
          <p:nvPr/>
        </p:nvSpPr>
        <p:spPr>
          <a:xfrm>
            <a:off x="4416680" y="3205820"/>
            <a:ext cx="34916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zh-TW" b="0" i="0" u="none" baseline="0" dirty="0">
                <a:latin typeface="Corbel"/>
                <a:cs typeface="Tw Cen MT"/>
              </a:rPr>
              <a:t>2025 年專區會議</a:t>
            </a:r>
            <a:endParaRPr lang="zh-TW" dirty="0">
              <a:latin typeface="Corbel" panose="020B0503020204020204" pitchFamily="34" charset="0"/>
              <a:cs typeface="Tw Cen MT"/>
            </a:endParaRPr>
          </a:p>
          <a:p>
            <a:pPr algn="l" rtl="0"/>
            <a:r>
              <a:rPr lang="zh-TW" b="0" i="0" u="none" baseline="0" dirty="0">
                <a:highlight>
                  <a:srgbClr val="00FF00"/>
                </a:highlight>
                <a:latin typeface="Corbel"/>
                <a:cs typeface="Tw Cen MT"/>
              </a:rPr>
              <a:t>&lt;</a:t>
            </a:r>
            <a:r>
              <a:rPr lang="zh-TW" b="0" i="0" u="none" baseline="0" dirty="0">
                <a:highlight>
                  <a:srgbClr val="FFFF00"/>
                </a:highlight>
                <a:latin typeface="Corbel"/>
                <a:cs typeface="Tw Cen MT"/>
              </a:rPr>
              <a:t>插入專區</a:t>
            </a:r>
            <a:r>
              <a:rPr lang="zh-TW" b="0" i="0" u="none" baseline="0" dirty="0">
                <a:highlight>
                  <a:srgbClr val="00FF00"/>
                </a:highlight>
                <a:latin typeface="Corbel"/>
                <a:cs typeface="Tw Cen MT"/>
              </a:rPr>
              <a:t>&gt;</a:t>
            </a:r>
            <a:r>
              <a:rPr lang="zh-TW" b="0" i="0" u="none" baseline="0" dirty="0">
                <a:latin typeface="Corbel"/>
                <a:cs typeface="Tw Cen MT"/>
              </a:rPr>
              <a:t>基金籌募主委</a:t>
            </a:r>
            <a:endParaRPr lang="zh-TW" dirty="0">
              <a:latin typeface="Corbel" panose="020B0503020204020204" pitchFamily="34" charset="0"/>
              <a:cs typeface="Tw Cen M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EDCED1-01A3-5648-B7CD-AB6374511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084" y="3031688"/>
            <a:ext cx="2140157" cy="45719"/>
          </a:xfrm>
          <a:prstGeom prst="rect">
            <a:avLst/>
          </a:prstGeom>
        </p:spPr>
      </p:pic>
      <p:pic>
        <p:nvPicPr>
          <p:cNvPr id="7" name="Picture 6" descr="背景圖案&#10;&#10;描述自動生成">
            <a:extLst>
              <a:ext uri="{FF2B5EF4-FFF2-40B4-BE49-F238E27FC236}">
                <a16:creationId xmlns:a16="http://schemas.microsoft.com/office/drawing/2014/main" id="{C705C4EE-4A47-B149-99A4-3B0613D31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1013"/>
          <a:stretch/>
        </p:blipFill>
        <p:spPr>
          <a:xfrm rot="10800000">
            <a:off x="-1" y="783611"/>
            <a:ext cx="4083803" cy="3932122"/>
          </a:xfrm>
          <a:prstGeom prst="rect">
            <a:avLst/>
          </a:prstGeom>
        </p:spPr>
      </p:pic>
      <p:pic>
        <p:nvPicPr>
          <p:cNvPr id="14" name="Picture 13" descr="標誌&#10;&#10;描述自動生成">
            <a:extLst>
              <a:ext uri="{FF2B5EF4-FFF2-40B4-BE49-F238E27FC236}">
                <a16:creationId xmlns:a16="http://schemas.microsoft.com/office/drawing/2014/main" id="{EB7856D0-3E6F-1A4C-A3F6-BF83EA09E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75" y="1448965"/>
            <a:ext cx="3098451" cy="247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06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pPr rtl="0">
              <a:lnSpc>
                <a:spcPct val="90000"/>
              </a:lnSpc>
            </a:pPr>
            <a:r>
              <a:rPr lang="zh-TW" b="1" i="0" u="none" baseline="0">
                <a:latin typeface="Effra"/>
                <a:cs typeface="Tw Cen MT"/>
              </a:rPr>
              <a:t>目標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718FCFE7-71C3-4C46-87F4-B4C784BA6DC5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Corbel"/>
                <a:cs typeface="Calibri"/>
              </a:rPr>
              <a:t>SIA | 2025 年 | </a:t>
            </a:r>
            <a:r>
              <a:rPr lang="zh-TW" sz="1400" b="0" i="0" u="none" baseline="0">
                <a:latin typeface="Corbel"/>
                <a:cs typeface="Calibri"/>
              </a:rPr>
              <a:t>勵志故事：蘭馨會基金籌募活動故事</a:t>
            </a:r>
          </a:p>
          <a:p>
            <a:pPr algn="ctr" rtl="0"/>
            <a:endParaRPr lang="zh-TW" sz="1400" b="0" dirty="0">
              <a:latin typeface="Corbel" panose="020B0503020204020204" pitchFamily="34" charset="0"/>
              <a:cs typeface="Calibri"/>
            </a:endParaRP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pic>
        <p:nvPicPr>
          <p:cNvPr id="3" name="Picture 2" descr="標誌&#10;&#10;描述自動生成">
            <a:extLst>
              <a:ext uri="{FF2B5EF4-FFF2-40B4-BE49-F238E27FC236}">
                <a16:creationId xmlns:a16="http://schemas.microsoft.com/office/drawing/2014/main" id="{807E26A9-B1D3-10D5-CAD8-D24363DD3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792" y="77276"/>
            <a:ext cx="800101" cy="640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492E89-A3AF-E845-5A3F-FA7BB608322E}"/>
              </a:ext>
            </a:extLst>
          </p:cNvPr>
          <p:cNvSpPr txBox="1"/>
          <p:nvPr/>
        </p:nvSpPr>
        <p:spPr>
          <a:xfrm>
            <a:off x="155711" y="1452885"/>
            <a:ext cx="5067446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zh-TW" sz="2000" b="0" i="0" u="none" baseline="0">
                <a:latin typeface="Corbel"/>
                <a:cs typeface="Tw Cen MT"/>
              </a:rPr>
              <a:t>瞭解 SIA 專區成功的分會基金籌募活動。</a:t>
            </a:r>
            <a:br>
              <a:rPr lang="zh-TW" sz="2000">
                <a:latin typeface="Corbel" panose="020B0503020204020204" pitchFamily="34" charset="0"/>
                <a:cs typeface="Tw Cen MT"/>
              </a:rPr>
            </a:br>
            <a:endParaRPr lang="zh-TW" sz="2000" dirty="0">
              <a:latin typeface="Corbel" panose="020B0503020204020204" pitchFamily="34" charset="0"/>
              <a:cs typeface="Tw Cen MT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zh-TW" sz="2000" b="0" i="0" u="none" baseline="0">
                <a:latin typeface="Corbel"/>
                <a:cs typeface="Tw Cen MT"/>
              </a:rPr>
              <a:t>瞭解如何讓您的分會基金籌募活動更加成功。</a:t>
            </a:r>
            <a:br>
              <a:rPr lang="zh-TW" sz="2000">
                <a:latin typeface="Corbel" panose="020B0503020204020204" pitchFamily="34" charset="0"/>
                <a:cs typeface="Tw Cen MT"/>
              </a:rPr>
            </a:br>
            <a:endParaRPr lang="zh-TW" sz="2000" dirty="0">
              <a:latin typeface="Corbel" panose="020B0503020204020204" pitchFamily="34" charset="0"/>
              <a:cs typeface="Tw Cen MT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zh-TW" sz="2000" b="0" i="0" u="none" baseline="0">
                <a:latin typeface="Corbel"/>
                <a:cs typeface="Tw Cen MT"/>
              </a:rPr>
              <a:t>瞭解如何透過基金籌募活動與捐贈者以及社區開展互動交流。 </a:t>
            </a:r>
          </a:p>
        </p:txBody>
      </p:sp>
      <p:pic>
        <p:nvPicPr>
          <p:cNvPr id="6" name="Picture 5" descr="一群手拿標語的婦女站在門廊上&#10;&#10;人工智慧生成的內容可能不正確。">
            <a:extLst>
              <a:ext uri="{FF2B5EF4-FFF2-40B4-BE49-F238E27FC236}">
                <a16:creationId xmlns:a16="http://schemas.microsoft.com/office/drawing/2014/main" id="{EAFA5689-644D-A133-4B30-0055ED16BD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444" t="20591" r="14926" b="5223"/>
          <a:stretch>
            <a:fillRect/>
          </a:stretch>
        </p:blipFill>
        <p:spPr>
          <a:xfrm>
            <a:off x="5219567" y="1315234"/>
            <a:ext cx="3563845" cy="269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3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1CC51-C6B0-CEBF-E09D-0F708FDC5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09F8E8-03C4-BAB8-70B4-6DD93FC25F8C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364867" y="3633551"/>
            <a:ext cx="7962443" cy="952334"/>
          </a:xfrm>
        </p:spPr>
        <p:txBody>
          <a:bodyPr lIns="91440" tIns="45720" rIns="91440" bIns="45720" anchor="t"/>
          <a:lstStyle/>
          <a:p>
            <a:pPr algn="ctr" rtl="0"/>
            <a:r>
              <a:rPr lang="zh-TW" sz="2400" b="0" i="0" u="none" baseline="0">
                <a:latin typeface="Corbel"/>
                <a:ea typeface="Corbel"/>
                <a:cs typeface="Corbel"/>
              </a:rPr>
              <a:t>YOSE：一個匯集落語、漫才、魔術、音樂等多元表演的傳統演藝廳。 </a:t>
            </a:r>
            <a:endParaRPr lang="zh-TW">
              <a:latin typeface="Corbe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C0A200-97F2-A4B1-80A0-5116CCF6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pPr algn="ctr" rtl="0"/>
            <a:r>
              <a:rPr lang="zh-TW" sz="3200" b="1" i="0" u="none" baseline="0">
                <a:latin typeface="Effra"/>
                <a:cs typeface="Tw Cen MT"/>
              </a:rPr>
              <a:t>日本北部專區募款案例</a:t>
            </a:r>
            <a:br>
              <a:rPr lang="zh-TW" b="1">
                <a:cs typeface="Tw Cen MT"/>
              </a:rPr>
            </a:br>
            <a:endParaRPr lang="zh-TW" sz="4400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0BE95355-DAFF-4824-35CE-B1DDEC4145E0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Corbel"/>
                <a:cs typeface="Calibri"/>
              </a:rPr>
              <a:t>SIA | 2025 年 | </a:t>
            </a:r>
            <a:r>
              <a:rPr lang="zh-TW" sz="1400" b="0" i="0" u="none" baseline="0">
                <a:latin typeface="Corbel"/>
                <a:cs typeface="Calibri"/>
              </a:rPr>
              <a:t>勵志故事：蘭馨會基金籌募活動故事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pic>
        <p:nvPicPr>
          <p:cNvPr id="6" name="Picture 5" descr="一群婦女站在一起&#10;&#10;人工智慧生成的內容可能不正確。">
            <a:extLst>
              <a:ext uri="{FF2B5EF4-FFF2-40B4-BE49-F238E27FC236}">
                <a16:creationId xmlns:a16="http://schemas.microsoft.com/office/drawing/2014/main" id="{B7D3D890-57A6-13F8-A462-E4C37D6FCC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345" b="8175"/>
          <a:stretch>
            <a:fillRect/>
          </a:stretch>
        </p:blipFill>
        <p:spPr>
          <a:xfrm>
            <a:off x="1564547" y="1149292"/>
            <a:ext cx="6014906" cy="235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51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9A65E-DE9E-306F-0A5C-E9510267B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CCE88C-73EC-07D3-F10B-19F9439A8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pPr rtl="0">
              <a:lnSpc>
                <a:spcPct val="90000"/>
              </a:lnSpc>
            </a:pPr>
            <a:r>
              <a:rPr lang="zh-TW" sz="3200" b="1" i="0" u="none" baseline="0">
                <a:latin typeface="Effra"/>
                <a:cs typeface="Tw Cen MT"/>
              </a:rPr>
              <a:t>菲律賓專區</a:t>
            </a:r>
            <a:r>
              <a:rPr lang="zh-TW" sz="3200" b="0" i="0" u="none" baseline="0">
                <a:latin typeface="Effra"/>
                <a:cs typeface="Tw Cen MT"/>
              </a:rPr>
              <a:t>基金籌</a:t>
            </a:r>
            <a:r>
              <a:rPr lang="zh-TW" sz="3200" b="1" i="0" u="none" baseline="0">
                <a:latin typeface="Effra"/>
                <a:cs typeface="Tw Cen MT"/>
              </a:rPr>
              <a:t>募案例</a:t>
            </a:r>
            <a:br>
              <a:rPr lang="zh-TW" b="1">
                <a:cs typeface="Tw Cen MT"/>
              </a:rPr>
            </a:br>
            <a:endParaRPr lang="zh-TW" sz="3200" b="1" dirty="0">
              <a:solidFill>
                <a:srgbClr val="BB4076"/>
              </a:solidFill>
              <a:cs typeface="Tw Cen MT"/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DE3BB000-82C0-C4E1-642F-7291B0172BE3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Corbel"/>
                <a:cs typeface="Calibri"/>
              </a:rPr>
              <a:t>SIA | 2025 年 | </a:t>
            </a:r>
            <a:r>
              <a:rPr lang="zh-TW" sz="1400" b="0" i="0" u="none" baseline="0">
                <a:latin typeface="Corbel"/>
                <a:cs typeface="Calibri"/>
              </a:rPr>
              <a:t>勵志故事：蘭馨會基金籌募活動故事</a:t>
            </a:r>
          </a:p>
          <a:p>
            <a:pPr algn="ctr" rtl="0"/>
            <a:endParaRPr lang="zh-TW" sz="1400" b="0" dirty="0">
              <a:latin typeface="Corbel" panose="020B0503020204020204" pitchFamily="34" charset="0"/>
              <a:cs typeface="Calibri"/>
            </a:endParaRP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1AA49C-E31D-34F9-90A5-88A381E26EB7}"/>
              </a:ext>
            </a:extLst>
          </p:cNvPr>
          <p:cNvSpPr txBox="1"/>
          <p:nvPr/>
        </p:nvSpPr>
        <p:spPr>
          <a:xfrm>
            <a:off x="0" y="1768189"/>
            <a:ext cx="5067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/>
              <a:t>國標舞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/>
              <a:t>獎品抽獎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/>
              <a:t>車庫拍賣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/>
              <a:t>在 Facebook 上進行直播銷售</a:t>
            </a:r>
          </a:p>
        </p:txBody>
      </p:sp>
      <p:pic>
        <p:nvPicPr>
          <p:cNvPr id="2" name="Picture 1" descr="一群婦女在跳舞&#10;&#10;人工智慧生成的內容可能不正確。">
            <a:extLst>
              <a:ext uri="{FF2B5EF4-FFF2-40B4-BE49-F238E27FC236}">
                <a16:creationId xmlns:a16="http://schemas.microsoft.com/office/drawing/2014/main" id="{54F025D8-2C90-9418-F224-E8F80F3E6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775" y="1309250"/>
            <a:ext cx="4391637" cy="292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17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A2575-FD9B-41C5-9C48-0F9EFAFAE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F96F3-AC6A-801C-2DFC-F94B9A29F4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1048" y="1392068"/>
            <a:ext cx="5657134" cy="2359363"/>
          </a:xfrm>
        </p:spPr>
        <p:txBody>
          <a:bodyPr vert="horz" lIns="91440" tIns="45720" rIns="91440" bIns="45720" anchor="t"/>
          <a:lstStyle/>
          <a:p>
            <a:pPr marL="342900" indent="-342900" algn="l" rtl="0">
              <a:buFont typeface="Arial" panose="020B0604020202020204" pitchFamily="34" charset="0"/>
              <a:buChar char="•"/>
            </a:pPr>
            <a:endParaRPr lang="zh-TW" sz="1600" dirty="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>
                <a:latin typeface="Corbel"/>
                <a:ea typeface="Corbel"/>
                <a:cs typeface="Corbel"/>
              </a:rPr>
              <a:t>高爾夫球賽：1,025 美元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>
                <a:latin typeface="Corbel"/>
                <a:ea typeface="Corbel"/>
                <a:cs typeface="Corbel"/>
              </a:rPr>
              <a:t>晚餐／午餐表演：3,850 美元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>
                <a:latin typeface="Corbel"/>
                <a:ea typeface="Corbel"/>
                <a:cs typeface="Corbel"/>
              </a:rPr>
              <a:t>市集／商品銷售：105 美元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>
                <a:latin typeface="Corbel"/>
                <a:ea typeface="Corbel"/>
                <a:cs typeface="Corbel"/>
              </a:rPr>
              <a:t>電影活動：782 美元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>
                <a:latin typeface="Corbel"/>
                <a:ea typeface="Corbel"/>
                <a:cs typeface="Corbel"/>
              </a:rPr>
              <a:t>音樂會：361 美元</a:t>
            </a:r>
          </a:p>
          <a:p>
            <a:endParaRPr lang="zh-TW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4CEC64-9FC6-8614-BB43-F0935C846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6103"/>
            <a:ext cx="8229600" cy="632178"/>
          </a:xfrm>
        </p:spPr>
        <p:txBody>
          <a:bodyPr vert="horz" lIns="91440" tIns="45720" rIns="91440" bIns="45720" anchor="t"/>
          <a:lstStyle/>
          <a:p>
            <a:pPr marL="0" marR="0" lvl="0" indent="0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zh-TW" sz="2800" b="1" i="0" u="none" baseline="0" dirty="0">
                <a:solidFill>
                  <a:schemeClr val="bg1"/>
                </a:solidFill>
                <a:latin typeface="Effra"/>
                <a:ea typeface="+mn-ea"/>
                <a:cs typeface="Tw Cen MT"/>
              </a:rPr>
              <a:t>日本南部專區基金籌募案例</a:t>
            </a:r>
            <a:br>
              <a:rPr lang="zh-TW" sz="28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Effra" panose="020B0603020203020204" pitchFamily="34" charset="77"/>
                <a:ea typeface="+mn-ea"/>
                <a:cs typeface="Tw Cen MT"/>
              </a:rPr>
            </a:br>
            <a:endParaRPr lang="zh-TW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5D228C4-B647-8B69-B294-27F2D6FC4859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b="0" i="0" u="none" spc="300" baseline="0">
                <a:solidFill>
                  <a:srgbClr val="BB4076"/>
                </a:solidFill>
                <a:latin typeface="Corbel"/>
                <a:cs typeface="Calibri"/>
              </a:rPr>
              <a:t>SIA | 2025 年 | 勵志故事：蘭馨會基金籌募活動故事</a:t>
            </a:r>
          </a:p>
          <a:p>
            <a:pPr algn="ctr" rtl="0"/>
            <a:endParaRPr lang="zh-TW" sz="1400" b="0" dirty="0">
              <a:solidFill>
                <a:srgbClr val="BB4076"/>
              </a:solidFill>
              <a:latin typeface="Corbel" panose="020B0503020204020204" pitchFamily="34" charset="0"/>
              <a:cs typeface="Calibri"/>
            </a:endParaRP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pic>
        <p:nvPicPr>
          <p:cNvPr id="8" name="Picture 7" descr="一群人坐在房間的桌子旁&#10;&#10;人工智慧生成的內容可能不正確。">
            <a:extLst>
              <a:ext uri="{FF2B5EF4-FFF2-40B4-BE49-F238E27FC236}">
                <a16:creationId xmlns:a16="http://schemas.microsoft.com/office/drawing/2014/main" id="{CD1EB7A5-1962-DF3F-4DE3-762D95CAD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61" y="1551102"/>
            <a:ext cx="3170564" cy="237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88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90793" y="1477180"/>
            <a:ext cx="7962443" cy="2686050"/>
          </a:xfrm>
        </p:spPr>
        <p:txBody>
          <a:bodyPr/>
          <a:lstStyle/>
          <a:p>
            <a:pPr algn="l" rtl="0"/>
            <a:r>
              <a:rPr lang="zh-TW" sz="2400" b="0" i="0" u="none" baseline="0" dirty="0"/>
              <a:t>2025 年「為婦女而走」：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/>
              <a:t>宣導活動：分會在社群媒體上分享了</a:t>
            </a:r>
            <a:br>
              <a:rPr lang="zh-TW" sz="2400" dirty="0"/>
            </a:br>
            <a:r>
              <a:rPr lang="zh-TW" sz="2400" b="0" i="0" u="none" baseline="0" dirty="0"/>
              <a:t>「為女性而走的原因」貼文。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/>
              <a:t>維多利亞西岸蘭馨會</a:t>
            </a:r>
            <a:br>
              <a:rPr lang="zh-TW" sz="2400" dirty="0"/>
            </a:br>
            <a:r>
              <a:rPr lang="zh-TW" sz="2400" b="0" i="0" u="none" baseline="0" dirty="0"/>
              <a:t>與 Big Wheel Burger 合作</a:t>
            </a:r>
            <a:br>
              <a:rPr lang="zh-TW" sz="2400" dirty="0"/>
            </a:br>
            <a:r>
              <a:rPr lang="zh-TW" sz="2400" b="0" i="0" u="none" baseline="0" dirty="0"/>
              <a:t>協助籌募活動。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05646" y="181322"/>
            <a:ext cx="8434586" cy="611516"/>
          </a:xfrm>
        </p:spPr>
        <p:txBody>
          <a:bodyPr lIns="91440" tIns="45720" rIns="91440" bIns="45720" anchor="t">
            <a:normAutofit fontScale="90000"/>
          </a:bodyPr>
          <a:lstStyle/>
          <a:p>
            <a:pPr algn="ctr" rtl="0"/>
            <a:r>
              <a:rPr lang="zh-TW" sz="3100" b="1" i="0" u="none" baseline="0" dirty="0">
                <a:solidFill>
                  <a:srgbClr val="FFFFFF"/>
                </a:solidFill>
                <a:latin typeface="Effra"/>
                <a:cs typeface="Tw Cen MT"/>
              </a:rPr>
              <a:t>加拿大西部專區</a:t>
            </a:r>
            <a:r>
              <a:rPr lang="zh-TW" sz="3100" b="0" i="0" u="none" baseline="0" dirty="0">
                <a:solidFill>
                  <a:srgbClr val="FFFFFF"/>
                </a:solidFill>
                <a:latin typeface="Effra"/>
                <a:cs typeface="Tw Cen MT"/>
              </a:rPr>
              <a:t>基金</a:t>
            </a:r>
            <a:r>
              <a:rPr lang="zh-TW" sz="3100" b="1" i="0" u="none" baseline="0" dirty="0">
                <a:solidFill>
                  <a:srgbClr val="FFFFFF"/>
                </a:solidFill>
                <a:latin typeface="Effra"/>
                <a:cs typeface="Tw Cen MT"/>
              </a:rPr>
              <a:t>籌募範例</a:t>
            </a:r>
            <a:br>
              <a:rPr lang="zh-TW" sz="4800" b="1" dirty="0">
                <a:cs typeface="Tw Cen MT"/>
              </a:rPr>
            </a:br>
            <a:endParaRPr lang="zh-TW" dirty="0">
              <a:solidFill>
                <a:srgbClr val="FFFFFF"/>
              </a:solidFill>
            </a:endParaRP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FCA27314-3677-6A46-87C9-51B7EC067374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Corbel"/>
                <a:cs typeface="Calibri"/>
              </a:rPr>
              <a:t>SIA | 2025 年 | </a:t>
            </a:r>
            <a:r>
              <a:rPr lang="zh-TW" sz="1400" b="0" i="0" u="none" baseline="0">
                <a:latin typeface="Corbel"/>
                <a:cs typeface="Calibri"/>
              </a:rPr>
              <a:t>勵志故事：蘭馨會基金籌募活動故事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pic>
        <p:nvPicPr>
          <p:cNvPr id="6" name="Picture 5" descr="一群人舉著橫幅&#10;&#10;人工智慧生成的內容可能不正確。">
            <a:extLst>
              <a:ext uri="{FF2B5EF4-FFF2-40B4-BE49-F238E27FC236}">
                <a16:creationId xmlns:a16="http://schemas.microsoft.com/office/drawing/2014/main" id="{3209A4A2-9CC4-2655-A4D0-2B438E027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723" y="1204925"/>
            <a:ext cx="3288484" cy="246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64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89F9F-09DB-200D-4B45-84034C905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BD90-10C3-5E54-4195-973E37D86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561" y="202888"/>
            <a:ext cx="8528652" cy="611516"/>
          </a:xfrm>
        </p:spPr>
        <p:txBody>
          <a:bodyPr lIns="91440" tIns="45720" rIns="91440" bIns="45720" anchor="t">
            <a:normAutofit fontScale="90000"/>
          </a:bodyPr>
          <a:lstStyle/>
          <a:p>
            <a:pPr algn="ctr" rtl="0"/>
            <a:r>
              <a:rPr lang="zh-TW" sz="3100" b="1" i="0" u="none" baseline="0" dirty="0">
                <a:latin typeface="Effra"/>
                <a:cs typeface="Tw Cen MT"/>
              </a:rPr>
              <a:t>沙漠海岸專區基金籌籌範例</a:t>
            </a:r>
            <a:br>
              <a:rPr lang="zh-TW" sz="4400" b="1" dirty="0">
                <a:cs typeface="Tw Cen MT"/>
              </a:rPr>
            </a:br>
            <a:endParaRPr lang="zh-TW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DD696-B302-23B4-9FF8-94036757BC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77536" y="1482527"/>
            <a:ext cx="5377439" cy="3337640"/>
          </a:xfrm>
        </p:spPr>
        <p:txBody>
          <a:bodyPr lIns="91440" tIns="45720" rIns="91440" bIns="45720" anchor="t">
            <a:normAutofit/>
          </a:bodyPr>
          <a:lstStyle/>
          <a:p>
            <a:pPr algn="l" rtl="0"/>
            <a:r>
              <a:rPr lang="zh-TW" sz="2400" b="0" i="0" u="none" baseline="0" dirty="0">
                <a:latin typeface="Corbel"/>
                <a:ea typeface="Corbel"/>
                <a:cs typeface="Corbel"/>
              </a:rPr>
              <a:t>SI Whittier 音樂賓果派對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>
                <a:latin typeface="Corbel"/>
                <a:ea typeface="Corbel"/>
                <a:cs typeface="Corbel"/>
              </a:rPr>
              <a:t>淨利：73,000 美元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>
                <a:latin typeface="Corbel"/>
                <a:ea typeface="Corbel"/>
                <a:cs typeface="Corbel"/>
              </a:rPr>
              <a:t>164 位參加者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sz="2400" b="0" i="0" u="none" baseline="0" dirty="0">
                <a:latin typeface="Corbel"/>
                <a:ea typeface="Corbel"/>
                <a:cs typeface="Corbel"/>
              </a:rPr>
              <a:t>透過分會網站、海報、商會活動和社群媒體進行宣傳。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783190D-6076-CCD0-172D-C9A7DCCE15FF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Corbel"/>
                <a:cs typeface="Calibri"/>
              </a:rPr>
              <a:t>SIA | 2025 年 | </a:t>
            </a:r>
            <a:r>
              <a:rPr lang="zh-TW" sz="1400" b="0" i="0" u="none" baseline="0">
                <a:latin typeface="Corbel"/>
                <a:cs typeface="Calibri"/>
              </a:rPr>
              <a:t>勵志故事：蘭馨會基金籌募活動故事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pic>
        <p:nvPicPr>
          <p:cNvPr id="7" name="Picture 6" descr="一群人圍坐在桌子旁&#10;&#10;人工智慧生成的內容可能不正確。">
            <a:extLst>
              <a:ext uri="{FF2B5EF4-FFF2-40B4-BE49-F238E27FC236}">
                <a16:creationId xmlns:a16="http://schemas.microsoft.com/office/drawing/2014/main" id="{41239065-D415-825B-FE16-392E8D7585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6" r="8872"/>
          <a:stretch>
            <a:fillRect/>
          </a:stretch>
        </p:blipFill>
        <p:spPr>
          <a:xfrm>
            <a:off x="360589" y="1558466"/>
            <a:ext cx="2858601" cy="239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18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208AC-96E4-B5C1-DAD2-F4557FE77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FF2DC-6997-8C9D-5B64-FF9D761EFE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80763" y="1580769"/>
            <a:ext cx="5700319" cy="3058416"/>
          </a:xfrm>
        </p:spPr>
        <p:txBody>
          <a:bodyPr vert="horz" lIns="91440" tIns="45720" rIns="91440" bIns="45720" anchor="t"/>
          <a:lstStyle/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>
                <a:latin typeface="Corbel"/>
                <a:ea typeface="Corbel"/>
                <a:cs typeface="Corbel"/>
              </a:rPr>
              <a:t>引人入勝的海報和傳單</a:t>
            </a:r>
            <a:endParaRPr lang="zh-TW" sz="240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>
                <a:latin typeface="Corbel"/>
                <a:ea typeface="Corbel"/>
                <a:cs typeface="Corbel"/>
              </a:rPr>
              <a:t>企業廣告和企業慈善贊助</a:t>
            </a:r>
            <a:endParaRPr lang="zh-TW" sz="240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>
                <a:latin typeface="Corbel"/>
                <a:ea typeface="Corbel"/>
                <a:cs typeface="Corbel"/>
              </a:rPr>
              <a:t>與其他組織合作</a:t>
            </a:r>
            <a:endParaRPr lang="zh-TW" sz="240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>
                <a:latin typeface="Corbel"/>
                <a:ea typeface="Corbel"/>
                <a:cs typeface="Corbel"/>
              </a:rPr>
              <a:t>社群媒體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>
                <a:latin typeface="Corbel"/>
                <a:ea typeface="Corbel"/>
                <a:cs typeface="Corbel"/>
              </a:rPr>
              <a:t>表彰與慶祝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89536A-BECB-3B88-4920-83A99319B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7374"/>
            <a:ext cx="8229600" cy="632178"/>
          </a:xfrm>
        </p:spPr>
        <p:txBody>
          <a:bodyPr vert="horz" lIns="91440" tIns="45720" rIns="91440" bIns="45720" anchor="t"/>
          <a:lstStyle/>
          <a:p>
            <a:pPr marL="0" marR="0" lvl="0" indent="0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zh-TW" sz="2800" b="1" i="0" u="none" baseline="0">
                <a:solidFill>
                  <a:schemeClr val="bg1"/>
                </a:solidFill>
                <a:latin typeface="Effra"/>
                <a:ea typeface="+mn-ea"/>
              </a:rPr>
              <a:t>有效策略</a:t>
            </a:r>
            <a:endParaRPr lang="zh-TW" sz="2800" dirty="0">
              <a:solidFill>
                <a:schemeClr val="bg1"/>
              </a:solidFill>
              <a:latin typeface="Effra"/>
            </a:endParaRP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745A1AE-A3B0-C948-B940-74FD2D5ED2B4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b="0" i="0" u="none" spc="300" baseline="0">
                <a:solidFill>
                  <a:srgbClr val="BB4076"/>
                </a:solidFill>
                <a:latin typeface="Corbel"/>
                <a:cs typeface="Calibri"/>
              </a:rPr>
              <a:t>SIA | 2025 年 | 勵志故事：蘭馨會基金籌募活動故事</a:t>
            </a:r>
          </a:p>
          <a:p>
            <a:pPr algn="ctr" rtl="0"/>
            <a:endParaRPr lang="zh-TW" sz="1400" b="0" dirty="0">
              <a:solidFill>
                <a:srgbClr val="BB4076"/>
              </a:solidFill>
              <a:latin typeface="Corbel" panose="020B0503020204020204" pitchFamily="34" charset="0"/>
              <a:cs typeface="Calibri"/>
            </a:endParaRP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pic>
        <p:nvPicPr>
          <p:cNvPr id="1026" name="Picture 2" descr="社群媒體行銷逐步指引">
            <a:extLst>
              <a:ext uri="{FF2B5EF4-FFF2-40B4-BE49-F238E27FC236}">
                <a16:creationId xmlns:a16="http://schemas.microsoft.com/office/drawing/2014/main" id="{94B01DE3-C6E4-C3B2-E4F5-F3DD65C53E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"/>
          <a:stretch>
            <a:fillRect/>
          </a:stretch>
        </p:blipFill>
        <p:spPr bwMode="auto">
          <a:xfrm>
            <a:off x="0" y="1716739"/>
            <a:ext cx="3380763" cy="196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592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C5678-93B2-1046-3ED1-7514FB536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4E200-8400-7D22-9C9F-73B5FB661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1337" y="1115295"/>
            <a:ext cx="6761202" cy="3700652"/>
          </a:xfrm>
        </p:spPr>
        <p:txBody>
          <a:bodyPr vert="horz" lIns="91440" tIns="45720" rIns="91440" bIns="45720" anchor="t"/>
          <a:lstStyle/>
          <a:p>
            <a:endParaRPr lang="zh-TW" sz="1800" dirty="0"/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>
                <a:latin typeface="Corbel"/>
                <a:ea typeface="Corbel"/>
                <a:cs typeface="Corbel"/>
              </a:rPr>
              <a:t>未來捐款倡議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>
                <a:latin typeface="Corbel"/>
                <a:ea typeface="Corbel"/>
                <a:cs typeface="Corbel"/>
              </a:rPr>
              <a:t>定期捐贈與認捐 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>
                <a:latin typeface="Corbel"/>
                <a:ea typeface="Corbel"/>
                <a:cs typeface="Corbel"/>
              </a:rPr>
              <a:t>有關志工機會的通訊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>
                <a:latin typeface="Corbel"/>
                <a:ea typeface="Corbel"/>
                <a:cs typeface="Corbel"/>
              </a:rPr>
              <a:t>活動邀請 (例如 LYDA 慶祝活動、</a:t>
            </a:r>
            <a:br>
              <a:rPr lang="zh-TW" sz="2400"/>
            </a:br>
            <a:r>
              <a:rPr lang="zh-TW" sz="2400" b="0" i="0" u="none" baseline="0">
                <a:latin typeface="Corbel"/>
                <a:ea typeface="Corbel"/>
                <a:cs typeface="Corbel"/>
              </a:rPr>
              <a:t> DIBI 研討會)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zh-TW" sz="2400" b="0" i="0" u="none" baseline="0">
                <a:latin typeface="Corbel"/>
                <a:ea typeface="Corbel"/>
                <a:cs typeface="Corbel"/>
              </a:rPr>
              <a:t>未來基金籌募機會推廣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2B1F54-82DE-3658-49D3-01C3D7485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t"/>
          <a:lstStyle/>
          <a:p>
            <a:pPr marL="0" marR="0" lvl="0" indent="0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zh-TW" sz="3200" b="1" i="0" u="none" baseline="0">
                <a:solidFill>
                  <a:schemeClr val="bg1"/>
                </a:solidFill>
                <a:latin typeface="Effra"/>
                <a:ea typeface="+mn-ea"/>
              </a:rPr>
              <a:t>有效策略 - 持續參與度</a:t>
            </a:r>
            <a:endParaRPr lang="zh-TW" dirty="0">
              <a:solidFill>
                <a:schemeClr val="bg1"/>
              </a:solidFill>
              <a:latin typeface="Effra"/>
            </a:endParaRP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D90F892B-B46B-1EB2-19FA-69963626C2D1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b="0" i="0" u="none" spc="300" baseline="0">
                <a:solidFill>
                  <a:srgbClr val="BB4076"/>
                </a:solidFill>
                <a:latin typeface="Corbel"/>
                <a:cs typeface="Calibri"/>
              </a:rPr>
              <a:t>SIA | 2025 年 | 勵志故事：蘭馨會基金籌募活動故事</a:t>
            </a:r>
          </a:p>
          <a:p>
            <a:pPr algn="ctr" rtl="0"/>
            <a:endParaRPr lang="zh-TW" sz="1400" b="0" dirty="0">
              <a:solidFill>
                <a:srgbClr val="BB4076"/>
              </a:solidFill>
              <a:latin typeface="Corbel" panose="020B0503020204020204" pitchFamily="34" charset="0"/>
              <a:cs typeface="Calibri"/>
            </a:endParaRP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pic>
        <p:nvPicPr>
          <p:cNvPr id="2050" name="Picture 2" descr="捐贈者維繫指引 - 留注新捐贈者－Five Maples">
            <a:extLst>
              <a:ext uri="{FF2B5EF4-FFF2-40B4-BE49-F238E27FC236}">
                <a16:creationId xmlns:a16="http://schemas.microsoft.com/office/drawing/2014/main" id="{20E93B87-814C-7A0B-5E7F-7CDFD8F592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r="12709"/>
          <a:stretch>
            <a:fillRect/>
          </a:stretch>
        </p:blipFill>
        <p:spPr bwMode="auto">
          <a:xfrm flipH="1">
            <a:off x="5911782" y="1287878"/>
            <a:ext cx="2999739" cy="2139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935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D18D2-5D47-0B64-4CE4-2A429416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6E0B6-DF1A-72EA-8850-174350A5C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pPr algn="ctr" rtl="0"/>
            <a:r>
              <a:rPr lang="zh-TW" sz="3100" b="1" i="0" u="none" baseline="0">
                <a:latin typeface="Effra"/>
                <a:cs typeface="Tw Cen MT"/>
              </a:rPr>
              <a:t>活動海報範例</a:t>
            </a:r>
            <a:endParaRPr lang="zh-TW" dirty="0">
              <a:latin typeface="Effra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4FCD5-7A48-6521-FF1C-A56A6D92D6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>
            <a:normAutofit lnSpcReduction="10000"/>
          </a:bodyPr>
          <a:lstStyle/>
          <a:p>
            <a:endParaRPr lang="zh-TW" dirty="0"/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latin typeface="Corbel"/>
                <a:ea typeface="Corbel"/>
                <a:cs typeface="Corbel"/>
              </a:rPr>
              <a:t>活動詳情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latin typeface="Corbel"/>
                <a:ea typeface="Corbel"/>
                <a:cs typeface="Corbel"/>
              </a:rPr>
              <a:t>線上資訊與購票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latin typeface="Corbel"/>
                <a:ea typeface="Corbel"/>
                <a:cs typeface="Corbel"/>
              </a:rPr>
              <a:t>符合 SIA 品牌宣傳準則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latin typeface="Corbel"/>
                <a:ea typeface="Corbel"/>
                <a:cs typeface="Corbel"/>
              </a:rPr>
              <a:t>提升能見度</a:t>
            </a:r>
            <a:endParaRPr lang="zh-TW" dirty="0"/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zh-TW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FB21E-272C-56FB-0042-F7580BDF836B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7BCDF368-D920-951C-503F-ADA9E8A754A8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Corbel"/>
                <a:cs typeface="Calibri"/>
              </a:rPr>
              <a:t>SIA | 2025 年 | </a:t>
            </a:r>
            <a:r>
              <a:rPr lang="zh-TW" sz="1400" b="0" i="0" u="none" baseline="0">
                <a:latin typeface="Corbel"/>
                <a:cs typeface="Calibri"/>
              </a:rPr>
              <a:t>勵志故事：蘭馨會基金籌募活動故事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pic>
        <p:nvPicPr>
          <p:cNvPr id="6" name="Picture 5" descr="一群婦女站在白牆前&#10;&#10;人工智慧生成的內容可能不正確。">
            <a:extLst>
              <a:ext uri="{FF2B5EF4-FFF2-40B4-BE49-F238E27FC236}">
                <a16:creationId xmlns:a16="http://schemas.microsoft.com/office/drawing/2014/main" id="{6C7909E0-7DA8-C243-3248-F605B9B40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78" y="957924"/>
            <a:ext cx="2500449" cy="32287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E3DBE4-665F-909E-CD06-4748751C7F62}"/>
              </a:ext>
            </a:extLst>
          </p:cNvPr>
          <p:cNvSpPr txBox="1"/>
          <p:nvPr/>
        </p:nvSpPr>
        <p:spPr>
          <a:xfrm>
            <a:off x="212197" y="4267015"/>
            <a:ext cx="3116732" cy="307777"/>
          </a:xfrm>
          <a:prstGeom prst="rect">
            <a:avLst/>
          </a:prstGeom>
          <a:solidFill>
            <a:srgbClr val="428AC9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zh-TW" sz="1400" b="1" i="0" u="none" baseline="0">
                <a:solidFill>
                  <a:schemeClr val="bg1"/>
                </a:solidFill>
                <a:latin typeface="Roboto"/>
                <a:ea typeface="Roboto"/>
                <a:cs typeface="Roboto"/>
                <a:hlinkClick r:id="rId4"/>
              </a:rPr>
              <a:t>soropt.link/</a:t>
            </a:r>
            <a:r>
              <a:rPr lang="zh-TW" sz="1400" b="1" i="0" u="none" baseline="0">
                <a:solidFill>
                  <a:schemeClr val="bg1"/>
                </a:solidFill>
                <a:latin typeface="Roboto"/>
                <a:ea typeface="Roboto"/>
                <a:cs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eventflyertemp</a:t>
            </a:r>
            <a:endParaRPr lang="zh-TW" sz="1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8327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6B5AF-5619-2DC7-FD18-E230E0045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69566-9D56-1B40-22C4-155C05B77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77" y="246020"/>
            <a:ext cx="8783413" cy="611516"/>
          </a:xfrm>
        </p:spPr>
        <p:txBody>
          <a:bodyPr lIns="91440" tIns="45720" rIns="91440" bIns="45720" anchor="t">
            <a:normAutofit/>
          </a:bodyPr>
          <a:lstStyle/>
          <a:p>
            <a:pPr rtl="0">
              <a:lnSpc>
                <a:spcPct val="90000"/>
              </a:lnSpc>
            </a:pPr>
            <a:r>
              <a:rPr lang="zh-TW" sz="2800" b="1" i="0" u="none" baseline="0">
                <a:latin typeface="Effra"/>
                <a:cs typeface="Tw Cen MT"/>
              </a:rPr>
              <a:t>讓我們分享！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CAB28A1F-D647-C013-BEF1-6AE9086D1C7B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 lIns="91440" tIns="45720" rIns="91440" bIns="45720" anchor="t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Corbel"/>
                <a:cs typeface="Calibri"/>
              </a:rPr>
              <a:t>SIA | 2025 年 | </a:t>
            </a:r>
            <a:r>
              <a:rPr lang="zh-TW" sz="1400" b="0" i="0" u="none" baseline="0">
                <a:latin typeface="Corbel"/>
                <a:cs typeface="Calibri"/>
              </a:rPr>
              <a:t>勵志故事：蘭馨會基金籌募活動故事</a:t>
            </a:r>
          </a:p>
          <a:p>
            <a:pPr algn="ctr" rtl="0"/>
            <a:endParaRPr lang="zh-TW" sz="1400" b="0" dirty="0">
              <a:latin typeface="Corbel" panose="020B0503020204020204" pitchFamily="34" charset="0"/>
              <a:cs typeface="Calibri"/>
            </a:endParaRP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pic>
        <p:nvPicPr>
          <p:cNvPr id="3" name="Picture 2" descr="標誌&#10;&#10;描述自動生成">
            <a:extLst>
              <a:ext uri="{FF2B5EF4-FFF2-40B4-BE49-F238E27FC236}">
                <a16:creationId xmlns:a16="http://schemas.microsoft.com/office/drawing/2014/main" id="{E241386A-BD12-2728-CA14-9EE0861BA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792" y="77276"/>
            <a:ext cx="800101" cy="640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A91CD8-8E26-A7FD-1DF8-05828723998F}"/>
              </a:ext>
            </a:extLst>
          </p:cNvPr>
          <p:cNvSpPr txBox="1"/>
          <p:nvPr/>
        </p:nvSpPr>
        <p:spPr>
          <a:xfrm>
            <a:off x="339022" y="999999"/>
            <a:ext cx="6081049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zh-TW" sz="2200" b="1" i="0" u="none" baseline="0">
                <a:latin typeface="Corbel"/>
                <a:cs typeface="Tw Cen MT"/>
              </a:rPr>
              <a:t>來自多個專區的勵志故事</a:t>
            </a:r>
            <a:br>
              <a:rPr lang="zh-TW" sz="2200" b="1">
                <a:latin typeface="Corbel" panose="020B0503020204020204" pitchFamily="34" charset="0"/>
                <a:cs typeface="Tw Cen MT"/>
              </a:rPr>
            </a:br>
            <a:endParaRPr lang="zh-TW" sz="2200" b="1">
              <a:latin typeface="Corbel" panose="020B0503020204020204" pitchFamily="34" charset="0"/>
              <a:cs typeface="Tw Cen MT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zh-TW" sz="2200" b="0" i="0" u="none" baseline="0">
                <a:latin typeface="Corbel"/>
                <a:cs typeface="Tw Cen MT"/>
              </a:rPr>
              <a:t>日本：引人入勝的演出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zh-TW" sz="2200" b="0" i="0" u="none" baseline="0">
                <a:latin typeface="Corbel"/>
                <a:cs typeface="Tw Cen MT"/>
              </a:rPr>
              <a:t>菲律賓：富有創意的基金籌募倡議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zh-TW" sz="2200" b="0" i="0" u="none" baseline="0">
                <a:latin typeface="Corbel"/>
                <a:cs typeface="Tw Cen MT"/>
              </a:rPr>
              <a:t>加拿大：宣導活動與合作夥伴關係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zh-TW" sz="2200" b="0" i="0" u="none" baseline="0">
                <a:latin typeface="Corbel"/>
                <a:cs typeface="Tw Cen MT"/>
              </a:rPr>
              <a:t>沙漠海岸：社區參與倡議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zh-TW" sz="2200" dirty="0">
              <a:latin typeface="Corbel" panose="020B0503020204020204" pitchFamily="34" charset="0"/>
              <a:cs typeface="Tw Cen MT"/>
            </a:endParaRPr>
          </a:p>
          <a:p>
            <a:pPr algn="l" rtl="0"/>
            <a:r>
              <a:rPr lang="zh-TW" sz="2200" b="1" i="0" u="none" baseline="0">
                <a:latin typeface="Corbel"/>
                <a:cs typeface="Tw Cen MT"/>
              </a:rPr>
              <a:t>讓我們分享！</a:t>
            </a:r>
            <a:br>
              <a:rPr lang="zh-TW" sz="2200" b="1">
                <a:latin typeface="Corbel" panose="020B0503020204020204" pitchFamily="34" charset="0"/>
                <a:cs typeface="Tw Cen MT"/>
              </a:rPr>
            </a:br>
            <a:endParaRPr lang="zh-TW" sz="2200" b="1">
              <a:latin typeface="Corbel" panose="020B0503020204020204" pitchFamily="34" charset="0"/>
              <a:cs typeface="Tw Cen MT"/>
            </a:endParaRPr>
          </a:p>
          <a:p>
            <a:pPr algn="l" rtl="0"/>
            <a:r>
              <a:rPr lang="zh-TW" sz="2200" b="0" i="0" u="none" baseline="0">
                <a:latin typeface="Corbel"/>
                <a:cs typeface="Tw Cen MT"/>
              </a:rPr>
              <a:t>哪些基金籌募活動對您的分會特別有效？</a:t>
            </a:r>
            <a:br>
              <a:rPr lang="zh-TW" sz="2200">
                <a:latin typeface="Corbel" panose="020B0503020204020204" pitchFamily="34" charset="0"/>
                <a:cs typeface="Tw Cen MT"/>
              </a:rPr>
            </a:br>
            <a:endParaRPr lang="zh-TW" sz="2200" dirty="0">
              <a:latin typeface="Corbel" panose="020B0503020204020204" pitchFamily="34" charset="0"/>
              <a:cs typeface="Tw Cen MT"/>
            </a:endParaRPr>
          </a:p>
        </p:txBody>
      </p:sp>
      <p:pic>
        <p:nvPicPr>
          <p:cNvPr id="2" name="Picture 1" descr="一群人把手放在一起&#10;&#10;人工智慧生成的內容可能不正確。">
            <a:extLst>
              <a:ext uri="{FF2B5EF4-FFF2-40B4-BE49-F238E27FC236}">
                <a16:creationId xmlns:a16="http://schemas.microsoft.com/office/drawing/2014/main" id="{5F81F5B4-2083-2CFB-72AD-FA1F131A6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30" y="1926858"/>
            <a:ext cx="2506175" cy="16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65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AFBD95-E51F-68A6-A946-14D0D282212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59682" y="1245582"/>
            <a:ext cx="3853294" cy="3160892"/>
          </a:xfrm>
        </p:spPr>
        <p:txBody>
          <a:bodyPr/>
          <a:lstStyle/>
          <a:p>
            <a:pPr algn="l" rtl="0"/>
            <a:r>
              <a:rPr lang="zh-TW" b="0" i="0" u="none" baseline="0" dirty="0"/>
              <a:t>聯絡我們</a:t>
            </a:r>
          </a:p>
          <a:p>
            <a:endParaRPr lang="zh-TW" dirty="0"/>
          </a:p>
          <a:p>
            <a:pPr algn="l" rtl="0"/>
            <a:r>
              <a:rPr lang="zh-TW" sz="1800" b="0" i="0" u="none" baseline="0" dirty="0">
                <a:highlight>
                  <a:srgbClr val="00FF00"/>
                </a:highlight>
                <a:latin typeface="Corbel"/>
                <a:cs typeface="Tw Cen MT"/>
              </a:rPr>
              <a:t>&lt;</a:t>
            </a:r>
            <a:r>
              <a:rPr lang="zh-TW" sz="1800" b="0" i="0" u="none" baseline="0" dirty="0">
                <a:highlight>
                  <a:srgbClr val="FFFF00"/>
                </a:highlight>
                <a:latin typeface="Corbel"/>
                <a:cs typeface="Tw Cen MT"/>
              </a:rPr>
              <a:t>插入專區</a:t>
            </a:r>
            <a:r>
              <a:rPr lang="zh-TW" sz="1800" b="0" i="0" u="none" baseline="0" dirty="0">
                <a:highlight>
                  <a:srgbClr val="00FF00"/>
                </a:highlight>
                <a:latin typeface="Corbel"/>
                <a:cs typeface="Tw Cen MT"/>
              </a:rPr>
              <a:t>&gt;</a:t>
            </a:r>
            <a:r>
              <a:rPr lang="zh-TW" sz="1800" b="0" i="0" u="none" baseline="0" dirty="0">
                <a:latin typeface="Corbel"/>
                <a:cs typeface="Tw Cen MT"/>
              </a:rPr>
              <a:t>基金籌募主委</a:t>
            </a:r>
            <a:r>
              <a:rPr lang="zh-TW" sz="1800" b="0" i="0" u="none" baseline="0" dirty="0">
                <a:highlight>
                  <a:srgbClr val="00FF00"/>
                </a:highlight>
                <a:latin typeface="Corbel"/>
                <a:cs typeface="Tw Cen MT"/>
              </a:rPr>
              <a:t>&lt;</a:t>
            </a:r>
            <a:r>
              <a:rPr lang="zh-TW" sz="1800" b="0" i="0" u="none" baseline="0" dirty="0">
                <a:highlight>
                  <a:srgbClr val="FFFF00"/>
                </a:highlight>
                <a:latin typeface="Corbel"/>
                <a:cs typeface="Tw Cen MT"/>
              </a:rPr>
              <a:t>插入姓名和電子郵件</a:t>
            </a:r>
            <a:r>
              <a:rPr lang="zh-TW" sz="1800" b="0" i="0" u="none" baseline="0" dirty="0">
                <a:highlight>
                  <a:srgbClr val="00FF00"/>
                </a:highlight>
                <a:latin typeface="Corbel"/>
                <a:cs typeface="Tw Cen MT"/>
              </a:rPr>
              <a:t>&gt;</a:t>
            </a:r>
            <a:endParaRPr lang="zh-TW" sz="1800" dirty="0">
              <a:highlight>
                <a:srgbClr val="00FF00"/>
              </a:highlight>
            </a:endParaRPr>
          </a:p>
          <a:p>
            <a:pPr algn="l" rtl="0"/>
            <a:r>
              <a:rPr lang="zh-TW" sz="1800" b="0" i="0" u="none" baseline="0" dirty="0"/>
              <a:t>或</a:t>
            </a:r>
          </a:p>
          <a:p>
            <a:pPr algn="l" rtl="0"/>
            <a:r>
              <a:rPr lang="zh-TW" sz="1800" b="0" i="0" u="none" baseline="0" dirty="0"/>
              <a:t>development@soroptimist.org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A385DF-C401-67D8-4812-C426D9500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pPr rtl="0"/>
            <a:r>
              <a:rPr lang="zh-TW" b="0" i="0" u="none" baseline="0">
                <a:latin typeface="Effra"/>
                <a:ea typeface="Effra"/>
                <a:cs typeface="Effra"/>
              </a:rPr>
              <a:t>聯絡我</a:t>
            </a:r>
            <a:endParaRPr lang="zh-TW" dirty="0"/>
          </a:p>
        </p:txBody>
      </p:sp>
      <p:pic>
        <p:nvPicPr>
          <p:cNvPr id="4" name="Picture 2" descr="免費向量素材｜「我們同在一起」字體設計">
            <a:extLst>
              <a:ext uri="{FF2B5EF4-FFF2-40B4-BE49-F238E27FC236}">
                <a16:creationId xmlns:a16="http://schemas.microsoft.com/office/drawing/2014/main" id="{BDA743CB-52B7-6ACF-C01A-B825C5036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45" y="1245582"/>
            <a:ext cx="2919722" cy="291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40336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37503</TotalTime>
  <Words>3597</Words>
  <Application>Microsoft Office PowerPoint</Application>
  <PresentationFormat>On-screen Show (16:9)</PresentationFormat>
  <Paragraphs>164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Effra</vt:lpstr>
      <vt:lpstr>Roboto</vt:lpstr>
      <vt:lpstr>Tw Cen MT</vt:lpstr>
      <vt:lpstr>Arial</vt:lpstr>
      <vt:lpstr>Corbel</vt:lpstr>
      <vt:lpstr>Calibri</vt:lpstr>
      <vt:lpstr>Century Gothic</vt:lpstr>
      <vt:lpstr>Custom Design</vt:lpstr>
      <vt:lpstr>PowerPoint Presentation</vt:lpstr>
      <vt:lpstr>目標</vt:lpstr>
      <vt:lpstr>日本北部專區募款案例 </vt:lpstr>
      <vt:lpstr>菲律賓專區基金籌募案例 </vt:lpstr>
      <vt:lpstr>日本南部專區基金籌募案例 </vt:lpstr>
      <vt:lpstr>加拿大西部專區基金籌募範例 </vt:lpstr>
      <vt:lpstr>沙漠海岸專區基金籌籌範例 </vt:lpstr>
      <vt:lpstr>有效策略</vt:lpstr>
      <vt:lpstr>有效策略 - 持續參與度</vt:lpstr>
      <vt:lpstr>活動海報範例</vt:lpstr>
      <vt:lpstr>讓我們分享！</vt:lpstr>
      <vt:lpstr>聯絡我</vt:lpstr>
    </vt:vector>
  </TitlesOfParts>
  <Manager/>
  <Company>Soroptimist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SIA Headquarters</dc:creator>
  <cp:keywords/>
  <dc:description/>
  <cp:lastModifiedBy>Hatice Irmakli</cp:lastModifiedBy>
  <cp:revision>317</cp:revision>
  <dcterms:created xsi:type="dcterms:W3CDTF">2014-02-07T15:41:07Z</dcterms:created>
  <dcterms:modified xsi:type="dcterms:W3CDTF">2025-07-30T18:22:38Z</dcterms:modified>
  <cp:category/>
</cp:coreProperties>
</file>