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7" r:id="rId2"/>
    <p:sldId id="258" r:id="rId3"/>
    <p:sldId id="274" r:id="rId4"/>
    <p:sldId id="259" r:id="rId5"/>
    <p:sldId id="262" r:id="rId6"/>
    <p:sldId id="275" r:id="rId7"/>
    <p:sldId id="276" r:id="rId8"/>
    <p:sldId id="267" r:id="rId9"/>
    <p:sldId id="261" r:id="rId10"/>
    <p:sldId id="264" r:id="rId11"/>
    <p:sldId id="273" r:id="rId12"/>
  </p:sldIdLst>
  <p:sldSz cx="18288000" cy="10287000"/>
  <p:notesSz cx="6858000" cy="9144000"/>
  <p:embeddedFontLst>
    <p:embeddedFont>
      <p:font typeface="Malgun Gothic" panose="020B0503020000020004" pitchFamily="34" charset="-127"/>
      <p:regular r:id="rId14"/>
      <p:bold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EEC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C7E35-0100-0E56-9E45-1A39510AAF47}" v="2" dt="2026-01-20T15:38:01.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6575" autoAdjust="0"/>
  </p:normalViewPr>
  <p:slideViewPr>
    <p:cSldViewPr snapToGrid="0">
      <p:cViewPr varScale="1">
        <p:scale>
          <a:sx n="55" d="100"/>
          <a:sy n="55" d="100"/>
        </p:scale>
        <p:origin x="226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Cheslock" userId="S::erica@soroptimist.org::41ba2fca-9f4e-4ffe-8786-9a39c858394d" providerId="AD" clId="Web-{B5A7CE7C-BE48-751F-2E6C-38F2448A8FE6}"/>
    <pc:docChg chg="mod modSld">
      <pc:chgData name="Erica Cheslock" userId="S::erica@soroptimist.org::41ba2fca-9f4e-4ffe-8786-9a39c858394d" providerId="AD" clId="Web-{B5A7CE7C-BE48-751F-2E6C-38F2448A8FE6}" dt="2026-01-08T14:39:00.825" v="121" actId="1076"/>
      <pc:docMkLst>
        <pc:docMk/>
      </pc:docMkLst>
      <pc:sldChg chg="delSp">
        <pc:chgData name="Erica Cheslock" userId="S::erica@soroptimist.org::41ba2fca-9f4e-4ffe-8786-9a39c858394d" providerId="AD" clId="Web-{B5A7CE7C-BE48-751F-2E6C-38F2448A8FE6}" dt="2026-01-06T21:39:23.173" v="119"/>
        <pc:sldMkLst>
          <pc:docMk/>
          <pc:sldMk cId="0" sldId="257"/>
        </pc:sldMkLst>
      </pc:sldChg>
      <pc:sldChg chg="modSp">
        <pc:chgData name="Erica Cheslock" userId="S::erica@soroptimist.org::41ba2fca-9f4e-4ffe-8786-9a39c858394d" providerId="AD" clId="Web-{B5A7CE7C-BE48-751F-2E6C-38F2448A8FE6}" dt="2026-01-06T18:31:07.446" v="59" actId="1076"/>
        <pc:sldMkLst>
          <pc:docMk/>
          <pc:sldMk cId="0" sldId="258"/>
        </pc:sldMkLst>
        <pc:spChg chg="mod">
          <ac:chgData name="Erica Cheslock" userId="S::erica@soroptimist.org::41ba2fca-9f4e-4ffe-8786-9a39c858394d" providerId="AD" clId="Web-{B5A7CE7C-BE48-751F-2E6C-38F2448A8FE6}" dt="2026-01-06T18:28:02.337" v="14"/>
          <ac:spMkLst>
            <pc:docMk/>
            <pc:sldMk cId="0" sldId="258"/>
            <ac:spMk id="6" creationId="{00000000-0000-0000-0000-000000000000}"/>
          </ac:spMkLst>
        </pc:spChg>
        <pc:spChg chg="mod">
          <ac:chgData name="Erica Cheslock" userId="S::erica@soroptimist.org::41ba2fca-9f4e-4ffe-8786-9a39c858394d" providerId="AD" clId="Web-{B5A7CE7C-BE48-751F-2E6C-38F2448A8FE6}" dt="2026-01-06T18:28:02.337" v="15"/>
          <ac:spMkLst>
            <pc:docMk/>
            <pc:sldMk cId="0" sldId="258"/>
            <ac:spMk id="7" creationId="{00000000-0000-0000-0000-000000000000}"/>
          </ac:spMkLst>
        </pc:spChg>
        <pc:spChg chg="mod">
          <ac:chgData name="Erica Cheslock" userId="S::erica@soroptimist.org::41ba2fca-9f4e-4ffe-8786-9a39c858394d" providerId="AD" clId="Web-{B5A7CE7C-BE48-751F-2E6C-38F2448A8FE6}" dt="2026-01-06T18:28:02.337" v="16"/>
          <ac:spMkLst>
            <pc:docMk/>
            <pc:sldMk cId="0" sldId="258"/>
            <ac:spMk id="11" creationId="{00000000-0000-0000-0000-000000000000}"/>
          </ac:spMkLst>
        </pc:spChg>
        <pc:spChg chg="mod">
          <ac:chgData name="Erica Cheslock" userId="S::erica@soroptimist.org::41ba2fca-9f4e-4ffe-8786-9a39c858394d" providerId="AD" clId="Web-{B5A7CE7C-BE48-751F-2E6C-38F2448A8FE6}" dt="2026-01-06T18:28:02.337" v="17"/>
          <ac:spMkLst>
            <pc:docMk/>
            <pc:sldMk cId="0" sldId="258"/>
            <ac:spMk id="16" creationId="{00000000-0000-0000-0000-000000000000}"/>
          </ac:spMkLst>
        </pc:spChg>
        <pc:spChg chg="mod">
          <ac:chgData name="Erica Cheslock" userId="S::erica@soroptimist.org::41ba2fca-9f4e-4ffe-8786-9a39c858394d" providerId="AD" clId="Web-{B5A7CE7C-BE48-751F-2E6C-38F2448A8FE6}" dt="2026-01-06T18:28:02.337" v="18"/>
          <ac:spMkLst>
            <pc:docMk/>
            <pc:sldMk cId="0" sldId="258"/>
            <ac:spMk id="17" creationId="{00000000-0000-0000-0000-000000000000}"/>
          </ac:spMkLst>
        </pc:spChg>
        <pc:spChg chg="mod">
          <ac:chgData name="Erica Cheslock" userId="S::erica@soroptimist.org::41ba2fca-9f4e-4ffe-8786-9a39c858394d" providerId="AD" clId="Web-{B5A7CE7C-BE48-751F-2E6C-38F2448A8FE6}" dt="2026-01-06T18:31:07.446" v="59" actId="1076"/>
          <ac:spMkLst>
            <pc:docMk/>
            <pc:sldMk cId="0" sldId="258"/>
            <ac:spMk id="24" creationId="{00000000-0000-0000-0000-000000000000}"/>
          </ac:spMkLst>
        </pc:spChg>
        <pc:spChg chg="mod">
          <ac:chgData name="Erica Cheslock" userId="S::erica@soroptimist.org::41ba2fca-9f4e-4ffe-8786-9a39c858394d" providerId="AD" clId="Web-{B5A7CE7C-BE48-751F-2E6C-38F2448A8FE6}" dt="2026-01-06T18:28:02.337" v="20"/>
          <ac:spMkLst>
            <pc:docMk/>
            <pc:sldMk cId="0" sldId="258"/>
            <ac:spMk id="26" creationId="{00000000-0000-0000-0000-000000000000}"/>
          </ac:spMkLst>
        </pc:spChg>
        <pc:spChg chg="mod">
          <ac:chgData name="Erica Cheslock" userId="S::erica@soroptimist.org::41ba2fca-9f4e-4ffe-8786-9a39c858394d" providerId="AD" clId="Web-{B5A7CE7C-BE48-751F-2E6C-38F2448A8FE6}" dt="2026-01-06T18:28:02.337" v="21"/>
          <ac:spMkLst>
            <pc:docMk/>
            <pc:sldMk cId="0" sldId="258"/>
            <ac:spMk id="27" creationId="{00000000-0000-0000-0000-000000000000}"/>
          </ac:spMkLst>
        </pc:spChg>
        <pc:spChg chg="mod">
          <ac:chgData name="Erica Cheslock" userId="S::erica@soroptimist.org::41ba2fca-9f4e-4ffe-8786-9a39c858394d" providerId="AD" clId="Web-{B5A7CE7C-BE48-751F-2E6C-38F2448A8FE6}" dt="2026-01-06T18:28:02.337" v="22"/>
          <ac:spMkLst>
            <pc:docMk/>
            <pc:sldMk cId="0" sldId="258"/>
            <ac:spMk id="29" creationId="{00000000-0000-0000-0000-000000000000}"/>
          </ac:spMkLst>
        </pc:spChg>
        <pc:spChg chg="mod">
          <ac:chgData name="Erica Cheslock" userId="S::erica@soroptimist.org::41ba2fca-9f4e-4ffe-8786-9a39c858394d" providerId="AD" clId="Web-{B5A7CE7C-BE48-751F-2E6C-38F2448A8FE6}" dt="2026-01-06T18:28:02.337" v="23"/>
          <ac:spMkLst>
            <pc:docMk/>
            <pc:sldMk cId="0" sldId="258"/>
            <ac:spMk id="30" creationId="{00000000-0000-0000-0000-000000000000}"/>
          </ac:spMkLst>
        </pc:spChg>
        <pc:spChg chg="mod">
          <ac:chgData name="Erica Cheslock" userId="S::erica@soroptimist.org::41ba2fca-9f4e-4ffe-8786-9a39c858394d" providerId="AD" clId="Web-{B5A7CE7C-BE48-751F-2E6C-38F2448A8FE6}" dt="2026-01-06T18:31:05.102" v="58" actId="14100"/>
          <ac:spMkLst>
            <pc:docMk/>
            <pc:sldMk cId="0" sldId="258"/>
            <ac:spMk id="33" creationId="{00000000-0000-0000-0000-000000000000}"/>
          </ac:spMkLst>
        </pc:spChg>
        <pc:spChg chg="mod">
          <ac:chgData name="Erica Cheslock" userId="S::erica@soroptimist.org::41ba2fca-9f4e-4ffe-8786-9a39c858394d" providerId="AD" clId="Web-{B5A7CE7C-BE48-751F-2E6C-38F2448A8FE6}" dt="2026-01-06T18:28:02.337" v="25"/>
          <ac:spMkLst>
            <pc:docMk/>
            <pc:sldMk cId="0" sldId="258"/>
            <ac:spMk id="35" creationId="{00000000-0000-0000-0000-000000000000}"/>
          </ac:spMkLst>
        </pc:spChg>
        <pc:spChg chg="mod">
          <ac:chgData name="Erica Cheslock" userId="S::erica@soroptimist.org::41ba2fca-9f4e-4ffe-8786-9a39c858394d" providerId="AD" clId="Web-{B5A7CE7C-BE48-751F-2E6C-38F2448A8FE6}" dt="2026-01-06T18:30:53.742" v="55" actId="20577"/>
          <ac:spMkLst>
            <pc:docMk/>
            <pc:sldMk cId="0" sldId="258"/>
            <ac:spMk id="38" creationId="{00000000-0000-0000-0000-000000000000}"/>
          </ac:spMkLst>
        </pc:spChg>
        <pc:spChg chg="mod">
          <ac:chgData name="Erica Cheslock" userId="S::erica@soroptimist.org::41ba2fca-9f4e-4ffe-8786-9a39c858394d" providerId="AD" clId="Web-{B5A7CE7C-BE48-751F-2E6C-38F2448A8FE6}" dt="2026-01-06T18:28:02.680" v="27"/>
          <ac:spMkLst>
            <pc:docMk/>
            <pc:sldMk cId="0" sldId="258"/>
            <ac:spMk id="39" creationId="{00000000-0000-0000-0000-000000000000}"/>
          </ac:spMkLst>
        </pc:spChg>
      </pc:sldChg>
      <pc:sldChg chg="modSp">
        <pc:chgData name="Erica Cheslock" userId="S::erica@soroptimist.org::41ba2fca-9f4e-4ffe-8786-9a39c858394d" providerId="AD" clId="Web-{B5A7CE7C-BE48-751F-2E6C-38F2448A8FE6}" dt="2026-01-06T18:28:41.540" v="29" actId="20577"/>
        <pc:sldMkLst>
          <pc:docMk/>
          <pc:sldMk cId="0" sldId="259"/>
        </pc:sldMkLst>
        <pc:spChg chg="mod">
          <ac:chgData name="Erica Cheslock" userId="S::erica@soroptimist.org::41ba2fca-9f4e-4ffe-8786-9a39c858394d" providerId="AD" clId="Web-{B5A7CE7C-BE48-751F-2E6C-38F2448A8FE6}" dt="2026-01-06T18:28:41.540" v="29" actId="20577"/>
          <ac:spMkLst>
            <pc:docMk/>
            <pc:sldMk cId="0" sldId="259"/>
            <ac:spMk id="6" creationId="{00000000-0000-0000-0000-000000000000}"/>
          </ac:spMkLst>
        </pc:spChg>
      </pc:sldChg>
      <pc:sldChg chg="modSp">
        <pc:chgData name="Erica Cheslock" userId="S::erica@soroptimist.org::41ba2fca-9f4e-4ffe-8786-9a39c858394d" providerId="AD" clId="Web-{B5A7CE7C-BE48-751F-2E6C-38F2448A8FE6}" dt="2026-01-06T18:30:30.961" v="53" actId="1076"/>
        <pc:sldMkLst>
          <pc:docMk/>
          <pc:sldMk cId="0" sldId="260"/>
        </pc:sldMkLst>
        <pc:spChg chg="mod">
          <ac:chgData name="Erica Cheslock" userId="S::erica@soroptimist.org::41ba2fca-9f4e-4ffe-8786-9a39c858394d" providerId="AD" clId="Web-{B5A7CE7C-BE48-751F-2E6C-38F2448A8FE6}" dt="2026-01-06T18:29:52.368" v="47" actId="1076"/>
          <ac:spMkLst>
            <pc:docMk/>
            <pc:sldMk cId="0" sldId="260"/>
            <ac:spMk id="3" creationId="{00000000-0000-0000-0000-000000000000}"/>
          </ac:spMkLst>
        </pc:spChg>
        <pc:spChg chg="mod">
          <ac:chgData name="Erica Cheslock" userId="S::erica@soroptimist.org::41ba2fca-9f4e-4ffe-8786-9a39c858394d" providerId="AD" clId="Web-{B5A7CE7C-BE48-751F-2E6C-38F2448A8FE6}" dt="2026-01-06T18:30:27.977" v="52" actId="14100"/>
          <ac:spMkLst>
            <pc:docMk/>
            <pc:sldMk cId="0" sldId="260"/>
            <ac:spMk id="4" creationId="{00000000-0000-0000-0000-000000000000}"/>
          </ac:spMkLst>
        </pc:spChg>
        <pc:spChg chg="mod">
          <ac:chgData name="Erica Cheslock" userId="S::erica@soroptimist.org::41ba2fca-9f4e-4ffe-8786-9a39c858394d" providerId="AD" clId="Web-{B5A7CE7C-BE48-751F-2E6C-38F2448A8FE6}" dt="2026-01-06T18:30:02.243" v="49" actId="1076"/>
          <ac:spMkLst>
            <pc:docMk/>
            <pc:sldMk cId="0" sldId="260"/>
            <ac:spMk id="6" creationId="{00000000-0000-0000-0000-000000000000}"/>
          </ac:spMkLst>
        </pc:spChg>
        <pc:grpChg chg="mod">
          <ac:chgData name="Erica Cheslock" userId="S::erica@soroptimist.org::41ba2fca-9f4e-4ffe-8786-9a39c858394d" providerId="AD" clId="Web-{B5A7CE7C-BE48-751F-2E6C-38F2448A8FE6}" dt="2026-01-06T18:30:30.961" v="53" actId="1076"/>
          <ac:grpSpMkLst>
            <pc:docMk/>
            <pc:sldMk cId="0" sldId="260"/>
            <ac:grpSpMk id="7" creationId="{00000000-0000-0000-0000-000000000000}"/>
          </ac:grpSpMkLst>
        </pc:grpChg>
      </pc:sldChg>
      <pc:sldChg chg="modSp">
        <pc:chgData name="Erica Cheslock" userId="S::erica@soroptimist.org::41ba2fca-9f4e-4ffe-8786-9a39c858394d" providerId="AD" clId="Web-{B5A7CE7C-BE48-751F-2E6C-38F2448A8FE6}" dt="2026-01-06T18:31:42.492" v="66" actId="14100"/>
        <pc:sldMkLst>
          <pc:docMk/>
          <pc:sldMk cId="0" sldId="261"/>
        </pc:sldMkLst>
        <pc:spChg chg="mod">
          <ac:chgData name="Erica Cheslock" userId="S::erica@soroptimist.org::41ba2fca-9f4e-4ffe-8786-9a39c858394d" providerId="AD" clId="Web-{B5A7CE7C-BE48-751F-2E6C-38F2448A8FE6}" dt="2026-01-06T18:31:22.946" v="63" actId="20577"/>
          <ac:spMkLst>
            <pc:docMk/>
            <pc:sldMk cId="0" sldId="261"/>
            <ac:spMk id="6" creationId="{00000000-0000-0000-0000-000000000000}"/>
          </ac:spMkLst>
        </pc:spChg>
        <pc:spChg chg="mod">
          <ac:chgData name="Erica Cheslock" userId="S::erica@soroptimist.org::41ba2fca-9f4e-4ffe-8786-9a39c858394d" providerId="AD" clId="Web-{B5A7CE7C-BE48-751F-2E6C-38F2448A8FE6}" dt="2026-01-06T18:31:42.492" v="66" actId="14100"/>
          <ac:spMkLst>
            <pc:docMk/>
            <pc:sldMk cId="0" sldId="261"/>
            <ac:spMk id="11" creationId="{32202A2D-223C-6F04-B08F-9F33DE34C429}"/>
          </ac:spMkLst>
        </pc:spChg>
        <pc:picChg chg="mod">
          <ac:chgData name="Erica Cheslock" userId="S::erica@soroptimist.org::41ba2fca-9f4e-4ffe-8786-9a39c858394d" providerId="AD" clId="Web-{B5A7CE7C-BE48-751F-2E6C-38F2448A8FE6}" dt="2026-01-06T18:31:31.914" v="64" actId="14100"/>
          <ac:picMkLst>
            <pc:docMk/>
            <pc:sldMk cId="0" sldId="261"/>
            <ac:picMk id="15" creationId="{D4B91E49-E491-4782-7201-F8C9C7C8714C}"/>
          </ac:picMkLst>
        </pc:picChg>
      </pc:sldChg>
      <pc:sldChg chg="modSp">
        <pc:chgData name="Erica Cheslock" userId="S::erica@soroptimist.org::41ba2fca-9f4e-4ffe-8786-9a39c858394d" providerId="AD" clId="Web-{B5A7CE7C-BE48-751F-2E6C-38F2448A8FE6}" dt="2026-01-06T18:31:52.586" v="68" actId="20577"/>
        <pc:sldMkLst>
          <pc:docMk/>
          <pc:sldMk cId="0" sldId="262"/>
        </pc:sldMkLst>
        <pc:spChg chg="mod">
          <ac:chgData name="Erica Cheslock" userId="S::erica@soroptimist.org::41ba2fca-9f4e-4ffe-8786-9a39c858394d" providerId="AD" clId="Web-{B5A7CE7C-BE48-751F-2E6C-38F2448A8FE6}" dt="2026-01-06T18:31:52.586" v="68" actId="20577"/>
          <ac:spMkLst>
            <pc:docMk/>
            <pc:sldMk cId="0" sldId="262"/>
            <ac:spMk id="5" creationId="{00000000-0000-0000-0000-000000000000}"/>
          </ac:spMkLst>
        </pc:spChg>
      </pc:sldChg>
      <pc:sldChg chg="modSp">
        <pc:chgData name="Erica Cheslock" userId="S::erica@soroptimist.org::41ba2fca-9f4e-4ffe-8786-9a39c858394d" providerId="AD" clId="Web-{B5A7CE7C-BE48-751F-2E6C-38F2448A8FE6}" dt="2026-01-08T14:39:00.825" v="121" actId="1076"/>
        <pc:sldMkLst>
          <pc:docMk/>
          <pc:sldMk cId="0" sldId="264"/>
        </pc:sldMkLst>
        <pc:spChg chg="mod">
          <ac:chgData name="Erica Cheslock" userId="S::erica@soroptimist.org::41ba2fca-9f4e-4ffe-8786-9a39c858394d" providerId="AD" clId="Web-{B5A7CE7C-BE48-751F-2E6C-38F2448A8FE6}" dt="2026-01-08T14:38:55.575" v="120" actId="1076"/>
          <ac:spMkLst>
            <pc:docMk/>
            <pc:sldMk cId="0" sldId="264"/>
            <ac:spMk id="4" creationId="{00000000-0000-0000-0000-000000000000}"/>
          </ac:spMkLst>
        </pc:spChg>
        <pc:spChg chg="mod">
          <ac:chgData name="Erica Cheslock" userId="S::erica@soroptimist.org::41ba2fca-9f4e-4ffe-8786-9a39c858394d" providerId="AD" clId="Web-{B5A7CE7C-BE48-751F-2E6C-38F2448A8FE6}" dt="2026-01-08T14:39:00.825" v="121" actId="1076"/>
          <ac:spMkLst>
            <pc:docMk/>
            <pc:sldMk cId="0" sldId="264"/>
            <ac:spMk id="5" creationId="{00000000-0000-0000-0000-000000000000}"/>
          </ac:spMkLst>
        </pc:spChg>
      </pc:sldChg>
      <pc:sldChg chg="addSp modSp">
        <pc:chgData name="Erica Cheslock" userId="S::erica@soroptimist.org::41ba2fca-9f4e-4ffe-8786-9a39c858394d" providerId="AD" clId="Web-{B5A7CE7C-BE48-751F-2E6C-38F2448A8FE6}" dt="2026-01-06T18:36:16.554" v="117" actId="1076"/>
        <pc:sldMkLst>
          <pc:docMk/>
          <pc:sldMk cId="0" sldId="265"/>
        </pc:sldMkLst>
        <pc:spChg chg="add mod">
          <ac:chgData name="Erica Cheslock" userId="S::erica@soroptimist.org::41ba2fca-9f4e-4ffe-8786-9a39c858394d" providerId="AD" clId="Web-{B5A7CE7C-BE48-751F-2E6C-38F2448A8FE6}" dt="2026-01-06T18:36:16.554" v="117" actId="1076"/>
          <ac:spMkLst>
            <pc:docMk/>
            <pc:sldMk cId="0" sldId="265"/>
            <ac:spMk id="2" creationId="{FBC10854-E4D8-8AA6-5D9E-0965A9FDDC83}"/>
          </ac:spMkLst>
        </pc:spChg>
        <pc:spChg chg="mod">
          <ac:chgData name="Erica Cheslock" userId="S::erica@soroptimist.org::41ba2fca-9f4e-4ffe-8786-9a39c858394d" providerId="AD" clId="Web-{B5A7CE7C-BE48-751F-2E6C-38F2448A8FE6}" dt="2026-01-06T18:35:34.055" v="109" actId="14100"/>
          <ac:spMkLst>
            <pc:docMk/>
            <pc:sldMk cId="0" sldId="265"/>
            <ac:spMk id="18" creationId="{00000000-0000-0000-0000-000000000000}"/>
          </ac:spMkLst>
        </pc:spChg>
        <pc:picChg chg="mod">
          <ac:chgData name="Erica Cheslock" userId="S::erica@soroptimist.org::41ba2fca-9f4e-4ffe-8786-9a39c858394d" providerId="AD" clId="Web-{B5A7CE7C-BE48-751F-2E6C-38F2448A8FE6}" dt="2026-01-06T18:34:58.258" v="103" actId="1076"/>
          <ac:picMkLst>
            <pc:docMk/>
            <pc:sldMk cId="0" sldId="265"/>
            <ac:picMk id="21" creationId="{CF3B23B9-F30A-9944-09A4-43E8FF3D442F}"/>
          </ac:picMkLst>
        </pc:picChg>
      </pc:sldChg>
      <pc:sldChg chg="delSp modSp">
        <pc:chgData name="Erica Cheslock" userId="S::erica@soroptimist.org::41ba2fca-9f4e-4ffe-8786-9a39c858394d" providerId="AD" clId="Web-{B5A7CE7C-BE48-751F-2E6C-38F2448A8FE6}" dt="2026-01-06T18:33:40.227" v="87" actId="20577"/>
        <pc:sldMkLst>
          <pc:docMk/>
          <pc:sldMk cId="0" sldId="267"/>
        </pc:sldMkLst>
        <pc:spChg chg="mod">
          <ac:chgData name="Erica Cheslock" userId="S::erica@soroptimist.org::41ba2fca-9f4e-4ffe-8786-9a39c858394d" providerId="AD" clId="Web-{B5A7CE7C-BE48-751F-2E6C-38F2448A8FE6}" dt="2026-01-06T18:32:58.711" v="79" actId="20577"/>
          <ac:spMkLst>
            <pc:docMk/>
            <pc:sldMk cId="0" sldId="267"/>
            <ac:spMk id="8" creationId="{00000000-0000-0000-0000-000000000000}"/>
          </ac:spMkLst>
        </pc:spChg>
        <pc:spChg chg="mod">
          <ac:chgData name="Erica Cheslock" userId="S::erica@soroptimist.org::41ba2fca-9f4e-4ffe-8786-9a39c858394d" providerId="AD" clId="Web-{B5A7CE7C-BE48-751F-2E6C-38F2448A8FE6}" dt="2026-01-06T18:33:25.102" v="83"/>
          <ac:spMkLst>
            <pc:docMk/>
            <pc:sldMk cId="0" sldId="267"/>
            <ac:spMk id="10" creationId="{00000000-0000-0000-0000-000000000000}"/>
          </ac:spMkLst>
        </pc:spChg>
        <pc:spChg chg="mod">
          <ac:chgData name="Erica Cheslock" userId="S::erica@soroptimist.org::41ba2fca-9f4e-4ffe-8786-9a39c858394d" providerId="AD" clId="Web-{B5A7CE7C-BE48-751F-2E6C-38F2448A8FE6}" dt="2026-01-06T18:33:06.273" v="80" actId="20577"/>
          <ac:spMkLst>
            <pc:docMk/>
            <pc:sldMk cId="0" sldId="267"/>
            <ac:spMk id="11" creationId="{00000000-0000-0000-0000-000000000000}"/>
          </ac:spMkLst>
        </pc:spChg>
        <pc:spChg chg="mod">
          <ac:chgData name="Erica Cheslock" userId="S::erica@soroptimist.org::41ba2fca-9f4e-4ffe-8786-9a39c858394d" providerId="AD" clId="Web-{B5A7CE7C-BE48-751F-2E6C-38F2448A8FE6}" dt="2026-01-06T18:33:40.227" v="87" actId="20577"/>
          <ac:spMkLst>
            <pc:docMk/>
            <pc:sldMk cId="0" sldId="267"/>
            <ac:spMk id="12" creationId="{00000000-0000-0000-0000-000000000000}"/>
          </ac:spMkLst>
        </pc:spChg>
        <pc:spChg chg="mod">
          <ac:chgData name="Erica Cheslock" userId="S::erica@soroptimist.org::41ba2fca-9f4e-4ffe-8786-9a39c858394d" providerId="AD" clId="Web-{B5A7CE7C-BE48-751F-2E6C-38F2448A8FE6}" dt="2026-01-06T18:33:16.398" v="82" actId="1076"/>
          <ac:spMkLst>
            <pc:docMk/>
            <pc:sldMk cId="0" sldId="267"/>
            <ac:spMk id="22" creationId="{D4621951-B426-F59A-E307-140B08C7EFFE}"/>
          </ac:spMkLst>
        </pc:spChg>
        <pc:spChg chg="mod">
          <ac:chgData name="Erica Cheslock" userId="S::erica@soroptimist.org::41ba2fca-9f4e-4ffe-8786-9a39c858394d" providerId="AD" clId="Web-{B5A7CE7C-BE48-751F-2E6C-38F2448A8FE6}" dt="2026-01-06T18:33:30.664" v="84" actId="1076"/>
          <ac:spMkLst>
            <pc:docMk/>
            <pc:sldMk cId="0" sldId="267"/>
            <ac:spMk id="23" creationId="{590B8D27-5974-297F-00D7-5C206DBB698F}"/>
          </ac:spMkLst>
        </pc:spChg>
        <pc:spChg chg="mod">
          <ac:chgData name="Erica Cheslock" userId="S::erica@soroptimist.org::41ba2fca-9f4e-4ffe-8786-9a39c858394d" providerId="AD" clId="Web-{B5A7CE7C-BE48-751F-2E6C-38F2448A8FE6}" dt="2026-01-06T18:32:33.883" v="74" actId="1076"/>
          <ac:spMkLst>
            <pc:docMk/>
            <pc:sldMk cId="0" sldId="267"/>
            <ac:spMk id="24" creationId="{41BBBB72-434A-29BF-8624-BA57DFDFC07F}"/>
          </ac:spMkLst>
        </pc:spChg>
        <pc:spChg chg="mod">
          <ac:chgData name="Erica Cheslock" userId="S::erica@soroptimist.org::41ba2fca-9f4e-4ffe-8786-9a39c858394d" providerId="AD" clId="Web-{B5A7CE7C-BE48-751F-2E6C-38F2448A8FE6}" dt="2026-01-06T18:32:48.555" v="77" actId="1076"/>
          <ac:spMkLst>
            <pc:docMk/>
            <pc:sldMk cId="0" sldId="267"/>
            <ac:spMk id="27" creationId="{4ACAED4E-1F83-CA88-2D71-45AA3704C20E}"/>
          </ac:spMkLst>
        </pc:spChg>
      </pc:sldChg>
      <pc:sldChg chg="modSp">
        <pc:chgData name="Erica Cheslock" userId="S::erica@soroptimist.org::41ba2fca-9f4e-4ffe-8786-9a39c858394d" providerId="AD" clId="Web-{B5A7CE7C-BE48-751F-2E6C-38F2448A8FE6}" dt="2026-01-06T18:34:30.805" v="98" actId="20577"/>
        <pc:sldMkLst>
          <pc:docMk/>
          <pc:sldMk cId="1078829031" sldId="273"/>
        </pc:sldMkLst>
        <pc:spChg chg="mod">
          <ac:chgData name="Erica Cheslock" userId="S::erica@soroptimist.org::41ba2fca-9f4e-4ffe-8786-9a39c858394d" providerId="AD" clId="Web-{B5A7CE7C-BE48-751F-2E6C-38F2448A8FE6}" dt="2026-01-06T18:34:30.805" v="98" actId="20577"/>
          <ac:spMkLst>
            <pc:docMk/>
            <pc:sldMk cId="1078829031" sldId="273"/>
            <ac:spMk id="32" creationId="{DA2807AA-6DEA-12A5-5F4C-7C94A6580B26}"/>
          </ac:spMkLst>
        </pc:spChg>
      </pc:sldChg>
    </pc:docChg>
  </pc:docChgLst>
  <pc:docChgLst>
    <pc:chgData name="Ilana Hirsch" userId="S::ilana@soroptimist.org::1a4b2c8a-d082-4888-88ce-9cc339e91866" providerId="AD" clId="Web-{F8506A5F-C559-18AE-2E14-BF7797011CD9}"/>
    <pc:docChg chg="modSld">
      <pc:chgData name="Ilana Hirsch" userId="S::ilana@soroptimist.org::1a4b2c8a-d082-4888-88ce-9cc339e91866" providerId="AD" clId="Web-{F8506A5F-C559-18AE-2E14-BF7797011CD9}" dt="2026-01-06T16:52:28.113" v="3" actId="14100"/>
      <pc:docMkLst>
        <pc:docMk/>
      </pc:docMkLst>
      <pc:sldChg chg="delSp modSp">
        <pc:chgData name="Ilana Hirsch" userId="S::ilana@soroptimist.org::1a4b2c8a-d082-4888-88ce-9cc339e91866" providerId="AD" clId="Web-{F8506A5F-C559-18AE-2E14-BF7797011CD9}" dt="2026-01-06T16:52:28.113" v="3" actId="14100"/>
        <pc:sldMkLst>
          <pc:docMk/>
          <pc:sldMk cId="0" sldId="265"/>
        </pc:sldMkLst>
        <pc:picChg chg="mod">
          <ac:chgData name="Ilana Hirsch" userId="S::ilana@soroptimist.org::1a4b2c8a-d082-4888-88ce-9cc339e91866" providerId="AD" clId="Web-{F8506A5F-C559-18AE-2E14-BF7797011CD9}" dt="2026-01-06T16:52:28.113" v="3" actId="14100"/>
          <ac:picMkLst>
            <pc:docMk/>
            <pc:sldMk cId="0" sldId="265"/>
            <ac:picMk id="23" creationId="{CA953289-33C0-34AA-986F-91C421392537}"/>
          </ac:picMkLst>
        </pc:picChg>
      </pc:sldChg>
    </pc:docChg>
  </pc:docChgLst>
  <pc:docChgLst>
    <pc:chgData name="Ilana Hirsch" userId="1a4b2c8a-d082-4888-88ce-9cc339e91866" providerId="ADAL" clId="{A96C5B80-CA22-4CC6-BBB1-069BEBF898E8}"/>
    <pc:docChg chg="undo custSel delSld modSld">
      <pc:chgData name="Ilana Hirsch" userId="1a4b2c8a-d082-4888-88ce-9cc339e91866" providerId="ADAL" clId="{A96C5B80-CA22-4CC6-BBB1-069BEBF898E8}" dt="2026-01-12T17:29:54.580" v="933" actId="20577"/>
      <pc:docMkLst>
        <pc:docMk/>
      </pc:docMkLst>
      <pc:sldChg chg="modSp mod">
        <pc:chgData name="Ilana Hirsch" userId="1a4b2c8a-d082-4888-88ce-9cc339e91866" providerId="ADAL" clId="{A96C5B80-CA22-4CC6-BBB1-069BEBF898E8}" dt="2026-01-12T17:29:54.580" v="933" actId="20577"/>
        <pc:sldMkLst>
          <pc:docMk/>
          <pc:sldMk cId="0" sldId="258"/>
        </pc:sldMkLst>
        <pc:spChg chg="mod">
          <ac:chgData name="Ilana Hirsch" userId="1a4b2c8a-d082-4888-88ce-9cc339e91866" providerId="ADAL" clId="{A96C5B80-CA22-4CC6-BBB1-069BEBF898E8}" dt="2026-01-12T17:28:49.805" v="919" actId="1076"/>
          <ac:spMkLst>
            <pc:docMk/>
            <pc:sldMk cId="0" sldId="258"/>
            <ac:spMk id="33" creationId="{00000000-0000-0000-0000-000000000000}"/>
          </ac:spMkLst>
        </pc:spChg>
        <pc:spChg chg="mod">
          <ac:chgData name="Ilana Hirsch" userId="1a4b2c8a-d082-4888-88ce-9cc339e91866" providerId="ADAL" clId="{A96C5B80-CA22-4CC6-BBB1-069BEBF898E8}" dt="2026-01-12T17:28:55.254" v="920" actId="255"/>
          <ac:spMkLst>
            <pc:docMk/>
            <pc:sldMk cId="0" sldId="258"/>
            <ac:spMk id="35" creationId="{00000000-0000-0000-0000-000000000000}"/>
          </ac:spMkLst>
        </pc:spChg>
        <pc:spChg chg="mod">
          <ac:chgData name="Ilana Hirsch" userId="1a4b2c8a-d082-4888-88ce-9cc339e91866" providerId="ADAL" clId="{A96C5B80-CA22-4CC6-BBB1-069BEBF898E8}" dt="2026-01-12T17:29:54.580" v="933" actId="20577"/>
          <ac:spMkLst>
            <pc:docMk/>
            <pc:sldMk cId="0" sldId="258"/>
            <ac:spMk id="38" creationId="{00000000-0000-0000-0000-000000000000}"/>
          </ac:spMkLst>
        </pc:spChg>
        <pc:spChg chg="mod">
          <ac:chgData name="Ilana Hirsch" userId="1a4b2c8a-d082-4888-88ce-9cc339e91866" providerId="ADAL" clId="{A96C5B80-CA22-4CC6-BBB1-069BEBF898E8}" dt="2026-01-12T17:29:01.894" v="921" actId="255"/>
          <ac:spMkLst>
            <pc:docMk/>
            <pc:sldMk cId="0" sldId="258"/>
            <ac:spMk id="39" creationId="{00000000-0000-0000-0000-000000000000}"/>
          </ac:spMkLst>
        </pc:spChg>
      </pc:sldChg>
      <pc:sldChg chg="addSp delSp modSp mod modNotesTx">
        <pc:chgData name="Ilana Hirsch" userId="1a4b2c8a-d082-4888-88ce-9cc339e91866" providerId="ADAL" clId="{A96C5B80-CA22-4CC6-BBB1-069BEBF898E8}" dt="2026-01-12T16:35:13.221" v="658" actId="20577"/>
        <pc:sldMkLst>
          <pc:docMk/>
          <pc:sldMk cId="0" sldId="259"/>
        </pc:sldMkLst>
        <pc:spChg chg="mod">
          <ac:chgData name="Ilana Hirsch" userId="1a4b2c8a-d082-4888-88ce-9cc339e91866" providerId="ADAL" clId="{A96C5B80-CA22-4CC6-BBB1-069BEBF898E8}" dt="2026-01-12T16:32:19.350" v="500" actId="20577"/>
          <ac:spMkLst>
            <pc:docMk/>
            <pc:sldMk cId="0" sldId="259"/>
            <ac:spMk id="6" creationId="{00000000-0000-0000-0000-000000000000}"/>
          </ac:spMkLst>
        </pc:spChg>
      </pc:sldChg>
      <pc:sldChg chg="addSp delSp modSp mod">
        <pc:chgData name="Ilana Hirsch" userId="1a4b2c8a-d082-4888-88ce-9cc339e91866" providerId="ADAL" clId="{A96C5B80-CA22-4CC6-BBB1-069BEBF898E8}" dt="2025-12-23T16:27:36.351" v="14" actId="478"/>
        <pc:sldMkLst>
          <pc:docMk/>
          <pc:sldMk cId="0" sldId="260"/>
        </pc:sldMkLst>
        <pc:spChg chg="mod">
          <ac:chgData name="Ilana Hirsch" userId="1a4b2c8a-d082-4888-88ce-9cc339e91866" providerId="ADAL" clId="{A96C5B80-CA22-4CC6-BBB1-069BEBF898E8}" dt="2025-12-23T16:27:12.212" v="10" actId="1362"/>
          <ac:spMkLst>
            <pc:docMk/>
            <pc:sldMk cId="0" sldId="260"/>
            <ac:spMk id="8" creationId="{00000000-0000-0000-0000-000000000000}"/>
          </ac:spMkLst>
        </pc:spChg>
      </pc:sldChg>
      <pc:sldChg chg="addSp delSp modSp mod">
        <pc:chgData name="Ilana Hirsch" userId="1a4b2c8a-d082-4888-88ce-9cc339e91866" providerId="ADAL" clId="{A96C5B80-CA22-4CC6-BBB1-069BEBF898E8}" dt="2025-12-23T16:37:08.022" v="79" actId="1076"/>
        <pc:sldMkLst>
          <pc:docMk/>
          <pc:sldMk cId="0" sldId="261"/>
        </pc:sldMkLst>
        <pc:picChg chg="add mod modCrop">
          <ac:chgData name="Ilana Hirsch" userId="1a4b2c8a-d082-4888-88ce-9cc339e91866" providerId="ADAL" clId="{A96C5B80-CA22-4CC6-BBB1-069BEBF898E8}" dt="2025-12-23T16:37:08.022" v="79" actId="1076"/>
          <ac:picMkLst>
            <pc:docMk/>
            <pc:sldMk cId="0" sldId="261"/>
            <ac:picMk id="15" creationId="{D4B91E49-E491-4782-7201-F8C9C7C8714C}"/>
          </ac:picMkLst>
        </pc:picChg>
      </pc:sldChg>
      <pc:sldChg chg="addSp delSp modSp mod">
        <pc:chgData name="Ilana Hirsch" userId="1a4b2c8a-d082-4888-88ce-9cc339e91866" providerId="ADAL" clId="{A96C5B80-CA22-4CC6-BBB1-069BEBF898E8}" dt="2025-12-23T16:31:53.432" v="60" actId="1076"/>
        <pc:sldMkLst>
          <pc:docMk/>
          <pc:sldMk cId="0" sldId="262"/>
        </pc:sldMkLst>
        <pc:spChg chg="mod">
          <ac:chgData name="Ilana Hirsch" userId="1a4b2c8a-d082-4888-88ce-9cc339e91866" providerId="ADAL" clId="{A96C5B80-CA22-4CC6-BBB1-069BEBF898E8}" dt="2025-12-23T16:31:53.432" v="60" actId="1076"/>
          <ac:spMkLst>
            <pc:docMk/>
            <pc:sldMk cId="0" sldId="262"/>
            <ac:spMk id="7" creationId="{00000000-0000-0000-0000-000000000000}"/>
          </ac:spMkLst>
        </pc:spChg>
        <pc:picChg chg="add mod">
          <ac:chgData name="Ilana Hirsch" userId="1a4b2c8a-d082-4888-88ce-9cc339e91866" providerId="ADAL" clId="{A96C5B80-CA22-4CC6-BBB1-069BEBF898E8}" dt="2025-12-23T16:31:41.636" v="57" actId="171"/>
          <ac:picMkLst>
            <pc:docMk/>
            <pc:sldMk cId="0" sldId="262"/>
            <ac:picMk id="2050" creationId="{CA0FB219-2A29-34D6-2BE4-91C2928F84F7}"/>
          </ac:picMkLst>
        </pc:picChg>
      </pc:sldChg>
      <pc:sldChg chg="delSp modSp mod modNotesTx">
        <pc:chgData name="Ilana Hirsch" userId="1a4b2c8a-d082-4888-88ce-9cc339e91866" providerId="ADAL" clId="{A96C5B80-CA22-4CC6-BBB1-069BEBF898E8}" dt="2026-01-12T17:27:55.177" v="917" actId="20577"/>
        <pc:sldMkLst>
          <pc:docMk/>
          <pc:sldMk cId="0" sldId="264"/>
        </pc:sldMkLst>
        <pc:spChg chg="mod">
          <ac:chgData name="Ilana Hirsch" userId="1a4b2c8a-d082-4888-88ce-9cc339e91866" providerId="ADAL" clId="{A96C5B80-CA22-4CC6-BBB1-069BEBF898E8}" dt="2026-01-12T17:27:27.604" v="916" actId="1076"/>
          <ac:spMkLst>
            <pc:docMk/>
            <pc:sldMk cId="0" sldId="264"/>
            <ac:spMk id="4" creationId="{00000000-0000-0000-0000-000000000000}"/>
          </ac:spMkLst>
        </pc:spChg>
        <pc:spChg chg="del">
          <ac:chgData name="Ilana Hirsch" userId="1a4b2c8a-d082-4888-88ce-9cc339e91866" providerId="ADAL" clId="{A96C5B80-CA22-4CC6-BBB1-069BEBF898E8}" dt="2026-01-12T17:27:10.969" v="911" actId="478"/>
          <ac:spMkLst>
            <pc:docMk/>
            <pc:sldMk cId="0" sldId="264"/>
            <ac:spMk id="5" creationId="{00000000-0000-0000-0000-000000000000}"/>
          </ac:spMkLst>
        </pc:spChg>
      </pc:sldChg>
      <pc:sldChg chg="modSp mod modNotesTx">
        <pc:chgData name="Ilana Hirsch" userId="1a4b2c8a-d082-4888-88ce-9cc339e91866" providerId="ADAL" clId="{A96C5B80-CA22-4CC6-BBB1-069BEBF898E8}" dt="2026-01-12T17:26:35.691" v="910" actId="20577"/>
        <pc:sldMkLst>
          <pc:docMk/>
          <pc:sldMk cId="0" sldId="267"/>
        </pc:sldMkLst>
        <pc:spChg chg="mod">
          <ac:chgData name="Ilana Hirsch" userId="1a4b2c8a-d082-4888-88ce-9cc339e91866" providerId="ADAL" clId="{A96C5B80-CA22-4CC6-BBB1-069BEBF898E8}" dt="2026-01-12T16:54:31.487" v="726" actId="20577"/>
          <ac:spMkLst>
            <pc:docMk/>
            <pc:sldMk cId="0" sldId="267"/>
            <ac:spMk id="8" creationId="{00000000-0000-0000-0000-000000000000}"/>
          </ac:spMkLst>
        </pc:spChg>
        <pc:spChg chg="mod">
          <ac:chgData name="Ilana Hirsch" userId="1a4b2c8a-d082-4888-88ce-9cc339e91866" providerId="ADAL" clId="{A96C5B80-CA22-4CC6-BBB1-069BEBF898E8}" dt="2026-01-12T16:54:13.423" v="678" actId="20577"/>
          <ac:spMkLst>
            <pc:docMk/>
            <pc:sldMk cId="0" sldId="267"/>
            <ac:spMk id="10" creationId="{00000000-0000-0000-0000-000000000000}"/>
          </ac:spMkLst>
        </pc:spChg>
        <pc:spChg chg="mod">
          <ac:chgData name="Ilana Hirsch" userId="1a4b2c8a-d082-4888-88ce-9cc339e91866" providerId="ADAL" clId="{A96C5B80-CA22-4CC6-BBB1-069BEBF898E8}" dt="2026-01-12T16:54:42.702" v="742" actId="1076"/>
          <ac:spMkLst>
            <pc:docMk/>
            <pc:sldMk cId="0" sldId="267"/>
            <ac:spMk id="12" creationId="{00000000-0000-0000-0000-000000000000}"/>
          </ac:spMkLst>
        </pc:spChg>
      </pc:sldChg>
      <pc:sldChg chg="addSp delSp modSp mod modNotesTx">
        <pc:chgData name="Ilana Hirsch" userId="1a4b2c8a-d082-4888-88ce-9cc339e91866" providerId="ADAL" clId="{A96C5B80-CA22-4CC6-BBB1-069BEBF898E8}" dt="2025-12-23T17:03:11.930" v="358" actId="1038"/>
        <pc:sldMkLst>
          <pc:docMk/>
          <pc:sldMk cId="1078829031" sldId="273"/>
        </pc:sldMkLst>
        <pc:spChg chg="mod">
          <ac:chgData name="Ilana Hirsch" userId="1a4b2c8a-d082-4888-88ce-9cc339e91866" providerId="ADAL" clId="{A96C5B80-CA22-4CC6-BBB1-069BEBF898E8}" dt="2025-12-23T17:03:11.930" v="358" actId="1038"/>
          <ac:spMkLst>
            <pc:docMk/>
            <pc:sldMk cId="1078829031" sldId="273"/>
            <ac:spMk id="31" creationId="{DF82D718-923E-93CD-1410-E0A21B3966BC}"/>
          </ac:spMkLst>
        </pc:spChg>
        <pc:spChg chg="add mod">
          <ac:chgData name="Ilana Hirsch" userId="1a4b2c8a-d082-4888-88ce-9cc339e91866" providerId="ADAL" clId="{A96C5B80-CA22-4CC6-BBB1-069BEBF898E8}" dt="2025-12-23T16:57:53.471" v="349" actId="20577"/>
          <ac:spMkLst>
            <pc:docMk/>
            <pc:sldMk cId="1078829031" sldId="273"/>
            <ac:spMk id="41" creationId="{F74843C4-172C-92C7-22F0-FDC1FCD4E04A}"/>
          </ac:spMkLst>
        </pc:spChg>
        <pc:grpChg chg="add del mod">
          <ac:chgData name="Ilana Hirsch" userId="1a4b2c8a-d082-4888-88ce-9cc339e91866" providerId="ADAL" clId="{A96C5B80-CA22-4CC6-BBB1-069BEBF898E8}" dt="2025-12-23T17:03:05.588" v="353" actId="1076"/>
          <ac:grpSpMkLst>
            <pc:docMk/>
            <pc:sldMk cId="1078829031" sldId="273"/>
            <ac:grpSpMk id="8" creationId="{25964F42-4335-57FD-7C8F-6E8C5DB9B9B0}"/>
          </ac:grpSpMkLst>
        </pc:grpChg>
        <pc:picChg chg="add mod">
          <ac:chgData name="Ilana Hirsch" userId="1a4b2c8a-d082-4888-88ce-9cc339e91866" providerId="ADAL" clId="{A96C5B80-CA22-4CC6-BBB1-069BEBF898E8}" dt="2025-12-23T16:57:24.329" v="345" actId="1076"/>
          <ac:picMkLst>
            <pc:docMk/>
            <pc:sldMk cId="1078829031" sldId="273"/>
            <ac:picMk id="43" creationId="{61FB1AFE-5582-AAE8-434D-CBBA974EF2AD}"/>
          </ac:picMkLst>
        </pc:picChg>
      </pc:sldChg>
    </pc:docChg>
  </pc:docChgLst>
  <pc:docChgLst>
    <pc:chgData name="Erica Cheslock" userId="S::erica@soroptimist.org::41ba2fca-9f4e-4ffe-8786-9a39c858394d" providerId="AD" clId="Web-{CA1C7E35-0100-0E56-9E45-1A39510AAF47}"/>
    <pc:docChg chg="modSld">
      <pc:chgData name="Erica Cheslock" userId="S::erica@soroptimist.org::41ba2fca-9f4e-4ffe-8786-9a39c858394d" providerId="AD" clId="Web-{CA1C7E35-0100-0E56-9E45-1A39510AAF47}" dt="2026-01-20T15:38:17.871" v="55"/>
      <pc:docMkLst>
        <pc:docMk/>
      </pc:docMkLst>
      <pc:sldChg chg="modNotes">
        <pc:chgData name="Erica Cheslock" userId="S::erica@soroptimist.org::41ba2fca-9f4e-4ffe-8786-9a39c858394d" providerId="AD" clId="Web-{CA1C7E35-0100-0E56-9E45-1A39510AAF47}" dt="2026-01-20T15:38:17.871" v="55"/>
        <pc:sldMkLst>
          <pc:docMk/>
          <pc:sldMk cId="0"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algun Gothic" panose="020B0503020000020004" pitchFamily="34" charset="-12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algun Gothic" panose="020B0503020000020004" pitchFamily="34" charset="-127"/>
              </a:defRPr>
            </a:lvl1pPr>
          </a:lstStyle>
          <a:p>
            <a:fld id="{346B997D-6075-4A4F-B36B-5B925039BA51}" type="datetimeFigureOut">
              <a:rPr lang="en-US" smtClean="0"/>
              <a:pPr/>
              <a:t>8/17/26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algun Gothic" panose="020B0503020000020004" pitchFamily="34" charset="-12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algun Gothic" panose="020B0503020000020004" pitchFamily="34" charset="-127"/>
              </a:defRPr>
            </a:lvl1pPr>
          </a:lstStyle>
          <a:p>
            <a:fld id="{774549FC-565B-44B7-A52A-8F954BD3755A}" type="slidenum">
              <a:rPr lang="en-US" smtClean="0"/>
              <a:pPr/>
              <a:t>‹#›</a:t>
            </a:fld>
            <a:endParaRPr lang="en-US" dirty="0"/>
          </a:p>
        </p:txBody>
      </p:sp>
    </p:spTree>
    <p:extLst>
      <p:ext uri="{BB962C8B-B14F-4D97-AF65-F5344CB8AC3E}">
        <p14:creationId xmlns:p14="http://schemas.microsoft.com/office/powerpoint/2010/main" val="187281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algun Gothic" panose="020B0503020000020004" pitchFamily="34" charset="-127"/>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안녕하세요, 여러분. 저는 [이름]입니다. 이 지역 모금 위원장으로서 오늘 여러분과 함께하게 되어 기쁩니다. 각 클럽이 이미 지역사회 여성과 소녀들을 위한 모금 활동을 진행해 주고 계신데요. 그 모든 노력에 감사드립니다.</a:t>
            </a:r>
          </a:p>
          <a:p>
            <a:endParaRPr dirty="0"/>
          </a:p>
          <a:p>
            <a:pPr algn="l" rtl="0"/>
            <a:r>
              <a:rPr lang="ko-KR" b="0" i="0" u="none" baseline="0"/>
              <a:t>오늘은 협력에 관해 이야기해 보겠습니다. 지역사회 내 단체, 현지 기업, 개인 기부자와의 파트너십이 클럽 단독으로는 실현할 수 없는 가치를 어떻게 배가하는지 알아보겠습니다. 클럽에서 진행하고 있는 기존 활동에 새로운 일을 추가하려는 것이 아닙니다. 그보다는 이미 확보했을 수 있는 파트너를 파악하고, 이들과 대화를 시작할 언어를 제공하는 것이 목표입니다.</a:t>
            </a:r>
          </a:p>
        </p:txBody>
      </p:sp>
      <p:sp>
        <p:nvSpPr>
          <p:cNvPr id="4" name="Slide Number Placeholder 3"/>
          <p:cNvSpPr>
            <a:spLocks noGrp="1"/>
          </p:cNvSpPr>
          <p:nvPr>
            <p:ph type="sldNum" sz="quarter" idx="5"/>
          </p:nvPr>
        </p:nvSpPr>
        <p:spPr/>
        <p:txBody>
          <a:bodyPr/>
          <a:lstStyle/>
          <a:p>
            <a:pPr algn="l" rtl="0"/>
            <a:fld id="{774549FC-565B-44B7-A52A-8F954BD3755A}" type="slidenum">
              <a:rPr/>
              <a:t>1</a:t>
            </a:fld>
            <a:endParaRPr lang="ko-KR"/>
          </a:p>
        </p:txBody>
      </p:sp>
    </p:spTree>
    <p:extLst>
      <p:ext uri="{BB962C8B-B14F-4D97-AF65-F5344CB8AC3E}">
        <p14:creationId xmlns:p14="http://schemas.microsoft.com/office/powerpoint/2010/main" val="1145133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오늘 말씀드린 내용 중 딱 한 가지만 실천할 수 있다면, 바로 이것을 실천해 보십시오.</a:t>
            </a:r>
          </a:p>
          <a:p>
            <a:endParaRPr dirty="0"/>
          </a:p>
          <a:p>
            <a:pPr algn="l" rtl="0"/>
            <a:r>
              <a:rPr lang="ko-KR" b="0" i="0" u="none" baseline="0"/>
              <a:t>다음 클럽 모임에서 모든 회원에게 자신이 이미 관계를 맺고 있는 기업, 단체 또는 기부자의 이름을 하나씩 대 보도록 요청하는 겁니다. 그리고 그 이름들을 적어 두십시오. 그 목록이 바로 파이프라인이며, 이는 이미 존재합니다.</a:t>
            </a:r>
          </a:p>
          <a:p>
            <a:endParaRPr dirty="0"/>
          </a:p>
          <a:p>
            <a:pPr algn="l" rtl="0"/>
            <a:r>
              <a:rPr lang="ko-KR" b="0" i="0" u="none" baseline="0"/>
              <a:t>해당 목록에서 하나를 골라 이번 달에 한 번의 대화를 시작해 보십시오. 이때 바로 요청하지 않습니다. 대화부터 시작해야 합니다. 파트너십은 신뢰를 바탕으로 구축되며, 모든 파트너십은 2031년까지 50만 명의 여성과 소녀에게 도움을 주겠다는 소롭티미스트의 '원대한 목표'에 한 걸음 더 다가가게 해줍니다.</a:t>
            </a:r>
          </a:p>
        </p:txBody>
      </p:sp>
      <p:sp>
        <p:nvSpPr>
          <p:cNvPr id="4" name="Slide Number Placeholder 3"/>
          <p:cNvSpPr>
            <a:spLocks noGrp="1"/>
          </p:cNvSpPr>
          <p:nvPr>
            <p:ph type="sldNum" sz="quarter" idx="5"/>
          </p:nvPr>
        </p:nvSpPr>
        <p:spPr/>
        <p:txBody>
          <a:bodyPr/>
          <a:lstStyle/>
          <a:p>
            <a:pPr algn="l" rtl="0"/>
            <a:fld id="{774549FC-565B-44B7-A52A-8F954BD3755A}" type="slidenum">
              <a:rPr/>
              <a:t>10</a:t>
            </a:fld>
            <a:endParaRPr lang="ko-KR"/>
          </a:p>
        </p:txBody>
      </p:sp>
    </p:spTree>
    <p:extLst>
      <p:ext uri="{BB962C8B-B14F-4D97-AF65-F5344CB8AC3E}">
        <p14:creationId xmlns:p14="http://schemas.microsoft.com/office/powerpoint/2010/main" val="805710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72E6-9183-1C43-E907-39B580BCF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1E7-7F38-E1AB-8800-0FF1C2CF1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3E0D8-89A4-6CE2-7B1C-8373FB65C9EA}"/>
              </a:ext>
            </a:extLst>
          </p:cNvPr>
          <p:cNvSpPr>
            <a:spLocks noGrp="1"/>
          </p:cNvSpPr>
          <p:nvPr>
            <p:ph type="body" idx="1"/>
          </p:nvPr>
        </p:nvSpPr>
        <p:spPr/>
        <p:txBody>
          <a:bodyPr/>
          <a:lstStyle/>
          <a:p>
            <a:pPr algn="l" rtl="0"/>
            <a:r>
              <a:rPr lang="ko-KR" b="0" i="0" u="none" baseline="0"/>
              <a:t>여러분을 도와줄 사람들이 있으니 혼자서 모든 것을 해결하지 않으셔도 됩니다.</a:t>
            </a:r>
          </a:p>
          <a:p>
            <a:endParaRPr dirty="0"/>
          </a:p>
          <a:p>
            <a:pPr algn="l" rtl="0"/>
            <a:r>
              <a:rPr lang="ko-KR" b="0" i="0" u="none" baseline="0"/>
              <a:t>QR 코드를 스캔하여 SIA 모금 프로젝트 개발 팀 담당자와의 30분 통화 일정을 예약하십시오. 귀 클럽이 특정 파트너십을 구상하고, 요청 사항을 검토하고, 행사 관련 문제를 해결하도록 도움을 드릴 것입니다. 그리고 여러분의 지역 모금 위원장인 저를 언제든지 찾아주시길 바랍니다. 저는 여러분의 자신감을 북돋기 위해 이 자리에 있습니다!</a:t>
            </a:r>
            <a:endParaRPr dirty="0"/>
          </a:p>
          <a:p>
            <a:endParaRPr dirty="0"/>
          </a:p>
          <a:p>
            <a:pPr algn="l" rtl="0"/>
            <a:r>
              <a:rPr lang="ko-KR" b="0" i="0" u="none" baseline="0"/>
              <a:t>소롭티미스트의 사명에 헌신해 주셔서 감사합니다.</a:t>
            </a:r>
          </a:p>
        </p:txBody>
      </p:sp>
      <p:sp>
        <p:nvSpPr>
          <p:cNvPr id="4" name="Slide Number Placeholder 3">
            <a:extLst>
              <a:ext uri="{FF2B5EF4-FFF2-40B4-BE49-F238E27FC236}">
                <a16:creationId xmlns:a16="http://schemas.microsoft.com/office/drawing/2014/main" id="{36F097BA-4FE4-B7E6-FC58-01121C945CFE}"/>
              </a:ext>
            </a:extLst>
          </p:cNvPr>
          <p:cNvSpPr>
            <a:spLocks noGrp="1"/>
          </p:cNvSpPr>
          <p:nvPr>
            <p:ph type="sldNum" sz="quarter" idx="5"/>
          </p:nvPr>
        </p:nvSpPr>
        <p:spPr/>
        <p:txBody>
          <a:bodyPr/>
          <a:lstStyle/>
          <a:p>
            <a:pPr algn="l" rtl="0"/>
            <a:fld id="{774549FC-565B-44B7-A52A-8F954BD3755A}" type="slidenum">
              <a:rPr/>
              <a:t>11</a:t>
            </a:fld>
            <a:endParaRPr lang="ko-KR"/>
          </a:p>
        </p:txBody>
      </p:sp>
    </p:spTree>
    <p:extLst>
      <p:ext uri="{BB962C8B-B14F-4D97-AF65-F5344CB8AC3E}">
        <p14:creationId xmlns:p14="http://schemas.microsoft.com/office/powerpoint/2010/main" val="40186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다룰 내용은 다음과 같습니다.</a:t>
            </a:r>
          </a:p>
          <a:p>
            <a:endParaRPr dirty="0"/>
          </a:p>
          <a:p>
            <a:pPr algn="l" rtl="0"/>
            <a:r>
              <a:rPr lang="ko-KR" b="0" i="0" u="none" baseline="0"/>
              <a:t>첫째, 현재 파트너십이 중요한 이유입니다. 다음으로는 어디에서 파트너를 찾을 수 있는지 살펴봅니다. 이미 얼마나 가까이에 있는지 아시면 놀라실 겁니다. 그리고 파트너가 얻는 이점에 관해 이야기해 보겠습니다. 클럽에서 가장 흔히 간과하는 부분이기 때문입니다. 그리고 파트너십을 제안하는 방법을 살펴봅니다. 잠시 짧은 토론 시간을 갖고, 기부자 관리 활동(Stewardship) 동향과 협력 기법에 관해 알아본 다음 실천 방안 한 가지와 관련 자료를 소개하며 마무리하겠습니다.</a:t>
            </a:r>
          </a:p>
        </p:txBody>
      </p:sp>
      <p:sp>
        <p:nvSpPr>
          <p:cNvPr id="4" name="Slide Number Placeholder 3"/>
          <p:cNvSpPr>
            <a:spLocks noGrp="1"/>
          </p:cNvSpPr>
          <p:nvPr>
            <p:ph type="sldNum" sz="quarter" idx="5"/>
          </p:nvPr>
        </p:nvSpPr>
        <p:spPr/>
        <p:txBody>
          <a:bodyPr/>
          <a:lstStyle/>
          <a:p>
            <a:pPr algn="l" rtl="0"/>
            <a:fld id="{774549FC-565B-44B7-A52A-8F954BD3755A}" type="slidenum">
              <a:rPr/>
              <a:t>2</a:t>
            </a:fld>
            <a:endParaRPr lang="ko-KR"/>
          </a:p>
        </p:txBody>
      </p:sp>
    </p:spTree>
    <p:extLst>
      <p:ext uri="{BB962C8B-B14F-4D97-AF65-F5344CB8AC3E}">
        <p14:creationId xmlns:p14="http://schemas.microsoft.com/office/powerpoint/2010/main" val="3183249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ko-KR" b="0" i="0" u="none" baseline="0"/>
              <a:t>본격적으로 방법을 이야기하기 전에, 이유부터 명확히 파악해 보겠습니다.</a:t>
            </a:r>
          </a:p>
          <a:p>
            <a:endParaRPr dirty="0"/>
          </a:p>
          <a:p>
            <a:pPr algn="l" rtl="0"/>
            <a:r>
              <a:rPr lang="ko-KR" b="0" i="0" u="none" baseline="0"/>
              <a:t>먼저 인식 제고입니다. 여러분의 지역사회에 사는 대부분의 사람은 국제 소롭티미스트 미주연합회에 관해 들어본 적이 없을 것입니다. 이때 모든 파트너는 뉴스레터 또는 소셜 미디어를 통해 우리의 존재를 모르는 사람들에게 여러분의 클럽을 소개합니다.</a:t>
            </a:r>
          </a:p>
          <a:p>
            <a:endParaRPr dirty="0"/>
          </a:p>
          <a:p>
            <a:pPr algn="l" rtl="0"/>
            <a:r>
              <a:rPr lang="ko-KR" b="0" i="0" u="none" baseline="0"/>
              <a:t>다음으로, 더 많은 여성에게 도달하기입니다. 1972년 이후 우리는 '리브 유어 드림 상'을 통해 47,000명이 넘는 여성에게 4천 9백만 달러 이상을 지원했으며, '드림 잇 비 잇' 프로그램은 2015년 이래로 16만 2천 명이 넘는 소녀에게 도움을 주었습니다. 그리고 2031년까지 50만 명의 여성과 소녀에게 혜택을 주는 것이 소롭티미스트의 '원대한 목표'입니다. 파트너십은 우리가 그 목표에 한 걸음 더 가까워지도록 도와줍니다.</a:t>
            </a:r>
            <a:endParaRPr dirty="0"/>
          </a:p>
          <a:p>
            <a:endParaRPr dirty="0"/>
          </a:p>
          <a:p>
            <a:pPr algn="l" rtl="0"/>
            <a:r>
              <a:rPr lang="ko-KR" b="0" i="0" u="none" baseline="0"/>
              <a:t>그다음은 신규 회원 모집입니다. 파트너십을 통해 서로 홍보 효과도 얻을 수 있습니다. 파트너의 초대로 참석한 사람들이 실제로 가입하게 되는 경우가 많습니다. 파트너십은 모금 전략인 동시에 회원 확보 전략이기도 합니다.</a:t>
            </a:r>
          </a:p>
          <a:p>
            <a:endParaRPr dirty="0"/>
          </a:p>
          <a:p>
            <a:pPr algn="l" rtl="0"/>
            <a:r>
              <a:rPr lang="ko-KR" b="0" i="0" u="none" baseline="0"/>
              <a:t>그다음은 새로운 기부자 발굴입니다. 각 파트너는 귀하의 클럽이 이전에 접촉해 본 적 없는 네트워크, 즉 직원, 고객, 다른 조직의 회원, 이웃, 친구 등을 제공합니다.</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그럼 어디에서 파트너를 찾을 수 있을까요? 답은 생각보다 가까이에 있습니다.</a:t>
            </a:r>
          </a:p>
          <a:p>
            <a:endParaRPr lang="ko-KR" dirty="0"/>
          </a:p>
          <a:p>
            <a:pPr algn="l" rtl="0"/>
            <a:r>
              <a:rPr lang="ko-KR" b="0" i="0" u="none" baseline="0"/>
              <a:t>다행히 여러분은 이미 파트너들을 알고 계십니다. 다만 아직 그런 식으로 생각해 보지 못했을 뿐입니다.</a:t>
            </a:r>
          </a:p>
          <a:p>
            <a:endParaRPr lang="ko-KR" dirty="0"/>
          </a:p>
          <a:p>
            <a:pPr algn="l" rtl="0"/>
            <a:r>
              <a:rPr lang="ko-KR" b="0" i="0" u="none" baseline="0"/>
              <a:t>평소에 자주 만나는 사람들을 생각해 보십시오. 미용사일 수도 있고, 네일 아티스트일 수도 있고, 담당 치과의사일 수도 있습니다. 수의사, 약사, 세무사, 단골 레스토랑을 운영하는 가족도 모두 잠재 파트너입니다. 이들은 여러분이 사는 지역사회에 거주하는 소규모 사업주들로 이미 여러분을 알고 좋아하며, 대부분은 이전에 이러한 제안을 받아본 적이 없습니다.</a:t>
            </a:r>
          </a:p>
          <a:p>
            <a:endParaRPr lang="ko-KR" dirty="0"/>
          </a:p>
          <a:p>
            <a:pPr algn="l" rtl="0"/>
            <a:r>
              <a:rPr lang="ko-KR" b="1" i="0" u="none" baseline="0"/>
              <a:t>지역 기업 및 고용주:</a:t>
            </a:r>
            <a:r>
              <a:rPr lang="ko-KR" b="0" i="0" u="none" baseline="0"/>
              <a:t> 먼저 예약 장부를 만드는 것부터 시작해 보십시오. 미용실, 치과, 신용 조합, 정원 용품점. 지역사회 내에서 파트너십 제안을 수락하기 가장 쉬운 대상입니다.</a:t>
            </a:r>
          </a:p>
          <a:p>
            <a:endParaRPr lang="ko-KR" dirty="0"/>
          </a:p>
          <a:p>
            <a:pPr algn="l" rtl="0"/>
            <a:r>
              <a:rPr lang="ko-KR" b="1" i="0" u="none" baseline="0"/>
              <a:t>지역사회 기반 단체:</a:t>
            </a:r>
            <a:r>
              <a:rPr lang="ko-KR" b="0" i="0" u="none" baseline="0"/>
              <a:t> 도서관, YWCA, 지역 전문대학, 직업훈련위원회. 이런 곳은 이미 우리의 지원 대상인 여성과 소녀들을 돕고 있으므로, 자연스러운 협력 관계가 이루어집니다.</a:t>
            </a:r>
          </a:p>
          <a:p>
            <a:endParaRPr lang="ko-KR" dirty="0"/>
          </a:p>
          <a:p>
            <a:pPr algn="l" rtl="0"/>
            <a:r>
              <a:rPr lang="ko-KR" b="1" i="0" u="none" baseline="0"/>
              <a:t>시민 단체 및 종교 단체:</a:t>
            </a:r>
            <a:r>
              <a:rPr lang="ko-KR" b="0" i="0" u="none" baseline="0"/>
              <a:t> 봉사 단체, 독서 모임. 이런 단체는 우리와 마찬가지로 사명을 바탕으로 운영되는 곳이므로 회의 공간, 자원봉사자, 홍보 대상을 보유하고 있습니다. 진정으로 협력 의사를 비칠 확률이 높습니다. 예를 들어 행사를 공동 주최하거나, 회원에게 클럽의 모금 행사를 홍보하거나, 현지 파트너 네트워크를 소개해 줄 수도 있습니다. 연락처를 공유해 주는 지역사회 단체 하나만 있어도, 단 한 번의 대화로 도달 범위를 두 배로 늘릴 수 있습니다.</a:t>
            </a:r>
          </a:p>
          <a:p>
            <a:endParaRPr lang="ko-KR" dirty="0"/>
          </a:p>
          <a:p>
            <a:pPr algn="l" rtl="0"/>
            <a:r>
              <a:rPr lang="ko-KR" b="1" i="0" u="none" baseline="0"/>
              <a:t>개인 기부자와 그들의 네트워크:</a:t>
            </a:r>
            <a:r>
              <a:rPr lang="ko-KR" b="0" i="0" u="none" baseline="0"/>
              <a:t> 이미 여러분의 클럽에 기부하고 있는 사람들은 또 다른 사람들을 알고 있습니다. 우리의 이야기를 전할 수 있는 또 다른 사람들은 누구인지 물어보십시오.</a:t>
            </a:r>
          </a:p>
          <a:p>
            <a:endParaRPr lang="ko-KR" dirty="0"/>
          </a:p>
          <a:p>
            <a:pPr algn="l" rtl="0"/>
            <a:r>
              <a:rPr lang="ko-KR" b="0" i="0" u="none" baseline="0"/>
              <a:t>작은 것부터 시작해 보십시오. 파트너십이 반드시 금전적 지원으로 시작될 필요는 없습니다. 미용사에게는 자선 경매에 내놓을 헤어 시술 이용권을 부탁해 보는 겁니다. 치과의사에게는 경품 바구니를 부탁해 보십시오. 레스토랑에는 식사권을 부탁해 보십시오. 위험 부담이 적은 요청이기 때문에 거절하는 사람이 거의 없을 겁니다.</a:t>
            </a:r>
          </a:p>
          <a:p>
            <a:endParaRPr lang="ko-KR" dirty="0"/>
          </a:p>
          <a:p>
            <a:pPr algn="l" rtl="0"/>
            <a:r>
              <a:rPr lang="ko-KR" b="0" i="0" u="none" baseline="0"/>
              <a:t>그런 다음 더욱 긴밀한 관계를 구축하십시오. '리브 유어 드림 상' 시상식이나 이와 유사한 행사에 초대하여 소롭티미스트의 사명과 영향력을 직접 들어볼 수 있도록 하십시오. 단순한 기부자가 아니라, 가장 큰 모금 행사의 정식 손님으로 초대하십시오. 월간 클럽 회의에 초대하십시오. 소롭티미스트가 어떤 중요한 일을 하고 있는지 자세히 보게 되면 그 다음 대화는 완전히 달라지고, 상품권 지원이 직접적인 후원으로 이어지게 됩니다.</a:t>
            </a:r>
          </a:p>
          <a:p>
            <a:endParaRPr lang="ko-KR" dirty="0"/>
          </a:p>
          <a:p>
            <a:pPr algn="l" rtl="0"/>
            <a:r>
              <a:rPr lang="ko-KR" b="0" i="0" u="none" baseline="0"/>
              <a:t>한 가지 제안을 하겠습니다. 다음 클럽 회의 때는 각 회원이 정기적으로 만나는 사람 한 명, 사업체 한 곳, 전문가 한 명, 또는 단체 한 곳의 이름을 돌아가면서 대 보도록 하세요. 그리고 그 이름들을 적어 두세요. 그 목록이 바로 여러분의 파트너십 파이프라인이며, 이는 이미 존재합니다.</a:t>
            </a:r>
          </a:p>
          <a:p>
            <a:endParaRPr dirty="0"/>
          </a:p>
        </p:txBody>
      </p:sp>
      <p:sp>
        <p:nvSpPr>
          <p:cNvPr id="4" name="Slide Number Placeholder 3"/>
          <p:cNvSpPr>
            <a:spLocks noGrp="1"/>
          </p:cNvSpPr>
          <p:nvPr>
            <p:ph type="sldNum" sz="quarter" idx="5"/>
          </p:nvPr>
        </p:nvSpPr>
        <p:spPr/>
        <p:txBody>
          <a:bodyPr/>
          <a:lstStyle/>
          <a:p>
            <a:pPr algn="l" rtl="0"/>
            <a:fld id="{774549FC-565B-44B7-A52A-8F954BD3755A}" type="slidenum">
              <a:rPr/>
              <a:t>4</a:t>
            </a:fld>
            <a:endParaRPr lang="ko-KR"/>
          </a:p>
        </p:txBody>
      </p:sp>
    </p:spTree>
    <p:extLst>
      <p:ext uri="{BB962C8B-B14F-4D97-AF65-F5344CB8AC3E}">
        <p14:creationId xmlns:p14="http://schemas.microsoft.com/office/powerpoint/2010/main" val="335671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클럽이 가장 자주 놓치는 것이 바로 이 부분입니다. 우리는 요청하는 데는 익숙하지만 무엇을 제공할 수 있는지 명확히 표현하는 데는 서툰 경향이 있습니다.</a:t>
            </a:r>
          </a:p>
          <a:p>
            <a:endParaRPr dirty="0"/>
          </a:p>
          <a:p>
            <a:pPr algn="l" rtl="0"/>
            <a:r>
              <a:rPr lang="ko-KR" b="1" i="0" u="none" baseline="0"/>
              <a:t>지역사회에서의 인지도</a:t>
            </a:r>
            <a:r>
              <a:rPr lang="ko-KR" b="0" i="0" u="none" baseline="0"/>
              <a:t>: 행사, 프로그램, 소셜 미디어, 뉴스레터 등 모든 활동을 통해 파트너의 이름을 지역 사회 구성원에게 알릴 수 있습니다.</a:t>
            </a:r>
          </a:p>
          <a:p>
            <a:endParaRPr dirty="0"/>
          </a:p>
          <a:p>
            <a:pPr algn="l" rtl="0"/>
            <a:r>
              <a:rPr lang="ko-KR" b="1" i="0" u="none" baseline="0"/>
              <a:t>직원 참여 증진:</a:t>
            </a:r>
            <a:r>
              <a:rPr lang="ko-KR" b="0" i="0" u="none" baseline="0"/>
              <a:t> 많은 기업이 직원들을 위한 자원봉사 기회를 적극적으로 찾고 있습니다. '드림 잇, 비 잇' 워크숍은 이미 모든 것이 갖춰진 자원봉사 기회입니다.</a:t>
            </a:r>
          </a:p>
          <a:p>
            <a:endParaRPr dirty="0"/>
          </a:p>
          <a:p>
            <a:pPr algn="l" rtl="0"/>
            <a:r>
              <a:rPr lang="ko-KR" b="1" i="0" u="none" baseline="0"/>
              <a:t>100년에 걸친 사명 지지: </a:t>
            </a:r>
            <a:r>
              <a:rPr lang="ko-KR" b="0" i="0" u="none" baseline="0"/>
              <a:t>SIA는 100년이 넘는 시간 동안 여성과 소녀들에게 투자해 오고 있습니다. 이는 새로운 단체나 활동과는 비교할 수 없는 신뢰성입니다.</a:t>
            </a:r>
          </a:p>
          <a:p>
            <a:endParaRPr dirty="0"/>
          </a:p>
          <a:p>
            <a:pPr algn="l" rtl="0"/>
            <a:r>
              <a:rPr lang="ko-KR" b="1" i="0" u="none" baseline="0"/>
              <a:t>새로운 네트워크 접근 기회</a:t>
            </a:r>
            <a:r>
              <a:rPr lang="ko-KR" b="0" i="0" u="none" baseline="0"/>
              <a:t>: 파트너십은 상호적인 관계입니다. 귀 클럽의 회원은 파트너의 잠재 고객이자 회원이며, 지지자이기도 합니다.</a:t>
            </a:r>
          </a:p>
          <a:p>
            <a:endParaRPr dirty="0"/>
          </a:p>
          <a:p>
            <a:pPr algn="l" rtl="0"/>
            <a:r>
              <a:rPr lang="ko-KR" b="0" i="0" u="none" baseline="0"/>
              <a:t>요청하기 전에, 먼저 어떤 것을 제공할 수 있는지 적어두십시오. 그것만으로도 대화의 흐름이 완전히 달라집니다.</a:t>
            </a:r>
          </a:p>
        </p:txBody>
      </p:sp>
      <p:sp>
        <p:nvSpPr>
          <p:cNvPr id="4" name="Slide Number Placeholder 3"/>
          <p:cNvSpPr>
            <a:spLocks noGrp="1"/>
          </p:cNvSpPr>
          <p:nvPr>
            <p:ph type="sldNum" sz="quarter" idx="5"/>
          </p:nvPr>
        </p:nvSpPr>
        <p:spPr/>
        <p:txBody>
          <a:bodyPr/>
          <a:lstStyle/>
          <a:p>
            <a:pPr algn="l" rtl="0"/>
            <a:fld id="{774549FC-565B-44B7-A52A-8F954BD3755A}" type="slidenum">
              <a:rPr/>
              <a:t>5</a:t>
            </a:fld>
            <a:endParaRPr lang="ko-KR"/>
          </a:p>
        </p:txBody>
      </p:sp>
    </p:spTree>
    <p:extLst>
      <p:ext uri="{BB962C8B-B14F-4D97-AF65-F5344CB8AC3E}">
        <p14:creationId xmlns:p14="http://schemas.microsoft.com/office/powerpoint/2010/main" val="428982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ko-KR" b="0" i="0" u="none" baseline="0"/>
              <a:t>그러면 실제 대화는 어떤 식으로 진행될까요? 네 단계로 구성됩니다.</a:t>
            </a:r>
          </a:p>
          <a:p>
            <a:endParaRPr dirty="0"/>
          </a:p>
          <a:p>
            <a:pPr algn="l" rtl="0"/>
            <a:r>
              <a:rPr lang="ko-KR" b="0" i="0" u="none" baseline="0"/>
              <a:t>먼저, 요청보다는 대화로 시작합니다. 커피 한 잔, 전화 한 통, 또는 가게 방문으로 대화를 시작하는 겁니다. 파트너에게 무엇이 중요한지, 그리고 이미 무엇을 지지하고 있는지 물어봅니다. 어떤 부분에서 서로의 이익이 겹치는지 주의 깊게 들으면서요.</a:t>
            </a:r>
          </a:p>
          <a:p>
            <a:endParaRPr dirty="0"/>
          </a:p>
          <a:p>
            <a:pPr algn="l" rtl="0"/>
            <a:r>
              <a:rPr lang="ko-KR" b="0" i="0" u="none" baseline="0"/>
              <a:t>파트너가 얻게 될 것이 무엇인지 제시합니다. 명확히 전달하고 구체적으로 설명해 주십시오. 예를 들어 "300개 행사 프로그램에 귀사의 로고를 넣고 시상대에서 귀사를 언급해 드립니다."라고 하는 것이 "지원해 주시면 감사하겠습니다."라고 하는 것보다 훨씬 효과적입니다.</a:t>
            </a:r>
          </a:p>
          <a:p>
            <a:endParaRPr dirty="0"/>
          </a:p>
          <a:p>
            <a:pPr algn="l" rtl="0"/>
            <a:r>
              <a:rPr lang="ko-KR" b="0" i="0" u="none" baseline="0"/>
              <a:t>구체적인 요청 한 가지로 추리십시오. 금액이나 종류를 한 가지만, 날짜와 함께 제시하는 겁니다. "10월에 있을 저희 '드림 잇, 비 잇' 워크숍을 위해 회의 공간을 지원해 주실 수 있을까요?" 모호한 질문에는 모호한 답변이 나오기 마련입니다.</a:t>
            </a:r>
          </a:p>
          <a:p>
            <a:endParaRPr dirty="0"/>
          </a:p>
          <a:p>
            <a:pPr algn="l" rtl="0"/>
            <a:r>
              <a:rPr lang="ko-KR" b="0" i="0" u="none" baseline="0"/>
              <a:t>서면으로 후속 조치를 하십시오. 합의된 내용을 다시 한번 간략하게 정리한 이메일을 보내고, 행사가 끝난 후 감사 인사와 함께 결과를 전달합니다. 바로 이 단계에서 한 번의 기증이 파트너십으로 바뀝니다.</a:t>
            </a:r>
          </a:p>
          <a:p>
            <a:endParaRPr dirty="0"/>
          </a:p>
          <a:p>
            <a:pPr algn="l" rtl="0"/>
            <a:r>
              <a:rPr lang="ko-KR" b="0" i="0" u="none" baseline="0"/>
              <a:t>지금까지 나온 모든 단계에서 모금 경험은 전혀 필요하지 않습니다. 필요한 것은 철저한 준비와 명확한 설명입니다.</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ko-KR" b="0" i="0" u="none" baseline="0"/>
              <a:t>여기서 잠시 쉬어갈까요? 서로 가르칠 수 있는 부분입니다.</a:t>
            </a:r>
          </a:p>
          <a:p>
            <a:endParaRPr dirty="0"/>
          </a:p>
          <a:p>
            <a:pPr algn="l" rtl="0"/>
            <a:r>
              <a:rPr lang="ko-KR" b="0" i="0" u="none" baseline="0"/>
              <a:t>두 가지 질문을 해 보세요. 첫째, "귀 클럽은 어떤 파트너와 협력한 경험이 있습니까? 이때 성공의 비결은 무엇이었습니까?" 둘째, 돌아가면 가장 먼저 연락할 파트너 한 곳을 옆 사람에게 이야기해 보십시오.</a:t>
            </a:r>
          </a:p>
          <a:p>
            <a:endParaRPr dirty="0"/>
          </a:p>
          <a:p>
            <a:pPr algn="l" rtl="0"/>
            <a:r>
              <a:rPr lang="ko-KR" b="1" i="1" u="none" baseline="0"/>
              <a:t>(2~3분 정도 생각할 시간을 준 다음, 전체 통틀어 2~3개의 답변을 취합해 보십시오.) 그룹이 조용하면 진행자가 자신의 예를 들어 설명합니다.)</a:t>
            </a:r>
            <a:endParaRPr b="1" i="1" dirty="0"/>
          </a:p>
          <a:p>
            <a:endParaRPr dirty="0"/>
          </a:p>
          <a:p>
            <a:pPr algn="l" rtl="0"/>
            <a:r>
              <a:rPr lang="ko-KR" b="1" i="1" u="none" baseline="0"/>
              <a:t>[참가자들이 하는 말에서 패턴을 찾아보세요. 여러 답변을 통해 미처 생각하지 못했던 파트너를 찾을 수 있습니다.]</a:t>
            </a:r>
            <a:endParaRPr b="1" i="1"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이러한 관계를 구축할 때 알아두면 좋은 네 가지 동향입니다.</a:t>
            </a:r>
          </a:p>
          <a:p>
            <a:endParaRPr dirty="0"/>
          </a:p>
          <a:p>
            <a:pPr algn="l" rtl="0"/>
            <a:r>
              <a:rPr lang="ko-KR" b="1" i="0" u="none" baseline="0"/>
              <a:t>기부자 유지:</a:t>
            </a:r>
            <a:r>
              <a:rPr lang="ko-KR" b="0" i="0" u="none" baseline="0"/>
              <a:t> 기존 기부자를 유지하는 데 드는 비용이 새로운 기부자를 찾는 데 드는 비용보다 훨씬 적으며, 개선의 여지가 가장 큰 부분은 바로 유지율입니다. 일주일 안에 감사의 뜻을 전하는 것이 공식적인 연례 모금 활동보다 훨씬 더 중요합니다.</a:t>
            </a:r>
          </a:p>
          <a:p>
            <a:endParaRPr dirty="0"/>
          </a:p>
          <a:p>
            <a:pPr algn="l" rtl="0"/>
            <a:r>
              <a:rPr lang="ko-KR" b="1" i="0" u="none" baseline="0"/>
              <a:t>쉬운 기부 방법: </a:t>
            </a:r>
            <a:r>
              <a:rPr lang="ko-KR" b="0" i="0" u="none" baseline="0"/>
              <a:t>"도움을 주고 싶어요"라는 마음이 든 순간부터 기증이 완료될 때까지 필요한 단계가 단순할수록 더 많은 기증을 받을 수 있습니다. 행사 프로그램에 QR 코드를 넣거나, 등록 테이블에 카드 리더기를 설치하거나, 클럽 뉴스레터에 링크를 넣는 방법 등으로 기부 과정을 간편하게 만들 수 있습니다. 일부 기부자는 여전히 수표를 써서 기부할 것이고 그것도 괜찮습니다. 하지만 친구를 따라와서 당장 수표책이 없는 손님이라도 30초 안에 기부할 수 있도록 해 준다면 기꺼이 기부할 것입니다.</a:t>
            </a:r>
          </a:p>
          <a:p>
            <a:endParaRPr dirty="0"/>
          </a:p>
          <a:p>
            <a:pPr algn="l" rtl="0"/>
            <a:r>
              <a:rPr lang="ko-KR" b="1" i="0" u="none" baseline="0"/>
              <a:t>영향력 있는 이야기:</a:t>
            </a:r>
            <a:r>
              <a:rPr lang="ko-KR" b="0" i="0" u="none" baseline="0"/>
              <a:t> 기부자들은 자신들의 기증이 어떤 결과를 가져왔는지 알고 싶어합니다. '리브 유어 드림 상' 수상자 한 명의 구체적인 이야기 하나가 숫자로 가득 찬 페이지보다 훨씬 더 큰 의미를 지닙니다.</a:t>
            </a:r>
          </a:p>
          <a:p>
            <a:endParaRPr dirty="0"/>
          </a:p>
          <a:p>
            <a:pPr algn="l" rtl="0"/>
            <a:r>
              <a:rPr lang="ko-KR" b="1" i="0" u="none" baseline="0"/>
              <a:t>젊은 기부자: </a:t>
            </a:r>
            <a:r>
              <a:rPr lang="ko-KR" b="0" i="0" u="none" baseline="0"/>
              <a:t>기부 방식도 다르고 기부액도 적으며 기부 횟수도 더 많고, 주로 디지털 방식으로 기부하며 기관보다는 특정 목적에 더 관심을 보입니다. 따라서 이러한 기부자가 있는 곳에서 이들을 만난다면 차세대 후원자를 확보할 문이 열리게 됩니다.</a:t>
            </a:r>
          </a:p>
        </p:txBody>
      </p:sp>
      <p:sp>
        <p:nvSpPr>
          <p:cNvPr id="4" name="Slide Number Placeholder 3"/>
          <p:cNvSpPr>
            <a:spLocks noGrp="1"/>
          </p:cNvSpPr>
          <p:nvPr>
            <p:ph type="sldNum" sz="quarter" idx="5"/>
          </p:nvPr>
        </p:nvSpPr>
        <p:spPr/>
        <p:txBody>
          <a:bodyPr/>
          <a:lstStyle/>
          <a:p>
            <a:pPr algn="l" rtl="0"/>
            <a:fld id="{774549FC-565B-44B7-A52A-8F954BD3755A}" type="slidenum">
              <a:rPr/>
              <a:t>8</a:t>
            </a:fld>
            <a:endParaRPr lang="ko-KR"/>
          </a:p>
        </p:txBody>
      </p:sp>
    </p:spTree>
    <p:extLst>
      <p:ext uri="{BB962C8B-B14F-4D97-AF65-F5344CB8AC3E}">
        <p14:creationId xmlns:p14="http://schemas.microsoft.com/office/powerpoint/2010/main" val="358025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ko-KR" b="0" i="0" u="none" baseline="0"/>
              <a:t>이를 실천하기 위한 네 가지 기법이 있습니다.</a:t>
            </a:r>
          </a:p>
          <a:p>
            <a:endParaRPr dirty="0"/>
          </a:p>
          <a:p>
            <a:pPr algn="l" rtl="0"/>
            <a:r>
              <a:rPr lang="ko-KR" b="0" i="0" u="none" baseline="0"/>
              <a:t>회원들이 이미 아는 내용을 정리해 봅니다. 클럽 단위 활동으로 진행해 보면 아무도 몰랐던 연결고리를 발견하게 될 겁니다.</a:t>
            </a:r>
          </a:p>
          <a:p>
            <a:endParaRPr dirty="0"/>
          </a:p>
          <a:p>
            <a:pPr algn="l" rtl="0"/>
            <a:r>
              <a:rPr lang="ko-KR" b="0" i="0" u="none" baseline="0"/>
              <a:t>현물 기부 요청으로 작게 시작하는 것도 좋은 방법입니다. 장소, 경품, 인쇄물, 다과 등을 요청해 보십시오. 이러한 것들은 비교적 쉽게 수락할 수 있기 때문에 관계를 키워나가는 데 좋은 시작점이 됩니다.</a:t>
            </a:r>
          </a:p>
          <a:p>
            <a:endParaRPr dirty="0"/>
          </a:p>
          <a:p>
            <a:pPr algn="l" rtl="0"/>
            <a:r>
              <a:rPr lang="ko-KR" b="0" i="0" u="none" baseline="0"/>
              <a:t>단순히 기부금만 받는 것이 아니라 함께 활동합니다. 파트너도 함께 행사 기획 단계에 참여하도록 하십시오. 사람은 자신이 함께 만들어낸 것에 계속 애착을 갖게 되기 때문입니다.</a:t>
            </a:r>
          </a:p>
          <a:p>
            <a:endParaRPr dirty="0"/>
          </a:p>
          <a:p>
            <a:pPr algn="l" rtl="0"/>
            <a:r>
              <a:rPr lang="ko-KR" b="0" i="0" u="none" baseline="0"/>
              <a:t>기부 과정을 마무리합니다. 협력 관계를 통해 달성한 성과를 보고하고 공개적으로 감사를 표하십시오. 이번 한 단계가 일회성 후원자를 반복 후원자로 만드는 도움닫기가 됩니다.</a:t>
            </a:r>
          </a:p>
          <a:p>
            <a:endParaRPr dirty="0"/>
          </a:p>
          <a:p>
            <a:pPr algn="l" rtl="0"/>
            <a:r>
              <a:rPr lang="ko-KR" b="0" i="0" u="none" baseline="0"/>
              <a:t>올해 시도해 볼 만한 세 가지는 다음과 같습니다. 한 행사를 공동 브랜딩하거나, 기업에 한 가지 시상식의 후원을 요청하거나, 기존 파트너를 위해 소규모 감사 조찬 모임을 주최하는 것입니다.</a:t>
            </a:r>
          </a:p>
        </p:txBody>
      </p:sp>
      <p:sp>
        <p:nvSpPr>
          <p:cNvPr id="4" name="Slide Number Placeholder 3"/>
          <p:cNvSpPr>
            <a:spLocks noGrp="1"/>
          </p:cNvSpPr>
          <p:nvPr>
            <p:ph type="sldNum" sz="quarter" idx="5"/>
          </p:nvPr>
        </p:nvSpPr>
        <p:spPr/>
        <p:txBody>
          <a:bodyPr/>
          <a:lstStyle/>
          <a:p>
            <a:pPr algn="l" rtl="0"/>
            <a:fld id="{774549FC-565B-44B7-A52A-8F954BD3755A}" type="slidenum">
              <a:rPr/>
              <a:t>9</a:t>
            </a:fld>
            <a:endParaRPr lang="ko-KR"/>
          </a:p>
        </p:txBody>
      </p:sp>
    </p:spTree>
    <p:extLst>
      <p:ext uri="{BB962C8B-B14F-4D97-AF65-F5344CB8AC3E}">
        <p14:creationId xmlns:p14="http://schemas.microsoft.com/office/powerpoint/2010/main" val="122617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algun Gothic" panose="020B0503020000020004" pitchFamily="34" charset="-127"/>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algun Gothic" panose="020B0503020000020004" pitchFamily="34" charset="-127"/>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algun Gothic" panose="020B0503020000020004" pitchFamily="34" charset="-127"/>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Malgun Gothic" panose="020B0503020000020004" pitchFamily="34" charset="-127"/>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Malgun Gothic" panose="020B0503020000020004" pitchFamily="34" charset="-12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algun Gothic" panose="020B0503020000020004" pitchFamily="34" charset="-12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algun Gothic" panose="020B0503020000020004" pitchFamily="34" charset="-12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algun Gothic" panose="020B0503020000020004" pitchFamily="34" charset="-12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algun Gothic" panose="020B0503020000020004" pitchFamily="34" charset="-12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hyperlink" Target="https://www.funraise.org/resources/the-social-media-fundraising-guide" TargetMode="External"/><Relationship Id="rId3" Type="http://schemas.openxmlformats.org/officeDocument/2006/relationships/image" Target="../media/image1.svg"/><Relationship Id="rId7" Type="http://schemas.openxmlformats.org/officeDocument/2006/relationships/hyperlink" Target="https://www.businessinitiative.org/statistics/non-profit/fundraising-trends-2025/"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blog.mightycause.com/peer-to-peer-fundraising-guide-and-best-practices/" TargetMode="External"/><Relationship Id="rId5" Type="http://schemas.openxmlformats.org/officeDocument/2006/relationships/hyperlink" Target="https://www.givemomentum.com/blog/ai-fundraising" TargetMode="External"/><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hyperlink" Target="https://donorbox.org/nonprofit-blog/donation-app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5.jpe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sp>
        <p:nvSpPr>
          <p:cNvPr id="4" name="TextBox 4"/>
          <p:cNvSpPr txBox="1"/>
          <p:nvPr/>
        </p:nvSpPr>
        <p:spPr>
          <a:xfrm>
            <a:off x="1028700" y="3051963"/>
            <a:ext cx="11391900" cy="2031325"/>
          </a:xfrm>
          <a:prstGeom prst="rect">
            <a:avLst/>
          </a:prstGeom>
        </p:spPr>
        <p:txBody>
          <a:bodyPr wrap="square" lIns="0" tIns="0" rIns="0" bIns="0" rtlCol="0" anchor="t">
            <a:spAutoFit/>
          </a:bodyPr>
          <a:lstStyle/>
          <a:p>
            <a:pPr algn="l" rtl="0"/>
            <a:r>
              <a:rPr lang="ko-KR" sz="4400" b="1" u="none" baseline="0" dirty="0">
                <a:solidFill>
                  <a:srgbClr val="293374"/>
                </a:solidFill>
                <a:latin typeface="Malgun Gothic" panose="020B0503020000020004" pitchFamily="34" charset="-127"/>
                <a:ea typeface="Malgun Gothic" panose="020B0503020000020004" pitchFamily="34" charset="-127"/>
                <a:cs typeface="Effra"/>
                <a:sym typeface="Effra"/>
              </a:rPr>
              <a:t>협력의 힘:</a:t>
            </a:r>
            <a:br>
              <a:rPr lang="ko-KR" sz="4400" b="1" dirty="0">
                <a:solidFill>
                  <a:srgbClr val="293374"/>
                </a:solidFill>
                <a:latin typeface="Malgun Gothic" panose="020B0503020000020004" pitchFamily="34" charset="-127"/>
                <a:ea typeface="Malgun Gothic" panose="020B0503020000020004" pitchFamily="34" charset="-127"/>
                <a:cs typeface="Effra"/>
                <a:sym typeface="Effra"/>
              </a:rPr>
            </a:br>
            <a:r>
              <a:rPr lang="ko-KR" sz="4400" b="1" u="none" baseline="0" dirty="0">
                <a:solidFill>
                  <a:srgbClr val="293374"/>
                </a:solidFill>
                <a:latin typeface="Malgun Gothic" panose="020B0503020000020004" pitchFamily="34" charset="-127"/>
                <a:ea typeface="Malgun Gothic" panose="020B0503020000020004" pitchFamily="34" charset="-127"/>
                <a:cs typeface="Effra"/>
                <a:sym typeface="Effra"/>
              </a:rPr>
              <a:t>모금 활동을 촉진하기 위한</a:t>
            </a:r>
            <a:br>
              <a:rPr lang="ko-KR" sz="4400" b="1" dirty="0">
                <a:solidFill>
                  <a:srgbClr val="293374"/>
                </a:solidFill>
                <a:latin typeface="Malgun Gothic" panose="020B0503020000020004" pitchFamily="34" charset="-127"/>
                <a:ea typeface="Malgun Gothic" panose="020B0503020000020004" pitchFamily="34" charset="-127"/>
                <a:cs typeface="Effra"/>
                <a:sym typeface="Effra"/>
              </a:rPr>
            </a:br>
            <a:r>
              <a:rPr lang="ko-KR" sz="4400" b="1" u="none" baseline="0" dirty="0">
                <a:solidFill>
                  <a:srgbClr val="293374"/>
                </a:solidFill>
                <a:latin typeface="Malgun Gothic" panose="020B0503020000020004" pitchFamily="34" charset="-127"/>
                <a:ea typeface="Malgun Gothic" panose="020B0503020000020004" pitchFamily="34" charset="-127"/>
                <a:cs typeface="Effra"/>
                <a:sym typeface="Effra"/>
              </a:rPr>
              <a:t>강력한 파트너십 구축</a:t>
            </a:r>
          </a:p>
        </p:txBody>
      </p:sp>
      <p:sp>
        <p:nvSpPr>
          <p:cNvPr id="5" name="Freeform 5"/>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sp>
        <p:nvSpPr>
          <p:cNvPr id="6" name="Freeform 6"/>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4"/>
            <a:stretch>
              <a:fillRect/>
            </a:stretch>
          </a:blipFill>
        </p:spPr>
        <p:txBody>
          <a:bodyPr/>
          <a:lstStyle/>
          <a:p>
            <a:endParaRPr lang="ko-KR" dirty="0">
              <a:latin typeface="Malgun Gothic" panose="020B0503020000020004" pitchFamily="34" charset="-127"/>
            </a:endParaRPr>
          </a:p>
        </p:txBody>
      </p:sp>
      <p:sp>
        <p:nvSpPr>
          <p:cNvPr id="7" name="TextBox 7"/>
          <p:cNvSpPr txBox="1"/>
          <p:nvPr/>
        </p:nvSpPr>
        <p:spPr>
          <a:xfrm>
            <a:off x="1102587" y="5882551"/>
            <a:ext cx="10706455" cy="851452"/>
          </a:xfrm>
          <a:prstGeom prst="rect">
            <a:avLst/>
          </a:prstGeom>
        </p:spPr>
        <p:txBody>
          <a:bodyPr wrap="square" lIns="0" tIns="0" rIns="0" bIns="0" rtlCol="0" anchor="t">
            <a:spAutoFit/>
          </a:bodyPr>
          <a:lstStyle/>
          <a:p>
            <a:pPr algn="l" rtl="0">
              <a:lnSpc>
                <a:spcPts val="7250"/>
              </a:lnSpc>
            </a:pPr>
            <a:r>
              <a:rPr lang="ko-KR" sz="4800" b="1" u="none" baseline="0" dirty="0">
                <a:solidFill>
                  <a:srgbClr val="518BC9"/>
                </a:solidFill>
                <a:latin typeface="Malgun Gothic" panose="020B0503020000020004" pitchFamily="34" charset="-127"/>
                <a:ea typeface="Malgun Gothic" panose="020B0503020000020004" pitchFamily="34" charset="-127"/>
                <a:cs typeface="Effra"/>
                <a:sym typeface="Effra"/>
              </a:rPr>
              <a:t>(</a:t>
            </a:r>
            <a:r>
              <a:rPr lang="ko-KR" sz="4800" b="1" u="none" baseline="0" dirty="0" err="1">
                <a:solidFill>
                  <a:srgbClr val="518BC9"/>
                </a:solidFill>
                <a:latin typeface="Malgun Gothic" panose="020B0503020000020004" pitchFamily="34" charset="-127"/>
                <a:ea typeface="Malgun Gothic" panose="020B0503020000020004" pitchFamily="34" charset="-127"/>
                <a:cs typeface="Effra"/>
                <a:sym typeface="Effra"/>
              </a:rPr>
              <a:t>리전</a:t>
            </a:r>
            <a:r>
              <a:rPr lang="ko-KR" sz="4800" b="1" u="none" baseline="0" dirty="0">
                <a:solidFill>
                  <a:srgbClr val="518BC9"/>
                </a:solidFill>
                <a:latin typeface="Malgun Gothic" panose="020B0503020000020004" pitchFamily="34" charset="-127"/>
                <a:ea typeface="Malgun Gothic" panose="020B0503020000020004" pitchFamily="34" charset="-127"/>
                <a:cs typeface="Effra"/>
                <a:sym typeface="Effra"/>
              </a:rPr>
              <a:t> 이름) 가을 지구 회의</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ko-KR" dirty="0">
              <a:latin typeface="Malgun Gothic" panose="020B0503020000020004" pitchFamily="34" charset="-127"/>
            </a:endParaRPr>
          </a:p>
        </p:txBody>
      </p:sp>
      <p:sp>
        <p:nvSpPr>
          <p:cNvPr id="10" name="TextBox 10"/>
          <p:cNvSpPr txBox="1"/>
          <p:nvPr/>
        </p:nvSpPr>
        <p:spPr>
          <a:xfrm>
            <a:off x="806858" y="9331572"/>
            <a:ext cx="7092543" cy="290785"/>
          </a:xfrm>
          <a:prstGeom prst="rect">
            <a:avLst/>
          </a:prstGeom>
        </p:spPr>
        <p:txBody>
          <a:bodyPr lIns="0" tIns="0" rIns="0" bIns="0" rtlCol="0" anchor="t">
            <a:spAutoFit/>
          </a:bodyPr>
          <a:lstStyle/>
          <a:p>
            <a:pPr algn="l" rtl="0">
              <a:lnSpc>
                <a:spcPts val="2541"/>
              </a:lnSpc>
            </a:pPr>
            <a:r>
              <a:rPr lang="ko-KR" b="1" u="none" spc="109" baseline="0" dirty="0">
                <a:solidFill>
                  <a:srgbClr val="293374"/>
                </a:solidFill>
                <a:latin typeface="Malgun Gothic" panose="020B0503020000020004" pitchFamily="34" charset="-127"/>
                <a:ea typeface="Malgun Gothic" panose="020B0503020000020004" pitchFamily="34" charset="-127"/>
                <a:cs typeface="Calibri (MS) Bold"/>
                <a:sym typeface="Calibri (MS) Bold"/>
              </a:rPr>
              <a:t>SOROPTIMIST INTERNATIONAL OF THE AMERICAS, INC</a:t>
            </a:r>
          </a:p>
        </p:txBody>
      </p:sp>
      <p:sp>
        <p:nvSpPr>
          <p:cNvPr id="11" name="TextBox 7">
            <a:extLst>
              <a:ext uri="{FF2B5EF4-FFF2-40B4-BE49-F238E27FC236}">
                <a16:creationId xmlns:a16="http://schemas.microsoft.com/office/drawing/2014/main" id="{1ABB3715-CFBA-B22E-5A8B-EBCEA34C0368}"/>
              </a:ext>
            </a:extLst>
          </p:cNvPr>
          <p:cNvSpPr txBox="1"/>
          <p:nvPr/>
        </p:nvSpPr>
        <p:spPr>
          <a:xfrm>
            <a:off x="1125730" y="6835948"/>
            <a:ext cx="10706455" cy="814069"/>
          </a:xfrm>
          <a:prstGeom prst="rect">
            <a:avLst/>
          </a:prstGeom>
        </p:spPr>
        <p:txBody>
          <a:bodyPr wrap="square" lIns="0" tIns="0" rIns="0" bIns="0" rtlCol="0" anchor="t">
            <a:spAutoFit/>
          </a:bodyPr>
          <a:lstStyle/>
          <a:p>
            <a:pPr algn="l" rtl="0">
              <a:lnSpc>
                <a:spcPts val="7250"/>
              </a:lnSpc>
            </a:pPr>
            <a:r>
              <a:rPr lang="ko-KR" sz="3600" b="1" u="none" baseline="0" dirty="0">
                <a:solidFill>
                  <a:srgbClr val="518BC9"/>
                </a:solidFill>
                <a:latin typeface="Malgun Gothic" panose="020B0503020000020004" pitchFamily="34" charset="-127"/>
                <a:ea typeface="Malgun Gothic" panose="020B0503020000020004" pitchFamily="34" charset="-127"/>
                <a:cs typeface="Effra"/>
                <a:sym typeface="Effra"/>
              </a:rPr>
              <a:t>발표자 이름, 지역 모금 위원장</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ko-KR" dirty="0">
              <a:latin typeface="Malgun Gothic" panose="020B0503020000020004" pitchFamily="34" charset="-127"/>
            </a:endParaRPr>
          </a:p>
        </p:txBody>
      </p:sp>
      <p:sp>
        <p:nvSpPr>
          <p:cNvPr id="4" name="TextBox 4"/>
          <p:cNvSpPr txBox="1"/>
          <p:nvPr/>
        </p:nvSpPr>
        <p:spPr>
          <a:xfrm>
            <a:off x="2461569" y="2617202"/>
            <a:ext cx="13364862" cy="3385542"/>
          </a:xfrm>
          <a:prstGeom prst="rect">
            <a:avLst/>
          </a:prstGeom>
        </p:spPr>
        <p:txBody>
          <a:bodyPr wrap="square" lIns="0" tIns="0" rIns="0" bIns="0" rtlCol="0" anchor="t">
            <a:spAutoFit/>
          </a:bodyPr>
          <a:lstStyle/>
          <a:p>
            <a:pPr algn="ctr" rtl="0"/>
            <a:r>
              <a:rPr lang="ko-KR" sz="44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모든 회원에게 이미 알고 있는 기업, 단체 또는 기부자의 이름을 하나씩 대 보도록 요청하십시오. </a:t>
            </a:r>
          </a:p>
          <a:p>
            <a:pPr algn="ctr" rtl="0"/>
            <a:endParaRPr lang="ko-KR" sz="4400" dirty="0">
              <a:solidFill>
                <a:srgbClr val="000000"/>
              </a:solidFill>
              <a:latin typeface="Malgun Gothic" panose="020B0503020000020004" pitchFamily="34" charset="-127"/>
              <a:ea typeface="Malgun Gothic" panose="020B0503020000020004" pitchFamily="34" charset="-127"/>
              <a:cs typeface="Calibri (MS)"/>
              <a:sym typeface="Calibri (MS)"/>
            </a:endParaRPr>
          </a:p>
          <a:p>
            <a:pPr algn="ctr" rtl="0"/>
            <a:r>
              <a:rPr lang="ko-KR" sz="44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그 목록이 바로 여러분의 파트너십 파이프라인입니다. 거기서부터 시작하십시오.</a:t>
            </a:r>
            <a:endParaRPr lang="ko-KR" sz="4400" dirty="0">
              <a:solidFill>
                <a:srgbClr val="000000"/>
              </a:solidFill>
              <a:latin typeface="Malgun Gothic" panose="020B0503020000020004" pitchFamily="34" charset="-127"/>
              <a:ea typeface="Malgun Gothic" panose="020B0503020000020004" pitchFamily="34" charset="-127"/>
              <a:cs typeface="Calibri (MS)"/>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향후 30일</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ko-KR" dirty="0">
              <a:latin typeface="Malgun Gothic" panose="020B0503020000020004" pitchFamily="34" charset="-127"/>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5BAFF-9686-236E-FFB9-E4A9C2E0B3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5394258-8049-1319-E081-D60BB4CE56CF}"/>
              </a:ext>
            </a:extLst>
          </p:cNvPr>
          <p:cNvGrpSpPr/>
          <p:nvPr/>
        </p:nvGrpSpPr>
        <p:grpSpPr>
          <a:xfrm rot="5400000">
            <a:off x="1369991" y="3805710"/>
            <a:ext cx="500647" cy="438066"/>
            <a:chOff x="0" y="0"/>
            <a:chExt cx="812800" cy="711200"/>
          </a:xfrm>
        </p:grpSpPr>
        <p:sp>
          <p:nvSpPr>
            <p:cNvPr id="3" name="Freeform 3">
              <a:extLst>
                <a:ext uri="{FF2B5EF4-FFF2-40B4-BE49-F238E27FC236}">
                  <a16:creationId xmlns:a16="http://schemas.microsoft.com/office/drawing/2014/main" id="{074C9E48-8A61-BF95-EF95-16EFC277190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ko-KR" dirty="0">
                <a:latin typeface="Malgun Gothic" panose="020B0503020000020004" pitchFamily="34" charset="-127"/>
              </a:endParaRPr>
            </a:p>
          </p:txBody>
        </p:sp>
        <p:sp>
          <p:nvSpPr>
            <p:cNvPr id="4" name="TextBox 4">
              <a:extLst>
                <a:ext uri="{FF2B5EF4-FFF2-40B4-BE49-F238E27FC236}">
                  <a16:creationId xmlns:a16="http://schemas.microsoft.com/office/drawing/2014/main" id="{240FA44D-1DCC-E47F-42EC-3CA845FCEACE}"/>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5" name="Group 5">
            <a:extLst>
              <a:ext uri="{FF2B5EF4-FFF2-40B4-BE49-F238E27FC236}">
                <a16:creationId xmlns:a16="http://schemas.microsoft.com/office/drawing/2014/main" id="{FAD7A7D3-A67C-03D0-4F06-A55B4F41F0AC}"/>
              </a:ext>
            </a:extLst>
          </p:cNvPr>
          <p:cNvGrpSpPr/>
          <p:nvPr/>
        </p:nvGrpSpPr>
        <p:grpSpPr>
          <a:xfrm rot="5400000">
            <a:off x="1401281" y="7641847"/>
            <a:ext cx="500647" cy="438066"/>
            <a:chOff x="0" y="0"/>
            <a:chExt cx="812800" cy="711200"/>
          </a:xfrm>
        </p:grpSpPr>
        <p:sp>
          <p:nvSpPr>
            <p:cNvPr id="6" name="Freeform 6">
              <a:extLst>
                <a:ext uri="{FF2B5EF4-FFF2-40B4-BE49-F238E27FC236}">
                  <a16:creationId xmlns:a16="http://schemas.microsoft.com/office/drawing/2014/main" id="{4A726A8C-D966-D389-BCBA-0A896EB07315}"/>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ko-KR" dirty="0">
                <a:latin typeface="Malgun Gothic" panose="020B0503020000020004" pitchFamily="34" charset="-127"/>
              </a:endParaRPr>
            </a:p>
          </p:txBody>
        </p:sp>
        <p:sp>
          <p:nvSpPr>
            <p:cNvPr id="7" name="TextBox 7">
              <a:extLst>
                <a:ext uri="{FF2B5EF4-FFF2-40B4-BE49-F238E27FC236}">
                  <a16:creationId xmlns:a16="http://schemas.microsoft.com/office/drawing/2014/main" id="{374AEA2F-E01D-A8DE-34CC-B98907B3962F}"/>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8" name="Group 8">
            <a:extLst>
              <a:ext uri="{FF2B5EF4-FFF2-40B4-BE49-F238E27FC236}">
                <a16:creationId xmlns:a16="http://schemas.microsoft.com/office/drawing/2014/main" id="{25964F42-4335-57FD-7C8F-6E8C5DB9B9B0}"/>
              </a:ext>
            </a:extLst>
          </p:cNvPr>
          <p:cNvGrpSpPr/>
          <p:nvPr/>
        </p:nvGrpSpPr>
        <p:grpSpPr>
          <a:xfrm>
            <a:off x="14295323" y="-210514"/>
            <a:ext cx="9483991" cy="12212363"/>
            <a:chOff x="0" y="0"/>
            <a:chExt cx="1207697" cy="1555130"/>
          </a:xfrm>
        </p:grpSpPr>
        <p:sp>
          <p:nvSpPr>
            <p:cNvPr id="9" name="Freeform 9">
              <a:extLst>
                <a:ext uri="{FF2B5EF4-FFF2-40B4-BE49-F238E27FC236}">
                  <a16:creationId xmlns:a16="http://schemas.microsoft.com/office/drawing/2014/main" id="{FA171B54-9821-8B1B-44E6-B7F04B09A3BF}"/>
                </a:ext>
              </a:extLst>
            </p:cNvPr>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ko-KR" dirty="0">
                <a:latin typeface="Malgun Gothic" panose="020B0503020000020004" pitchFamily="34" charset="-127"/>
              </a:endParaRPr>
            </a:p>
          </p:txBody>
        </p:sp>
        <p:sp>
          <p:nvSpPr>
            <p:cNvPr id="10" name="TextBox 10">
              <a:extLst>
                <a:ext uri="{FF2B5EF4-FFF2-40B4-BE49-F238E27FC236}">
                  <a16:creationId xmlns:a16="http://schemas.microsoft.com/office/drawing/2014/main" id="{736C2E36-0A07-5ED8-BBCD-452106E40EB0}"/>
                </a:ext>
              </a:extLst>
            </p:cNvPr>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sp>
        <p:nvSpPr>
          <p:cNvPr id="11" name="Freeform 11">
            <a:extLst>
              <a:ext uri="{FF2B5EF4-FFF2-40B4-BE49-F238E27FC236}">
                <a16:creationId xmlns:a16="http://schemas.microsoft.com/office/drawing/2014/main" id="{88F50701-4781-3C5A-D901-DB6600D2F5AF}"/>
              </a:ext>
            </a:extLst>
          </p:cNvPr>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grpSp>
        <p:nvGrpSpPr>
          <p:cNvPr id="12" name="Group 12">
            <a:extLst>
              <a:ext uri="{FF2B5EF4-FFF2-40B4-BE49-F238E27FC236}">
                <a16:creationId xmlns:a16="http://schemas.microsoft.com/office/drawing/2014/main" id="{C73045AA-CE1A-BBBB-E0BA-CFA6D12D04AA}"/>
              </a:ext>
            </a:extLst>
          </p:cNvPr>
          <p:cNvGrpSpPr/>
          <p:nvPr/>
        </p:nvGrpSpPr>
        <p:grpSpPr>
          <a:xfrm rot="5400000">
            <a:off x="1369991" y="4714977"/>
            <a:ext cx="500647" cy="438066"/>
            <a:chOff x="0" y="0"/>
            <a:chExt cx="812800" cy="711200"/>
          </a:xfrm>
        </p:grpSpPr>
        <p:sp>
          <p:nvSpPr>
            <p:cNvPr id="13" name="Freeform 13">
              <a:extLst>
                <a:ext uri="{FF2B5EF4-FFF2-40B4-BE49-F238E27FC236}">
                  <a16:creationId xmlns:a16="http://schemas.microsoft.com/office/drawing/2014/main" id="{A756E27C-B800-88D9-680C-92B54DAAE52E}"/>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ko-KR" dirty="0">
                <a:latin typeface="Malgun Gothic" panose="020B0503020000020004" pitchFamily="34" charset="-127"/>
              </a:endParaRPr>
            </a:p>
          </p:txBody>
        </p:sp>
        <p:sp>
          <p:nvSpPr>
            <p:cNvPr id="14" name="TextBox 14">
              <a:extLst>
                <a:ext uri="{FF2B5EF4-FFF2-40B4-BE49-F238E27FC236}">
                  <a16:creationId xmlns:a16="http://schemas.microsoft.com/office/drawing/2014/main" id="{5773C1D7-01D8-2F62-33D7-BFDCBEF5A5B9}"/>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18" name="Group 18">
            <a:extLst>
              <a:ext uri="{FF2B5EF4-FFF2-40B4-BE49-F238E27FC236}">
                <a16:creationId xmlns:a16="http://schemas.microsoft.com/office/drawing/2014/main" id="{BFD9050D-AC86-7BDC-75FD-9AC17EE1305D}"/>
              </a:ext>
            </a:extLst>
          </p:cNvPr>
          <p:cNvGrpSpPr/>
          <p:nvPr/>
        </p:nvGrpSpPr>
        <p:grpSpPr>
          <a:xfrm rot="5400000">
            <a:off x="1369991" y="5676635"/>
            <a:ext cx="500647" cy="438066"/>
            <a:chOff x="0" y="0"/>
            <a:chExt cx="812800" cy="711200"/>
          </a:xfrm>
        </p:grpSpPr>
        <p:sp>
          <p:nvSpPr>
            <p:cNvPr id="19" name="Freeform 19">
              <a:extLst>
                <a:ext uri="{FF2B5EF4-FFF2-40B4-BE49-F238E27FC236}">
                  <a16:creationId xmlns:a16="http://schemas.microsoft.com/office/drawing/2014/main" id="{706135CA-BFE2-9B90-BCE8-B3DD0EFF396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ko-KR" dirty="0">
                <a:latin typeface="Malgun Gothic" panose="020B0503020000020004" pitchFamily="34" charset="-127"/>
              </a:endParaRPr>
            </a:p>
          </p:txBody>
        </p:sp>
        <p:sp>
          <p:nvSpPr>
            <p:cNvPr id="20" name="TextBox 20">
              <a:extLst>
                <a:ext uri="{FF2B5EF4-FFF2-40B4-BE49-F238E27FC236}">
                  <a16:creationId xmlns:a16="http://schemas.microsoft.com/office/drawing/2014/main" id="{F778FA11-1A27-60DA-FF59-5BF715A977D3}"/>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21" name="Group 21">
            <a:extLst>
              <a:ext uri="{FF2B5EF4-FFF2-40B4-BE49-F238E27FC236}">
                <a16:creationId xmlns:a16="http://schemas.microsoft.com/office/drawing/2014/main" id="{855B5541-BE46-E322-1F70-94F073C2907E}"/>
              </a:ext>
            </a:extLst>
          </p:cNvPr>
          <p:cNvGrpSpPr/>
          <p:nvPr/>
        </p:nvGrpSpPr>
        <p:grpSpPr>
          <a:xfrm rot="5400000">
            <a:off x="1369991" y="6676392"/>
            <a:ext cx="500647" cy="438066"/>
            <a:chOff x="0" y="0"/>
            <a:chExt cx="812800" cy="711200"/>
          </a:xfrm>
        </p:grpSpPr>
        <p:sp>
          <p:nvSpPr>
            <p:cNvPr id="22" name="Freeform 22">
              <a:extLst>
                <a:ext uri="{FF2B5EF4-FFF2-40B4-BE49-F238E27FC236}">
                  <a16:creationId xmlns:a16="http://schemas.microsoft.com/office/drawing/2014/main" id="{B8EEC997-89AB-49CF-0706-022B14382661}"/>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endParaRPr lang="ko-KR" dirty="0">
                <a:latin typeface="Malgun Gothic" panose="020B0503020000020004" pitchFamily="34" charset="-127"/>
              </a:endParaRPr>
            </a:p>
          </p:txBody>
        </p:sp>
        <p:sp>
          <p:nvSpPr>
            <p:cNvPr id="23" name="TextBox 23">
              <a:extLst>
                <a:ext uri="{FF2B5EF4-FFF2-40B4-BE49-F238E27FC236}">
                  <a16:creationId xmlns:a16="http://schemas.microsoft.com/office/drawing/2014/main" id="{5948FCE3-B4CD-891F-8FC6-62DAD36EE4A2}"/>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sp>
        <p:nvSpPr>
          <p:cNvPr id="24" name="Freeform 24">
            <a:extLst>
              <a:ext uri="{FF2B5EF4-FFF2-40B4-BE49-F238E27FC236}">
                <a16:creationId xmlns:a16="http://schemas.microsoft.com/office/drawing/2014/main" id="{D0FDFDEE-A3FE-5789-776E-3BB80B757C84}"/>
              </a:ext>
            </a:extLst>
          </p:cNvPr>
          <p:cNvSpPr/>
          <p:nvPr/>
        </p:nvSpPr>
        <p:spPr>
          <a:xfrm rot="1102074" flipH="1">
            <a:off x="-444368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sp>
        <p:nvSpPr>
          <p:cNvPr id="31" name="Freeform 31">
            <a:extLst>
              <a:ext uri="{FF2B5EF4-FFF2-40B4-BE49-F238E27FC236}">
                <a16:creationId xmlns:a16="http://schemas.microsoft.com/office/drawing/2014/main" id="{DF82D718-923E-93CD-1410-E0A21B3966BC}"/>
              </a:ext>
            </a:extLst>
          </p:cNvPr>
          <p:cNvSpPr/>
          <p:nvPr/>
        </p:nvSpPr>
        <p:spPr>
          <a:xfrm>
            <a:off x="15265154" y="87249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ko-KR" dirty="0">
              <a:latin typeface="Malgun Gothic" panose="020B0503020000020004" pitchFamily="34" charset="-127"/>
            </a:endParaRPr>
          </a:p>
        </p:txBody>
      </p:sp>
      <p:sp>
        <p:nvSpPr>
          <p:cNvPr id="32" name="TextBox 32">
            <a:hlinkClick r:id="rId5"/>
            <a:extLst>
              <a:ext uri="{FF2B5EF4-FFF2-40B4-BE49-F238E27FC236}">
                <a16:creationId xmlns:a16="http://schemas.microsoft.com/office/drawing/2014/main" id="{DA2807AA-6DEA-12A5-5F4C-7C94A6580B26}"/>
              </a:ext>
            </a:extLst>
          </p:cNvPr>
          <p:cNvSpPr txBox="1"/>
          <p:nvPr/>
        </p:nvSpPr>
        <p:spPr>
          <a:xfrm>
            <a:off x="2232952" y="3559155"/>
            <a:ext cx="4816156" cy="610745"/>
          </a:xfrm>
          <a:prstGeom prst="rect">
            <a:avLst/>
          </a:prstGeom>
        </p:spPr>
        <p:txBody>
          <a:bodyPr lIns="0" tIns="0" rIns="0" bIns="0" rtlCol="0" anchor="t">
            <a:spAutoFit/>
          </a:bodyPr>
          <a:lstStyle/>
          <a:p>
            <a:pPr algn="l" rtl="0">
              <a:lnSpc>
                <a:spcPts val="5400"/>
              </a:lnSpc>
            </a:pPr>
            <a:r>
              <a:rPr lang="ko-KR" sz="2700" u="none" baseline="0" dirty="0">
                <a:solidFill>
                  <a:srgbClr val="000000"/>
                </a:solidFill>
                <a:latin typeface="Malgun Gothic" panose="020B0503020000020004" pitchFamily="34" charset="-127"/>
                <a:ea typeface="Malgun Gothic" panose="020B0503020000020004" pitchFamily="34" charset="-127"/>
                <a:cs typeface="Calibri (MS)"/>
                <a:sym typeface="Calibri (MS)"/>
                <a:hlinkClick r:id="rId5"/>
              </a:rPr>
              <a:t>AI 및 모금 활동 가이드</a:t>
            </a:r>
            <a:endParaRPr lang="ko-KR" sz="2700" dirty="0">
              <a:solidFill>
                <a:srgbClr val="000000"/>
              </a:solidFill>
              <a:latin typeface="Malgun Gothic" panose="020B0503020000020004" pitchFamily="34" charset="-127"/>
              <a:ea typeface="Malgun Gothic" panose="020B0503020000020004" pitchFamily="34" charset="-127"/>
              <a:cs typeface="Calibri (MS)"/>
            </a:endParaRPr>
          </a:p>
        </p:txBody>
      </p:sp>
      <p:sp>
        <p:nvSpPr>
          <p:cNvPr id="33" name="TextBox 33">
            <a:extLst>
              <a:ext uri="{FF2B5EF4-FFF2-40B4-BE49-F238E27FC236}">
                <a16:creationId xmlns:a16="http://schemas.microsoft.com/office/drawing/2014/main" id="{6B42A4B4-0A02-8EE6-B517-0D47B1AD538A}"/>
              </a:ext>
            </a:extLst>
          </p:cNvPr>
          <p:cNvSpPr txBox="1"/>
          <p:nvPr/>
        </p:nvSpPr>
        <p:spPr>
          <a:xfrm>
            <a:off x="2232952" y="7462977"/>
            <a:ext cx="4903239" cy="610745"/>
          </a:xfrm>
          <a:prstGeom prst="rect">
            <a:avLst/>
          </a:prstGeom>
        </p:spPr>
        <p:txBody>
          <a:bodyPr lIns="0" tIns="0" rIns="0" bIns="0" rtlCol="0" anchor="t">
            <a:spAutoFit/>
          </a:bodyPr>
          <a:lstStyle/>
          <a:p>
            <a:pPr algn="l" rtl="0">
              <a:lnSpc>
                <a:spcPts val="5400"/>
              </a:lnSpc>
            </a:pPr>
            <a:r>
              <a:rPr lang="ko-KR" sz="2700" u="none" baseline="0" dirty="0">
                <a:solidFill>
                  <a:srgbClr val="000000"/>
                </a:solidFill>
                <a:latin typeface="Malgun Gothic" panose="020B0503020000020004" pitchFamily="34" charset="-127"/>
                <a:ea typeface="Malgun Gothic" panose="020B0503020000020004" pitchFamily="34" charset="-127"/>
                <a:cs typeface="Calibri (MS)"/>
                <a:sym typeface="Calibri (MS)"/>
                <a:hlinkClick r:id="rId6"/>
              </a:rPr>
              <a:t>P2P(Peer to Peer) 모금</a:t>
            </a:r>
            <a:endParaRPr lang="ko-KR" sz="2700" dirty="0">
              <a:solidFill>
                <a:srgbClr val="000000"/>
              </a:solidFill>
              <a:latin typeface="Malgun Gothic" panose="020B0503020000020004" pitchFamily="34" charset="-127"/>
              <a:ea typeface="Malgun Gothic" panose="020B0503020000020004" pitchFamily="34" charset="-127"/>
              <a:cs typeface="Calibri (MS)"/>
              <a:sym typeface="Calibri (MS)"/>
            </a:endParaRPr>
          </a:p>
        </p:txBody>
      </p:sp>
      <p:sp>
        <p:nvSpPr>
          <p:cNvPr id="34" name="TextBox 34">
            <a:extLst>
              <a:ext uri="{FF2B5EF4-FFF2-40B4-BE49-F238E27FC236}">
                <a16:creationId xmlns:a16="http://schemas.microsoft.com/office/drawing/2014/main" id="{2497D72F-2EF2-5252-1912-5E346A727B09}"/>
              </a:ext>
            </a:extLst>
          </p:cNvPr>
          <p:cNvSpPr txBox="1"/>
          <p:nvPr/>
        </p:nvSpPr>
        <p:spPr>
          <a:xfrm>
            <a:off x="2232952" y="4658517"/>
            <a:ext cx="4816156" cy="430887"/>
          </a:xfrm>
          <a:prstGeom prst="rect">
            <a:avLst/>
          </a:prstGeom>
        </p:spPr>
        <p:txBody>
          <a:bodyPr lIns="0" tIns="0" rIns="0" bIns="0" rtlCol="0" anchor="t">
            <a:spAutoFit/>
          </a:bodyPr>
          <a:lstStyle/>
          <a:p>
            <a:pPr algn="l" rtl="0"/>
            <a:r>
              <a:rPr lang="ko-KR" sz="2800" u="none" baseline="0" dirty="0">
                <a:solidFill>
                  <a:srgbClr val="000000"/>
                </a:solidFill>
                <a:latin typeface="Malgun Gothic" panose="020B0503020000020004" pitchFamily="34" charset="-127"/>
                <a:ea typeface="Malgun Gothic" panose="020B0503020000020004" pitchFamily="34" charset="-127"/>
                <a:cs typeface="Calibri (MS)"/>
                <a:sym typeface="Calibri (MS)"/>
                <a:hlinkClick r:id="rId7"/>
              </a:rPr>
              <a:t>비영리단체 모금 활동 동향</a:t>
            </a:r>
            <a:endParaRPr lang="ko-KR" sz="2800" dirty="0">
              <a:solidFill>
                <a:srgbClr val="000000"/>
              </a:solidFill>
              <a:latin typeface="Malgun Gothic" panose="020B0503020000020004" pitchFamily="34" charset="-127"/>
              <a:ea typeface="Malgun Gothic" panose="020B0503020000020004" pitchFamily="34" charset="-127"/>
              <a:cs typeface="Calibri (MS)"/>
              <a:sym typeface="Calibri (MS)"/>
            </a:endParaRPr>
          </a:p>
        </p:txBody>
      </p:sp>
      <p:sp>
        <p:nvSpPr>
          <p:cNvPr id="36" name="TextBox 36">
            <a:extLst>
              <a:ext uri="{FF2B5EF4-FFF2-40B4-BE49-F238E27FC236}">
                <a16:creationId xmlns:a16="http://schemas.microsoft.com/office/drawing/2014/main" id="{B396FC75-05C1-F82D-CB98-2001D98CB3BD}"/>
              </a:ext>
            </a:extLst>
          </p:cNvPr>
          <p:cNvSpPr txBox="1"/>
          <p:nvPr/>
        </p:nvSpPr>
        <p:spPr>
          <a:xfrm>
            <a:off x="2232952" y="5430080"/>
            <a:ext cx="4816156" cy="610745"/>
          </a:xfrm>
          <a:prstGeom prst="rect">
            <a:avLst/>
          </a:prstGeom>
        </p:spPr>
        <p:txBody>
          <a:bodyPr lIns="0" tIns="0" rIns="0" bIns="0" rtlCol="0" anchor="t">
            <a:spAutoFit/>
          </a:bodyPr>
          <a:lstStyle/>
          <a:p>
            <a:pPr algn="l" rtl="0">
              <a:lnSpc>
                <a:spcPts val="5400"/>
              </a:lnSpc>
            </a:pPr>
            <a:r>
              <a:rPr lang="ko-KR" sz="2700" u="none" baseline="0" dirty="0">
                <a:solidFill>
                  <a:srgbClr val="000000"/>
                </a:solidFill>
                <a:latin typeface="Malgun Gothic" panose="020B0503020000020004" pitchFamily="34" charset="-127"/>
                <a:ea typeface="Malgun Gothic" panose="020B0503020000020004" pitchFamily="34" charset="-127"/>
                <a:cs typeface="Calibri (MS)"/>
                <a:sym typeface="Calibri (MS)"/>
                <a:hlinkClick r:id="rId8"/>
              </a:rPr>
              <a:t>소셜 미디어 모금 활동</a:t>
            </a:r>
            <a:endParaRPr lang="ko-KR" sz="2700" dirty="0">
              <a:solidFill>
                <a:srgbClr val="000000"/>
              </a:solidFill>
              <a:latin typeface="Malgun Gothic" panose="020B0503020000020004" pitchFamily="34" charset="-127"/>
              <a:ea typeface="Malgun Gothic" panose="020B0503020000020004" pitchFamily="34" charset="-127"/>
              <a:cs typeface="Calibri (MS)"/>
              <a:sym typeface="Calibri (MS)"/>
            </a:endParaRPr>
          </a:p>
        </p:txBody>
      </p:sp>
      <p:sp>
        <p:nvSpPr>
          <p:cNvPr id="37" name="TextBox 37">
            <a:extLst>
              <a:ext uri="{FF2B5EF4-FFF2-40B4-BE49-F238E27FC236}">
                <a16:creationId xmlns:a16="http://schemas.microsoft.com/office/drawing/2014/main" id="{C802B47B-E098-9E7F-37D5-20F5AA4102EF}"/>
              </a:ext>
            </a:extLst>
          </p:cNvPr>
          <p:cNvSpPr txBox="1"/>
          <p:nvPr/>
        </p:nvSpPr>
        <p:spPr>
          <a:xfrm>
            <a:off x="2232952" y="6429837"/>
            <a:ext cx="4816156" cy="610745"/>
          </a:xfrm>
          <a:prstGeom prst="rect">
            <a:avLst/>
          </a:prstGeom>
        </p:spPr>
        <p:txBody>
          <a:bodyPr lIns="0" tIns="0" rIns="0" bIns="0" rtlCol="0" anchor="t">
            <a:spAutoFit/>
          </a:bodyPr>
          <a:lstStyle/>
          <a:p>
            <a:pPr algn="l" rtl="0">
              <a:lnSpc>
                <a:spcPts val="5400"/>
              </a:lnSpc>
            </a:pPr>
            <a:r>
              <a:rPr lang="ko-KR" sz="2700" u="none" baseline="0" dirty="0">
                <a:solidFill>
                  <a:srgbClr val="000000"/>
                </a:solidFill>
                <a:latin typeface="Malgun Gothic" panose="020B0503020000020004" pitchFamily="34" charset="-127"/>
                <a:ea typeface="Malgun Gothic" panose="020B0503020000020004" pitchFamily="34" charset="-127"/>
                <a:cs typeface="Calibri (MS)"/>
                <a:sym typeface="Calibri (MS)"/>
                <a:hlinkClick r:id="rId9"/>
              </a:rPr>
              <a:t>모바일 기부 앱</a:t>
            </a:r>
            <a:endParaRPr lang="ko-KR" sz="2700" dirty="0">
              <a:solidFill>
                <a:srgbClr val="000000"/>
              </a:solidFill>
              <a:latin typeface="Malgun Gothic" panose="020B0503020000020004" pitchFamily="34" charset="-127"/>
              <a:ea typeface="Malgun Gothic" panose="020B0503020000020004" pitchFamily="34" charset="-127"/>
              <a:cs typeface="Calibri (MS)"/>
              <a:sym typeface="Calibri (MS)"/>
            </a:endParaRPr>
          </a:p>
        </p:txBody>
      </p:sp>
      <p:sp>
        <p:nvSpPr>
          <p:cNvPr id="40" name="TextBox 40">
            <a:extLst>
              <a:ext uri="{FF2B5EF4-FFF2-40B4-BE49-F238E27FC236}">
                <a16:creationId xmlns:a16="http://schemas.microsoft.com/office/drawing/2014/main" id="{67E00103-F985-31C7-31BB-8CDE102E70A3}"/>
              </a:ext>
            </a:extLst>
          </p:cNvPr>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자료</a:t>
            </a:r>
          </a:p>
        </p:txBody>
      </p:sp>
      <p:sp>
        <p:nvSpPr>
          <p:cNvPr id="41" name="TextBox 40">
            <a:extLst>
              <a:ext uri="{FF2B5EF4-FFF2-40B4-BE49-F238E27FC236}">
                <a16:creationId xmlns:a16="http://schemas.microsoft.com/office/drawing/2014/main" id="{F74843C4-172C-92C7-22F0-FDC1FCD4E04A}"/>
              </a:ext>
            </a:extLst>
          </p:cNvPr>
          <p:cNvSpPr txBox="1"/>
          <p:nvPr/>
        </p:nvSpPr>
        <p:spPr>
          <a:xfrm>
            <a:off x="7393751" y="6836348"/>
            <a:ext cx="6251911" cy="984885"/>
          </a:xfrm>
          <a:prstGeom prst="rect">
            <a:avLst/>
          </a:prstGeom>
        </p:spPr>
        <p:txBody>
          <a:bodyPr wrap="square" lIns="0" tIns="0" rIns="0" bIns="0" rtlCol="0" anchor="t">
            <a:spAutoFit/>
          </a:bodyPr>
          <a:lstStyle/>
          <a:p>
            <a:pPr algn="ctr" rtl="0"/>
            <a:r>
              <a:rPr lang="ko-KR" sz="3200" b="1" u="none" baseline="0" dirty="0">
                <a:solidFill>
                  <a:srgbClr val="293374"/>
                </a:solidFill>
                <a:latin typeface="Malgun Gothic" panose="020B0503020000020004" pitchFamily="34" charset="-127"/>
                <a:ea typeface="Malgun Gothic" panose="020B0503020000020004" pitchFamily="34" charset="-127"/>
                <a:cs typeface="Effra"/>
                <a:sym typeface="Effra"/>
              </a:rPr>
              <a:t>SIA 모금 프로젝트 개발 팀과의</a:t>
            </a:r>
          </a:p>
          <a:p>
            <a:pPr algn="ctr" rtl="0"/>
            <a:r>
              <a:rPr lang="ko-KR" sz="3200" b="1" u="none" baseline="0" dirty="0">
                <a:solidFill>
                  <a:srgbClr val="293374"/>
                </a:solidFill>
                <a:latin typeface="Malgun Gothic" panose="020B0503020000020004" pitchFamily="34" charset="-127"/>
                <a:ea typeface="Malgun Gothic" panose="020B0503020000020004" pitchFamily="34" charset="-127"/>
                <a:cs typeface="Effra"/>
                <a:sym typeface="Effra"/>
              </a:rPr>
              <a:t> 30분 통화를 예약하세요!</a:t>
            </a:r>
          </a:p>
        </p:txBody>
      </p:sp>
      <p:pic>
        <p:nvPicPr>
          <p:cNvPr id="43" name="Picture 42" descr="흰색 배경의 QR 코드&#10;&#10;AI가 생성한 콘텐츠는 정확하지 않을 수 있습니다.">
            <a:extLst>
              <a:ext uri="{FF2B5EF4-FFF2-40B4-BE49-F238E27FC236}">
                <a16:creationId xmlns:a16="http://schemas.microsoft.com/office/drawing/2014/main" id="{61FB1AFE-5582-AAE8-434D-CBBA974EF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8194" y="2923430"/>
            <a:ext cx="3770662" cy="3770662"/>
          </a:xfrm>
          <a:prstGeom prst="rect">
            <a:avLst/>
          </a:prstGeom>
        </p:spPr>
      </p:pic>
    </p:spTree>
    <p:extLst>
      <p:ext uri="{BB962C8B-B14F-4D97-AF65-F5344CB8AC3E}">
        <p14:creationId xmlns:p14="http://schemas.microsoft.com/office/powerpoint/2010/main" val="1078829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0" y="3550563"/>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ko-KR" dirty="0">
                <a:latin typeface="Malgun Gothic" panose="020B0503020000020004" pitchFamily="34" charset="-127"/>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5" name="Group 5"/>
          <p:cNvGrpSpPr/>
          <p:nvPr/>
        </p:nvGrpSpPr>
        <p:grpSpPr>
          <a:xfrm rot="5400000">
            <a:off x="7442663" y="3540719"/>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ko-KR" sz="3200" dirty="0">
                <a:latin typeface="Malgun Gothic" panose="020B0503020000020004" pitchFamily="34" charset="-127"/>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algun Gothic" panose="020B0503020000020004" pitchFamily="34" charset="-127"/>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ko-KR" dirty="0">
                <a:latin typeface="Malgun Gothic" panose="020B0503020000020004" pitchFamily="34" charset="-127"/>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sz="3200" dirty="0">
              <a:latin typeface="Malgun Gothic" panose="020B0503020000020004" pitchFamily="34" charset="-127"/>
            </a:endParaRPr>
          </a:p>
        </p:txBody>
      </p:sp>
      <p:grpSp>
        <p:nvGrpSpPr>
          <p:cNvPr id="12" name="Group 12"/>
          <p:cNvGrpSpPr/>
          <p:nvPr/>
        </p:nvGrpSpPr>
        <p:grpSpPr>
          <a:xfrm rot="5400000">
            <a:off x="1500035" y="4839511"/>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ko-KR" dirty="0">
                <a:latin typeface="Malgun Gothic" panose="020B0503020000020004" pitchFamily="34" charset="-127"/>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15" name="Group 15"/>
          <p:cNvGrpSpPr/>
          <p:nvPr/>
        </p:nvGrpSpPr>
        <p:grpSpPr>
          <a:xfrm rot="5400000">
            <a:off x="7418187" y="4987556"/>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ko-KR" sz="3200" dirty="0">
                <a:latin typeface="Malgun Gothic" panose="020B0503020000020004" pitchFamily="34" charset="-127"/>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algun Gothic" panose="020B0503020000020004" pitchFamily="34" charset="-127"/>
              </a:endParaRPr>
            </a:p>
          </p:txBody>
        </p:sp>
      </p:grpSp>
      <p:grpSp>
        <p:nvGrpSpPr>
          <p:cNvPr id="18" name="Group 18"/>
          <p:cNvGrpSpPr/>
          <p:nvPr/>
        </p:nvGrpSpPr>
        <p:grpSpPr>
          <a:xfrm rot="5400000">
            <a:off x="1500035" y="5739130"/>
            <a:ext cx="500647" cy="438066"/>
            <a:chOff x="0" y="0"/>
            <a:chExt cx="812800" cy="711200"/>
          </a:xfrm>
        </p:grpSpPr>
        <p:sp>
          <p:nvSpPr>
            <p:cNvPr id="19" name="Freeform 1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ko-KR" dirty="0">
                <a:latin typeface="Malgun Gothic" panose="020B0503020000020004" pitchFamily="34" charset="-127"/>
              </a:endParaRPr>
            </a:p>
          </p:txBody>
        </p:sp>
        <p:sp>
          <p:nvSpPr>
            <p:cNvPr id="20" name="TextBox 2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sp>
        <p:nvSpPr>
          <p:cNvPr id="24" name="Freeform 24"/>
          <p:cNvSpPr/>
          <p:nvPr/>
        </p:nvSpPr>
        <p:spPr>
          <a:xfrm rot="1102074" flipH="1">
            <a:off x="1082427" y="4290251"/>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sz="3200" dirty="0">
              <a:latin typeface="Malgun Gothic" panose="020B0503020000020004" pitchFamily="34" charset="-127"/>
            </a:endParaRPr>
          </a:p>
        </p:txBody>
      </p:sp>
      <p:grpSp>
        <p:nvGrpSpPr>
          <p:cNvPr id="28" name="Group 28"/>
          <p:cNvGrpSpPr/>
          <p:nvPr/>
        </p:nvGrpSpPr>
        <p:grpSpPr>
          <a:xfrm rot="5400000">
            <a:off x="7418187" y="5755708"/>
            <a:ext cx="425684" cy="382790"/>
            <a:chOff x="60851" y="89740"/>
            <a:chExt cx="691098" cy="621460"/>
          </a:xfrm>
        </p:grpSpPr>
        <p:sp>
          <p:nvSpPr>
            <p:cNvPr id="29" name="Freeform 2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ko-KR" sz="3200" dirty="0">
                <a:latin typeface="Malgun Gothic" panose="020B0503020000020004" pitchFamily="34" charset="-127"/>
              </a:endParaRPr>
            </a:p>
          </p:txBody>
        </p:sp>
        <p:sp>
          <p:nvSpPr>
            <p:cNvPr id="30" name="TextBox 3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algun Gothic" panose="020B0503020000020004" pitchFamily="34" charset="-127"/>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ko-KR" dirty="0">
              <a:latin typeface="Malgun Gothic" panose="020B0503020000020004" pitchFamily="34" charset="-127"/>
            </a:endParaRPr>
          </a:p>
        </p:txBody>
      </p:sp>
      <p:sp>
        <p:nvSpPr>
          <p:cNvPr id="32" name="TextBox 32"/>
          <p:cNvSpPr txBox="1"/>
          <p:nvPr/>
        </p:nvSpPr>
        <p:spPr>
          <a:xfrm>
            <a:off x="2139291" y="3418246"/>
            <a:ext cx="4816156" cy="627736"/>
          </a:xfrm>
          <a:prstGeom prst="rect">
            <a:avLst/>
          </a:prstGeom>
        </p:spPr>
        <p:txBody>
          <a:bodyPr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파트너십이 중요한 이유</a:t>
            </a:r>
          </a:p>
        </p:txBody>
      </p:sp>
      <p:sp>
        <p:nvSpPr>
          <p:cNvPr id="33" name="TextBox 33"/>
          <p:cNvSpPr txBox="1"/>
          <p:nvPr/>
        </p:nvSpPr>
        <p:spPr>
          <a:xfrm>
            <a:off x="8030519" y="3341022"/>
            <a:ext cx="5442389" cy="1316194"/>
          </a:xfrm>
          <a:prstGeom prst="rect">
            <a:avLst/>
          </a:prstGeom>
        </p:spPr>
        <p:txBody>
          <a:bodyPr wrap="square"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기부자 관리 활동(Stewardship) 동향</a:t>
            </a:r>
            <a:endParaRPr lang="ko-KR" sz="3200" dirty="0">
              <a:solidFill>
                <a:srgbClr val="000000"/>
              </a:solidFill>
              <a:latin typeface="Malgun Gothic" panose="020B0503020000020004" pitchFamily="34" charset="-127"/>
              <a:ea typeface="Malgun Gothic" panose="020B0503020000020004" pitchFamily="34" charset="-127"/>
              <a:cs typeface="Calibri (MS)"/>
            </a:endParaRPr>
          </a:p>
        </p:txBody>
      </p:sp>
      <p:sp>
        <p:nvSpPr>
          <p:cNvPr id="34" name="TextBox 34"/>
          <p:cNvSpPr txBox="1"/>
          <p:nvPr/>
        </p:nvSpPr>
        <p:spPr>
          <a:xfrm>
            <a:off x="2260207" y="4833733"/>
            <a:ext cx="4816156" cy="492443"/>
          </a:xfrm>
          <a:prstGeom prst="rect">
            <a:avLst/>
          </a:prstGeom>
        </p:spPr>
        <p:txBody>
          <a:bodyPr lIns="0" tIns="0" rIns="0" bIns="0" rtlCol="0" anchor="t">
            <a:spAutoFit/>
          </a:bodyPr>
          <a:lstStyle/>
          <a:p>
            <a:pPr algn="l" rtl="0"/>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파트너를 찾을 수 있는 곳</a:t>
            </a:r>
          </a:p>
        </p:txBody>
      </p:sp>
      <p:sp>
        <p:nvSpPr>
          <p:cNvPr id="35" name="TextBox 35"/>
          <p:cNvSpPr txBox="1"/>
          <p:nvPr/>
        </p:nvSpPr>
        <p:spPr>
          <a:xfrm>
            <a:off x="8117558" y="4800946"/>
            <a:ext cx="4903239" cy="627736"/>
          </a:xfrm>
          <a:prstGeom prst="rect">
            <a:avLst/>
          </a:prstGeom>
        </p:spPr>
        <p:txBody>
          <a:bodyPr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현재의 협력 방식</a:t>
            </a:r>
          </a:p>
        </p:txBody>
      </p:sp>
      <p:sp>
        <p:nvSpPr>
          <p:cNvPr id="36" name="TextBox 36"/>
          <p:cNvSpPr txBox="1"/>
          <p:nvPr/>
        </p:nvSpPr>
        <p:spPr>
          <a:xfrm>
            <a:off x="2232952" y="5600292"/>
            <a:ext cx="4816156" cy="627736"/>
          </a:xfrm>
          <a:prstGeom prst="rect">
            <a:avLst/>
          </a:prstGeom>
        </p:spPr>
        <p:txBody>
          <a:bodyPr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파트너가 얻는 이점</a:t>
            </a:r>
          </a:p>
        </p:txBody>
      </p:sp>
      <p:sp>
        <p:nvSpPr>
          <p:cNvPr id="39" name="TextBox 39"/>
          <p:cNvSpPr txBox="1"/>
          <p:nvPr/>
        </p:nvSpPr>
        <p:spPr>
          <a:xfrm>
            <a:off x="8212951" y="5786065"/>
            <a:ext cx="4903239" cy="492443"/>
          </a:xfrm>
          <a:prstGeom prst="rect">
            <a:avLst/>
          </a:prstGeom>
        </p:spPr>
        <p:txBody>
          <a:bodyPr lIns="0" tIns="0" rIns="0" bIns="0" rtlCol="0" anchor="t">
            <a:spAutoFit/>
          </a:bodyPr>
          <a:lstStyle/>
          <a:p>
            <a:pPr algn="l" rtl="0"/>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자료 및 다음 단계</a:t>
            </a:r>
          </a:p>
        </p:txBody>
      </p:sp>
      <p:sp>
        <p:nvSpPr>
          <p:cNvPr id="40" name="TextBox 40"/>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목차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ko-KR" dirty="0">
              <a:latin typeface="Malgun Gothic" panose="020B0503020000020004" pitchFamily="34" charset="-127"/>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7" name="TextBox 7"/>
          <p:cNvSpPr txBox="1"/>
          <p:nvPr/>
        </p:nvSpPr>
        <p:spPr>
          <a:xfrm>
            <a:off x="4797620" y="859662"/>
            <a:ext cx="9756579" cy="1077474"/>
          </a:xfrm>
          <a:prstGeom prst="rect">
            <a:avLst/>
          </a:prstGeom>
        </p:spPr>
        <p:txBody>
          <a:bodyPr wrap="square" lIns="0" tIns="0" rIns="0" bIns="0" rtlCol="0" anchor="t">
            <a:spAutoFit/>
          </a:bodyPr>
          <a:lstStyle/>
          <a:p>
            <a:pPr algn="ctr" rtl="0">
              <a:lnSpc>
                <a:spcPts val="9100"/>
              </a:lnSpc>
            </a:pPr>
            <a:r>
              <a:rPr lang="ko-KR" sz="6500" b="1" u="none" spc="-194" baseline="0" dirty="0">
                <a:solidFill>
                  <a:srgbClr val="FFFFFF"/>
                </a:solidFill>
                <a:latin typeface="Malgun Gothic" panose="020B0503020000020004" pitchFamily="34" charset="-127"/>
                <a:ea typeface="Malgun Gothic" panose="020B0503020000020004" pitchFamily="34" charset="-127"/>
                <a:cs typeface="Effra"/>
                <a:sym typeface="Effra"/>
              </a:rPr>
              <a:t>파트너십이 중요한 이유</a:t>
            </a:r>
          </a:p>
        </p:txBody>
      </p:sp>
      <p:sp>
        <p:nvSpPr>
          <p:cNvPr id="8" name="TextBox 8"/>
          <p:cNvSpPr txBox="1"/>
          <p:nvPr/>
        </p:nvSpPr>
        <p:spPr>
          <a:xfrm>
            <a:off x="4310805" y="3790089"/>
            <a:ext cx="3632666" cy="440442"/>
          </a:xfrm>
          <a:prstGeom prst="rect">
            <a:avLst/>
          </a:prstGeom>
        </p:spPr>
        <p:txBody>
          <a:bodyPr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인식 제고</a:t>
            </a:r>
            <a:endParaRPr lang="ko-KR" sz="4400" b="1" spc="-95" dirty="0">
              <a:solidFill>
                <a:srgbClr val="FFFFFF"/>
              </a:solidFill>
              <a:latin typeface="Malgun Gothic" panose="020B0503020000020004" pitchFamily="34" charset="-127"/>
              <a:ea typeface="Malgun Gothic" panose="020B0503020000020004" pitchFamily="34" charset="-127"/>
              <a:cs typeface="Calibri (MS) Bold"/>
            </a:endParaRPr>
          </a:p>
        </p:txBody>
      </p:sp>
      <p:sp>
        <p:nvSpPr>
          <p:cNvPr id="10" name="TextBox 10"/>
          <p:cNvSpPr txBox="1"/>
          <p:nvPr/>
        </p:nvSpPr>
        <p:spPr>
          <a:xfrm>
            <a:off x="4310805" y="6744598"/>
            <a:ext cx="3632666" cy="889539"/>
          </a:xfrm>
          <a:prstGeom prst="rect">
            <a:avLst/>
          </a:prstGeom>
        </p:spPr>
        <p:txBody>
          <a:bodyPr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신규 회원 모집</a:t>
            </a:r>
          </a:p>
        </p:txBody>
      </p:sp>
      <p:sp>
        <p:nvSpPr>
          <p:cNvPr id="11" name="TextBox 11"/>
          <p:cNvSpPr txBox="1"/>
          <p:nvPr/>
        </p:nvSpPr>
        <p:spPr>
          <a:xfrm>
            <a:off x="10728138" y="3790089"/>
            <a:ext cx="4876373" cy="1271823"/>
          </a:xfrm>
          <a:prstGeom prst="rect">
            <a:avLst/>
          </a:prstGeom>
        </p:spPr>
        <p:txBody>
          <a:bodyPr wrap="square"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더 많은 여성에게 도달</a:t>
            </a:r>
          </a:p>
          <a:p>
            <a:pPr algn="l" rtl="0">
              <a:lnSpc>
                <a:spcPts val="3319"/>
              </a:lnSpc>
            </a:pPr>
            <a:endParaRPr lang="ko-KR" sz="3191" b="1" spc="-95" dirty="0">
              <a:solidFill>
                <a:srgbClr val="FFFFFF"/>
              </a:solidFill>
              <a:latin typeface="Malgun Gothic" panose="020B0503020000020004" pitchFamily="34" charset="-127"/>
              <a:ea typeface="Malgun Gothic" panose="020B0503020000020004" pitchFamily="34" charset="-127"/>
              <a:cs typeface="Calibri (MS) Bold"/>
              <a:sym typeface="Calibri (MS) Bold"/>
            </a:endParaRPr>
          </a:p>
        </p:txBody>
      </p:sp>
      <p:sp>
        <p:nvSpPr>
          <p:cNvPr id="12" name="TextBox 12"/>
          <p:cNvSpPr txBox="1"/>
          <p:nvPr/>
        </p:nvSpPr>
        <p:spPr>
          <a:xfrm>
            <a:off x="10666013" y="6914374"/>
            <a:ext cx="3632666" cy="889539"/>
          </a:xfrm>
          <a:prstGeom prst="rect">
            <a:avLst/>
          </a:prstGeom>
        </p:spPr>
        <p:txBody>
          <a:bodyPr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새로운 기부자 발굴</a:t>
            </a:r>
            <a:endParaRPr lang="ko-KR" sz="4400" b="1" spc="-95" dirty="0">
              <a:solidFill>
                <a:srgbClr val="FFFFFF"/>
              </a:solidFill>
              <a:latin typeface="Malgun Gothic" panose="020B0503020000020004" pitchFamily="34" charset="-127"/>
              <a:ea typeface="Malgun Gothic" panose="020B0503020000020004" pitchFamily="34" charset="-127"/>
              <a:cs typeface="Calibri (MS) Bold"/>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ko-KR" dirty="0">
              <a:latin typeface="Malgun Gothic" panose="020B0503020000020004" pitchFamily="34" charset="-127"/>
            </a:endParaRPr>
          </a:p>
        </p:txBody>
      </p:sp>
      <p:sp>
        <p:nvSpPr>
          <p:cNvPr id="13" name="Freeform 33">
            <a:extLst>
              <a:ext uri="{FF2B5EF4-FFF2-40B4-BE49-F238E27FC236}">
                <a16:creationId xmlns:a16="http://schemas.microsoft.com/office/drawing/2014/main" id="{AF662072-4806-2569-A978-1AE66343D76A}"/>
              </a:ext>
            </a:extLst>
          </p:cNvPr>
          <p:cNvSpPr/>
          <p:nvPr/>
        </p:nvSpPr>
        <p:spPr>
          <a:xfrm>
            <a:off x="9605775" y="3641321"/>
            <a:ext cx="953166" cy="907999"/>
          </a:xfrm>
          <a:custGeom>
            <a:avLst/>
            <a:gdLst/>
            <a:ahLst/>
            <a:cxnLst/>
            <a:rect l="l" t="t" r="r" b="b"/>
            <a:pathLst>
              <a:path w="1079092" h="1061434">
                <a:moveTo>
                  <a:pt x="0" y="0"/>
                </a:moveTo>
                <a:lnTo>
                  <a:pt x="1079092" y="0"/>
                </a:lnTo>
                <a:lnTo>
                  <a:pt x="1079092" y="1061434"/>
                </a:lnTo>
                <a:lnTo>
                  <a:pt x="0" y="10614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ko-KR" dirty="0">
              <a:latin typeface="Malgun Gothic" panose="020B0503020000020004" pitchFamily="34" charset="-127"/>
            </a:endParaRPr>
          </a:p>
        </p:txBody>
      </p:sp>
      <p:sp>
        <p:nvSpPr>
          <p:cNvPr id="15" name="Freeform 3">
            <a:extLst>
              <a:ext uri="{FF2B5EF4-FFF2-40B4-BE49-F238E27FC236}">
                <a16:creationId xmlns:a16="http://schemas.microsoft.com/office/drawing/2014/main" id="{975C714F-35E7-4BCB-FED6-F0C253639DCE}"/>
              </a:ext>
            </a:extLst>
          </p:cNvPr>
          <p:cNvSpPr/>
          <p:nvPr/>
        </p:nvSpPr>
        <p:spPr>
          <a:xfrm>
            <a:off x="3167497" y="3636824"/>
            <a:ext cx="1043341" cy="1016784"/>
          </a:xfrm>
          <a:custGeom>
            <a:avLst/>
            <a:gdLst/>
            <a:ahLst/>
            <a:cxnLst/>
            <a:rect l="l" t="t" r="r" b="b"/>
            <a:pathLst>
              <a:path w="1043341" h="1016784">
                <a:moveTo>
                  <a:pt x="0" y="0"/>
                </a:moveTo>
                <a:lnTo>
                  <a:pt x="1043341" y="0"/>
                </a:lnTo>
                <a:lnTo>
                  <a:pt x="1043341" y="1016784"/>
                </a:lnTo>
                <a:lnTo>
                  <a:pt x="0" y="10167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ko-KR" dirty="0">
              <a:latin typeface="Malgun Gothic" panose="020B0503020000020004" pitchFamily="34" charset="-127"/>
            </a:endParaRPr>
          </a:p>
        </p:txBody>
      </p:sp>
      <p:sp>
        <p:nvSpPr>
          <p:cNvPr id="20" name="Freeform 32">
            <a:extLst>
              <a:ext uri="{FF2B5EF4-FFF2-40B4-BE49-F238E27FC236}">
                <a16:creationId xmlns:a16="http://schemas.microsoft.com/office/drawing/2014/main" id="{02E8ABF0-0994-162A-152B-BD83BA7BB526}"/>
              </a:ext>
            </a:extLst>
          </p:cNvPr>
          <p:cNvSpPr/>
          <p:nvPr/>
        </p:nvSpPr>
        <p:spPr>
          <a:xfrm>
            <a:off x="3137375" y="6504864"/>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ko-KR" dirty="0">
              <a:latin typeface="Malgun Gothic" panose="020B0503020000020004" pitchFamily="34" charset="-127"/>
            </a:endParaRPr>
          </a:p>
        </p:txBody>
      </p:sp>
      <p:sp>
        <p:nvSpPr>
          <p:cNvPr id="25" name="Freeform 17">
            <a:extLst>
              <a:ext uri="{FF2B5EF4-FFF2-40B4-BE49-F238E27FC236}">
                <a16:creationId xmlns:a16="http://schemas.microsoft.com/office/drawing/2014/main" id="{8702C3B6-1656-46F0-BA13-193179856F67}"/>
              </a:ext>
            </a:extLst>
          </p:cNvPr>
          <p:cNvSpPr/>
          <p:nvPr/>
        </p:nvSpPr>
        <p:spPr>
          <a:xfrm>
            <a:off x="9699740" y="6840339"/>
            <a:ext cx="669571" cy="767216"/>
          </a:xfrm>
          <a:custGeom>
            <a:avLst/>
            <a:gdLst/>
            <a:ahLst/>
            <a:cxnLst/>
            <a:rect l="l" t="t" r="r" b="b"/>
            <a:pathLst>
              <a:path w="669571" h="767216">
                <a:moveTo>
                  <a:pt x="0" y="0"/>
                </a:moveTo>
                <a:lnTo>
                  <a:pt x="669571" y="0"/>
                </a:lnTo>
                <a:lnTo>
                  <a:pt x="669571" y="767217"/>
                </a:lnTo>
                <a:lnTo>
                  <a:pt x="0" y="7672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ko-KR" dirty="0">
              <a:latin typeface="Malgun Gothic" panose="020B0503020000020004" pitchFamily="34" charset="-12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ko-KR" dirty="0">
              <a:latin typeface="Malgun Gothic" panose="020B0503020000020004" pitchFamily="34" charset="-127"/>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ko-KR" dirty="0">
                <a:latin typeface="Malgun Gothic" panose="020B0503020000020004" pitchFamily="34" charset="-127"/>
              </a:endParaRPr>
            </a:p>
          </p:txBody>
        </p:sp>
      </p:grpSp>
      <p:sp>
        <p:nvSpPr>
          <p:cNvPr id="6" name="TextBox 6"/>
          <p:cNvSpPr txBox="1"/>
          <p:nvPr/>
        </p:nvSpPr>
        <p:spPr>
          <a:xfrm>
            <a:off x="1028700" y="4187333"/>
            <a:ext cx="8153208" cy="4752070"/>
          </a:xfrm>
          <a:prstGeom prst="rect">
            <a:avLst/>
          </a:prstGeom>
        </p:spPr>
        <p:txBody>
          <a:bodyPr lIns="0" tIns="0" rIns="0" bIns="0" rtlCol="0" anchor="t">
            <a:spAutoFit/>
          </a:bodyPr>
          <a:lstStyle/>
          <a:p>
            <a:pPr marL="571500" indent="-571500" algn="l" rtl="0">
              <a:lnSpc>
                <a:spcPct val="200000"/>
              </a:lnSpc>
              <a:buFont typeface="Arial" panose="020B0604020202020204" pitchFamily="34" charset="0"/>
              <a:buChar char="•"/>
            </a:pPr>
            <a:r>
              <a:rPr lang="ko-KR" sz="40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지역 기업 및 고용주</a:t>
            </a:r>
            <a:endParaRPr lang="ko-KR" sz="4000" dirty="0">
              <a:solidFill>
                <a:srgbClr val="000000"/>
              </a:solidFill>
              <a:latin typeface="Malgun Gothic" panose="020B0503020000020004" pitchFamily="34" charset="-127"/>
              <a:ea typeface="Malgun Gothic" panose="020B0503020000020004" pitchFamily="34" charset="-127"/>
              <a:cs typeface="Calibri (MS)"/>
            </a:endParaRPr>
          </a:p>
          <a:p>
            <a:pPr marL="457200" indent="-457200" algn="l" rtl="0">
              <a:lnSpc>
                <a:spcPct val="200000"/>
              </a:lnSpc>
              <a:buFont typeface="Arial" panose="020B0604020202020204" pitchFamily="34" charset="0"/>
              <a:buChar char="•"/>
            </a:pPr>
            <a:r>
              <a:rPr lang="ko-KR" sz="40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지역사회 기반 단체</a:t>
            </a:r>
            <a:endParaRPr lang="ko-KR" sz="4000" dirty="0">
              <a:solidFill>
                <a:srgbClr val="000000"/>
              </a:solidFill>
              <a:latin typeface="Malgun Gothic" panose="020B0503020000020004" pitchFamily="34" charset="-127"/>
              <a:ea typeface="Malgun Gothic" panose="020B0503020000020004" pitchFamily="34" charset="-127"/>
              <a:cs typeface="Calibri (MS)"/>
            </a:endParaRPr>
          </a:p>
          <a:p>
            <a:pPr marL="457200" indent="-457200" algn="l" rtl="0">
              <a:lnSpc>
                <a:spcPct val="200000"/>
              </a:lnSpc>
              <a:buFont typeface="Arial" panose="020B0604020202020204" pitchFamily="34" charset="0"/>
              <a:buChar char="•"/>
            </a:pPr>
            <a:r>
              <a:rPr lang="ko-KR" sz="40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시민 단체와 종교 단체</a:t>
            </a:r>
          </a:p>
          <a:p>
            <a:pPr marL="457200" indent="-457200" algn="l" rtl="0">
              <a:lnSpc>
                <a:spcPct val="200000"/>
              </a:lnSpc>
              <a:buFont typeface="Arial" panose="020B0604020202020204" pitchFamily="34" charset="0"/>
              <a:buChar char="•"/>
            </a:pPr>
            <a:r>
              <a:rPr lang="ko-KR" sz="40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개인 기부자 및 네트워크</a:t>
            </a:r>
            <a:endParaRPr lang="ko-KR" sz="4000" dirty="0">
              <a:solidFill>
                <a:srgbClr val="000000"/>
              </a:solidFill>
              <a:latin typeface="Malgun Gothic" panose="020B0503020000020004" pitchFamily="34" charset="-127"/>
              <a:ea typeface="Malgun Gothic" panose="020B0503020000020004" pitchFamily="34" charset="-127"/>
              <a:cs typeface="Calibri (MS)"/>
            </a:endParaRPr>
          </a:p>
        </p:txBody>
      </p:sp>
      <p:sp>
        <p:nvSpPr>
          <p:cNvPr id="8" name="TextBox 8"/>
          <p:cNvSpPr txBox="1"/>
          <p:nvPr/>
        </p:nvSpPr>
        <p:spPr>
          <a:xfrm>
            <a:off x="971458" y="1919153"/>
            <a:ext cx="9449196" cy="1000274"/>
          </a:xfrm>
          <a:prstGeom prst="rect">
            <a:avLst/>
          </a:prstGeom>
        </p:spPr>
        <p:txBody>
          <a:bodyPr wrap="square" lIns="0" tIns="0" rIns="0" bIns="0" rtlCol="0" anchor="t">
            <a:spAutoFit/>
          </a:bodyPr>
          <a:lstStyle/>
          <a:p>
            <a:pPr algn="just" rtl="0"/>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파트너를 찾을 수 있는 곳</a:t>
            </a:r>
          </a:p>
        </p:txBody>
      </p:sp>
      <p:sp>
        <p:nvSpPr>
          <p:cNvPr id="9" name="Freeform 9"/>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ko-KR" dirty="0">
              <a:latin typeface="Malgun Gothic" panose="020B0503020000020004" pitchFamily="34" charset="-127"/>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762000" y="2781300"/>
            <a:ext cx="10106488" cy="7340536"/>
          </a:xfrm>
          <a:prstGeom prst="rect">
            <a:avLst/>
          </a:prstGeom>
        </p:spPr>
        <p:txBody>
          <a:bodyPr lIns="0" tIns="0" rIns="0" bIns="0" rtlCol="0" anchor="t">
            <a:spAutoFit/>
          </a:bodyPr>
          <a:lstStyle/>
          <a:p>
            <a:pPr marL="313055" lvl="1" algn="l" rtl="0">
              <a:lnSpc>
                <a:spcPts val="4059"/>
              </a:lnSpc>
            </a:pPr>
            <a:r>
              <a:rPr lang="ko-KR" sz="4000" u="none" baseline="0" dirty="0">
                <a:solidFill>
                  <a:srgbClr val="293374"/>
                </a:solidFill>
                <a:latin typeface="Malgun Gothic" panose="020B0503020000020004" pitchFamily="34" charset="-127"/>
                <a:ea typeface="Malgun Gothic" panose="020B0503020000020004" pitchFamily="34" charset="-127"/>
                <a:cs typeface="Calibri (MS)"/>
                <a:sym typeface="Calibri (MS)"/>
              </a:rPr>
              <a:t>견고한 파트너십은 양측 모두에게 이익을 가져다 줍니다. 클럽에서 파트너십을 요청할 때는 그에 대한 보답으로 무엇을 제공할 수 있는지를 미리 준비해 두십시오.</a:t>
            </a:r>
            <a:endParaRPr lang="ko-KR" sz="4000" dirty="0">
              <a:solidFill>
                <a:srgbClr val="293374"/>
              </a:solidFill>
              <a:latin typeface="Malgun Gothic" panose="020B0503020000020004" pitchFamily="34" charset="-127"/>
              <a:ea typeface="Malgun Gothic" panose="020B0503020000020004" pitchFamily="34" charset="-127"/>
              <a:cs typeface="Calibri (MS)"/>
            </a:endParaRPr>
          </a:p>
          <a:p>
            <a:pPr marL="313055" lvl="1" algn="l" rtl="0">
              <a:lnSpc>
                <a:spcPts val="4059"/>
              </a:lnSpc>
            </a:pPr>
            <a:endParaRPr lang="ko-KR" sz="4000" dirty="0">
              <a:solidFill>
                <a:srgbClr val="293374"/>
              </a:solidFill>
              <a:latin typeface="Malgun Gothic" panose="020B0503020000020004" pitchFamily="34" charset="-127"/>
              <a:ea typeface="Malgun Gothic" panose="020B0503020000020004" pitchFamily="34" charset="-127"/>
              <a:cs typeface="Calibri (MS)"/>
            </a:endParaRPr>
          </a:p>
          <a:p>
            <a:pPr marL="770255" lvl="1" indent="-457200" algn="l" rtl="0">
              <a:lnSpc>
                <a:spcPct val="150000"/>
              </a:lnSpc>
              <a:buFont typeface="Arial" panose="020B0604020202020204" pitchFamily="34" charset="0"/>
              <a:buChar char="•"/>
            </a:pPr>
            <a:r>
              <a:rPr lang="ko-KR" sz="4000" u="none" baseline="0" dirty="0">
                <a:solidFill>
                  <a:srgbClr val="293374"/>
                </a:solidFill>
                <a:latin typeface="Malgun Gothic" panose="020B0503020000020004" pitchFamily="34" charset="-127"/>
                <a:ea typeface="Malgun Gothic" panose="020B0503020000020004" pitchFamily="34" charset="-127"/>
                <a:cs typeface="Calibri (MS)"/>
                <a:sym typeface="Calibri (MS)"/>
              </a:rPr>
              <a:t>지역사회에서의 인지도</a:t>
            </a:r>
            <a:endParaRPr lang="ko-KR" sz="4000" dirty="0">
              <a:solidFill>
                <a:srgbClr val="293374"/>
              </a:solidFill>
              <a:latin typeface="Malgun Gothic" panose="020B0503020000020004" pitchFamily="34" charset="-127"/>
              <a:ea typeface="Malgun Gothic" panose="020B0503020000020004" pitchFamily="34" charset="-127"/>
              <a:cs typeface="Calibri (MS)"/>
            </a:endParaRPr>
          </a:p>
          <a:p>
            <a:pPr marL="770255" lvl="1" indent="-457200" algn="l" rtl="0">
              <a:lnSpc>
                <a:spcPct val="150000"/>
              </a:lnSpc>
              <a:buFont typeface="Arial" panose="020B0604020202020204" pitchFamily="34" charset="0"/>
              <a:buChar char="•"/>
            </a:pPr>
            <a:r>
              <a:rPr lang="ko-KR" sz="4000" u="none" baseline="0" dirty="0">
                <a:solidFill>
                  <a:srgbClr val="293374"/>
                </a:solidFill>
                <a:latin typeface="Malgun Gothic" panose="020B0503020000020004" pitchFamily="34" charset="-127"/>
                <a:ea typeface="Malgun Gothic" panose="020B0503020000020004" pitchFamily="34" charset="-127"/>
                <a:cs typeface="Calibri (MS)"/>
                <a:sym typeface="Calibri (MS)"/>
              </a:rPr>
              <a:t>직원 참여 증진</a:t>
            </a:r>
            <a:endParaRPr lang="ko-KR" sz="4000" dirty="0">
              <a:solidFill>
                <a:srgbClr val="293374"/>
              </a:solidFill>
              <a:latin typeface="Malgun Gothic" panose="020B0503020000020004" pitchFamily="34" charset="-127"/>
              <a:ea typeface="Malgun Gothic" panose="020B0503020000020004" pitchFamily="34" charset="-127"/>
              <a:cs typeface="Calibri (MS)"/>
            </a:endParaRPr>
          </a:p>
          <a:p>
            <a:pPr marL="770255" lvl="1" indent="-457200" algn="l" rtl="0">
              <a:lnSpc>
                <a:spcPct val="150000"/>
              </a:lnSpc>
              <a:buFont typeface="Arial" panose="020B0604020202020204" pitchFamily="34" charset="0"/>
              <a:buChar char="•"/>
            </a:pPr>
            <a:r>
              <a:rPr lang="ko-KR" sz="4000" u="none" baseline="0" dirty="0">
                <a:solidFill>
                  <a:srgbClr val="293374"/>
                </a:solidFill>
                <a:latin typeface="Malgun Gothic" panose="020B0503020000020004" pitchFamily="34" charset="-127"/>
                <a:ea typeface="Malgun Gothic" panose="020B0503020000020004" pitchFamily="34" charset="-127"/>
                <a:cs typeface="Calibri (MS)"/>
                <a:sym typeface="Calibri (MS)"/>
              </a:rPr>
              <a:t>100년에 걸친 사명 지지</a:t>
            </a:r>
            <a:endParaRPr lang="ko-KR" sz="4000" dirty="0">
              <a:solidFill>
                <a:srgbClr val="293374"/>
              </a:solidFill>
              <a:latin typeface="Malgun Gothic" panose="020B0503020000020004" pitchFamily="34" charset="-127"/>
              <a:ea typeface="Malgun Gothic" panose="020B0503020000020004" pitchFamily="34" charset="-127"/>
              <a:cs typeface="Calibri (MS)"/>
            </a:endParaRPr>
          </a:p>
          <a:p>
            <a:pPr marL="770255" lvl="1" indent="-457200" algn="l" rtl="0">
              <a:lnSpc>
                <a:spcPct val="150000"/>
              </a:lnSpc>
              <a:buFont typeface="Arial" panose="020B0604020202020204" pitchFamily="34" charset="0"/>
              <a:buChar char="•"/>
            </a:pPr>
            <a:r>
              <a:rPr lang="ko-KR" sz="4000" u="none" baseline="0" dirty="0">
                <a:solidFill>
                  <a:srgbClr val="293374"/>
                </a:solidFill>
                <a:latin typeface="Malgun Gothic" panose="020B0503020000020004" pitchFamily="34" charset="-127"/>
                <a:ea typeface="Malgun Gothic" panose="020B0503020000020004" pitchFamily="34" charset="-127"/>
                <a:cs typeface="Calibri (MS)"/>
                <a:sym typeface="Calibri (MS)"/>
              </a:rPr>
              <a:t>새로운 네트워크 접근 기회</a:t>
            </a:r>
            <a:endParaRPr lang="ko-KR" sz="4000" dirty="0">
              <a:solidFill>
                <a:srgbClr val="293374"/>
              </a:solidFill>
              <a:latin typeface="Malgun Gothic" panose="020B0503020000020004" pitchFamily="34" charset="-127"/>
              <a:ea typeface="Malgun Gothic" panose="020B0503020000020004" pitchFamily="34" charset="-127"/>
              <a:cs typeface="Calibri (MS)"/>
            </a:endParaRPr>
          </a:p>
          <a:p>
            <a:pPr marL="313055" lvl="1" algn="l" rtl="0">
              <a:lnSpc>
                <a:spcPts val="4059"/>
              </a:lnSpc>
            </a:pPr>
            <a:endParaRPr lang="ko-KR" sz="2899" dirty="0">
              <a:solidFill>
                <a:srgbClr val="293374"/>
              </a:solidFill>
              <a:latin typeface="Malgun Gothic" panose="020B0503020000020004" pitchFamily="34" charset="-127"/>
              <a:ea typeface="Malgun Gothic" panose="020B0503020000020004" pitchFamily="34" charset="-127"/>
              <a:cs typeface="Calibri (MS)"/>
              <a:sym typeface="Calibri (MS)"/>
            </a:endParaRPr>
          </a:p>
          <a:p>
            <a:pPr marL="313055" lvl="1" algn="l" rtl="0">
              <a:lnSpc>
                <a:spcPts val="4059"/>
              </a:lnSpc>
            </a:pPr>
            <a:endParaRPr lang="ko-KR" sz="2899" dirty="0">
              <a:solidFill>
                <a:srgbClr val="293374"/>
              </a:solidFill>
              <a:latin typeface="Malgun Gothic" panose="020B0503020000020004" pitchFamily="34" charset="-127"/>
              <a:ea typeface="Malgun Gothic" panose="020B0503020000020004" pitchFamily="34" charset="-127"/>
              <a:cs typeface="Calibri (MS)"/>
              <a:sym typeface="Calibri (MS)"/>
            </a:endParaRPr>
          </a:p>
        </p:txBody>
      </p:sp>
      <p:sp>
        <p:nvSpPr>
          <p:cNvPr id="6" name="TextBox 6"/>
          <p:cNvSpPr txBox="1"/>
          <p:nvPr/>
        </p:nvSpPr>
        <p:spPr>
          <a:xfrm>
            <a:off x="1028700" y="1202317"/>
            <a:ext cx="10106488" cy="1000274"/>
          </a:xfrm>
          <a:prstGeom prst="rect">
            <a:avLst/>
          </a:prstGeom>
        </p:spPr>
        <p:txBody>
          <a:bodyPr wrap="square" lIns="0" tIns="0" rIns="0" bIns="0" rtlCol="0" anchor="t">
            <a:spAutoFit/>
          </a:bodyPr>
          <a:lstStyle/>
          <a:p>
            <a:pPr algn="just" rtl="0">
              <a:lnSpc>
                <a:spcPts val="7799"/>
              </a:lnSpc>
            </a:pPr>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파트너가 얻는 이점</a:t>
            </a:r>
          </a:p>
        </p:txBody>
      </p:sp>
      <p:pic>
        <p:nvPicPr>
          <p:cNvPr id="2050" name="Picture 2" descr="P2P(Peer to Peer) 모금: 비영리 단체의 경우 5가지 이점">
            <a:extLst>
              <a:ext uri="{FF2B5EF4-FFF2-40B4-BE49-F238E27FC236}">
                <a16:creationId xmlns:a16="http://schemas.microsoft.com/office/drawing/2014/main" id="{CA0FB219-2A29-34D6-2BE4-91C2928F8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719376" y="1718376"/>
            <a:ext cx="10287000" cy="6850248"/>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7"/>
          <p:cNvSpPr/>
          <p:nvPr/>
        </p:nvSpPr>
        <p:spPr>
          <a:xfrm>
            <a:off x="15316200" y="9105900"/>
            <a:ext cx="2718046" cy="7066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ko-KR" dirty="0">
              <a:latin typeface="Malgun Gothic" panose="020B0503020000020004" pitchFamily="34" charset="-127"/>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ko-KR" dirty="0">
                <a:latin typeface="Malgun Gothic" panose="020B0503020000020004" pitchFamily="34" charset="-127"/>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5" name="Group 5"/>
          <p:cNvGrpSpPr/>
          <p:nvPr/>
        </p:nvGrpSpPr>
        <p:grpSpPr>
          <a:xfrm rot="5400000">
            <a:off x="7418187" y="3845873"/>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ko-KR" sz="3200" dirty="0">
                <a:latin typeface="Malgun Gothic" panose="020B0503020000020004" pitchFamily="34" charset="-127"/>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algun Gothic" panose="020B0503020000020004" pitchFamily="34" charset="-127"/>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ko-KR" dirty="0">
                <a:latin typeface="Malgun Gothic" panose="020B0503020000020004" pitchFamily="34" charset="-127"/>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sz="3200" dirty="0">
              <a:latin typeface="Malgun Gothic" panose="020B0503020000020004" pitchFamily="34" charset="-127"/>
            </a:endParaRPr>
          </a:p>
        </p:txBody>
      </p:sp>
      <p:grpSp>
        <p:nvGrpSpPr>
          <p:cNvPr id="12" name="Group 12"/>
          <p:cNvGrpSpPr/>
          <p:nvPr/>
        </p:nvGrpSpPr>
        <p:grpSpPr>
          <a:xfrm rot="5400000">
            <a:off x="1369991" y="61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ko-KR" dirty="0">
                <a:latin typeface="Malgun Gothic" panose="020B0503020000020004" pitchFamily="34" charset="-127"/>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algun Gothic" panose="020B0503020000020004" pitchFamily="34" charset="-127"/>
              </a:endParaRPr>
            </a:p>
          </p:txBody>
        </p:sp>
      </p:grpSp>
      <p:grpSp>
        <p:nvGrpSpPr>
          <p:cNvPr id="15" name="Group 15"/>
          <p:cNvGrpSpPr/>
          <p:nvPr/>
        </p:nvGrpSpPr>
        <p:grpSpPr>
          <a:xfrm rot="5400000">
            <a:off x="7418187" y="61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ko-KR" sz="3200" dirty="0">
                <a:latin typeface="Malgun Gothic" panose="020B0503020000020004" pitchFamily="34" charset="-127"/>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algun Gothic" panose="020B0503020000020004" pitchFamily="34" charset="-127"/>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ko-KR" sz="3200" dirty="0">
              <a:latin typeface="Malgun Gothic" panose="020B0503020000020004" pitchFamily="34" charset="-127"/>
            </a:endParaRPr>
          </a:p>
        </p:txBody>
      </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ko-KR" dirty="0">
              <a:latin typeface="Malgun Gothic" panose="020B0503020000020004" pitchFamily="34" charset="-127"/>
            </a:endParaRPr>
          </a:p>
        </p:txBody>
      </p:sp>
      <p:sp>
        <p:nvSpPr>
          <p:cNvPr id="32" name="TextBox 32"/>
          <p:cNvSpPr txBox="1"/>
          <p:nvPr/>
        </p:nvSpPr>
        <p:spPr>
          <a:xfrm>
            <a:off x="2116222" y="3617520"/>
            <a:ext cx="4816156" cy="627736"/>
          </a:xfrm>
          <a:prstGeom prst="rect">
            <a:avLst/>
          </a:prstGeom>
        </p:spPr>
        <p:txBody>
          <a:bodyPr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1. 대화로 시작하기</a:t>
            </a:r>
          </a:p>
        </p:txBody>
      </p:sp>
      <p:sp>
        <p:nvSpPr>
          <p:cNvPr id="33" name="TextBox 33"/>
          <p:cNvSpPr txBox="1"/>
          <p:nvPr/>
        </p:nvSpPr>
        <p:spPr>
          <a:xfrm>
            <a:off x="8271305" y="3678275"/>
            <a:ext cx="5442389" cy="1316194"/>
          </a:xfrm>
          <a:prstGeom prst="rect">
            <a:avLst/>
          </a:prstGeom>
        </p:spPr>
        <p:txBody>
          <a:bodyPr wrap="square"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3. 구체적인 요청 한 가지로 추리기</a:t>
            </a:r>
            <a:endParaRPr lang="ko-KR" sz="3200" dirty="0">
              <a:solidFill>
                <a:srgbClr val="000000"/>
              </a:solidFill>
              <a:latin typeface="Malgun Gothic" panose="020B0503020000020004" pitchFamily="34" charset="-127"/>
              <a:ea typeface="Malgun Gothic" panose="020B0503020000020004" pitchFamily="34" charset="-127"/>
              <a:cs typeface="Calibri (MS)"/>
            </a:endParaRPr>
          </a:p>
        </p:txBody>
      </p:sp>
      <p:sp>
        <p:nvSpPr>
          <p:cNvPr id="34" name="TextBox 34"/>
          <p:cNvSpPr txBox="1"/>
          <p:nvPr/>
        </p:nvSpPr>
        <p:spPr>
          <a:xfrm>
            <a:off x="2232952" y="6082427"/>
            <a:ext cx="4816156" cy="984885"/>
          </a:xfrm>
          <a:prstGeom prst="rect">
            <a:avLst/>
          </a:prstGeom>
        </p:spPr>
        <p:txBody>
          <a:bodyPr lIns="0" tIns="0" rIns="0" bIns="0" rtlCol="0" anchor="t">
            <a:spAutoFit/>
          </a:bodyPr>
          <a:lstStyle/>
          <a:p>
            <a:pPr algn="l" rtl="0"/>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2. 파트너가 얻게 될 이점 제시하기</a:t>
            </a:r>
          </a:p>
        </p:txBody>
      </p:sp>
      <p:sp>
        <p:nvSpPr>
          <p:cNvPr id="35" name="TextBox 35"/>
          <p:cNvSpPr txBox="1"/>
          <p:nvPr/>
        </p:nvSpPr>
        <p:spPr>
          <a:xfrm>
            <a:off x="8271305" y="5919858"/>
            <a:ext cx="4903239" cy="627736"/>
          </a:xfrm>
          <a:prstGeom prst="rect">
            <a:avLst/>
          </a:prstGeom>
        </p:spPr>
        <p:txBody>
          <a:bodyPr lIns="0" tIns="0" rIns="0" bIns="0" rtlCol="0" anchor="t">
            <a:spAutoFit/>
          </a:bodyPr>
          <a:lstStyle/>
          <a:p>
            <a:pPr algn="l" rtl="0">
              <a:lnSpc>
                <a:spcPts val="5400"/>
              </a:lnSpc>
            </a:pPr>
            <a:r>
              <a:rPr lang="ko-KR" sz="32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4. 서면으로 후속 조치하기</a:t>
            </a:r>
          </a:p>
        </p:txBody>
      </p:sp>
      <p:sp>
        <p:nvSpPr>
          <p:cNvPr id="40" name="TextBox 40"/>
          <p:cNvSpPr txBox="1"/>
          <p:nvPr/>
        </p:nvSpPr>
        <p:spPr>
          <a:xfrm>
            <a:off x="1401281" y="1895623"/>
            <a:ext cx="9000000" cy="955675"/>
          </a:xfrm>
          <a:prstGeom prst="rect">
            <a:avLst/>
          </a:prstGeom>
        </p:spPr>
        <p:txBody>
          <a:bodyPr lIns="0" tIns="0" rIns="0" bIns="0" rtlCol="0" anchor="t">
            <a:spAutoFit/>
          </a:bodyPr>
          <a:lstStyle/>
          <a:p>
            <a:pPr algn="l" rtl="0">
              <a:lnSpc>
                <a:spcPts val="7475"/>
              </a:lnSpc>
            </a:pPr>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제안하는 방법</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ko-KR" dirty="0">
              <a:latin typeface="Malgun Gothic" panose="020B0503020000020004" pitchFamily="34" charset="-127"/>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ko-KR" dirty="0">
              <a:latin typeface="Malgun Gothic" panose="020B0503020000020004" pitchFamily="34" charset="-127"/>
            </a:endParaRPr>
          </a:p>
        </p:txBody>
      </p:sp>
      <p:sp>
        <p:nvSpPr>
          <p:cNvPr id="4" name="TextBox 4"/>
          <p:cNvSpPr txBox="1"/>
          <p:nvPr/>
        </p:nvSpPr>
        <p:spPr>
          <a:xfrm>
            <a:off x="2461569" y="3156464"/>
            <a:ext cx="13364862" cy="3385542"/>
          </a:xfrm>
          <a:prstGeom prst="rect">
            <a:avLst/>
          </a:prstGeom>
        </p:spPr>
        <p:txBody>
          <a:bodyPr wrap="square" lIns="0" tIns="0" rIns="0" bIns="0" rtlCol="0" anchor="t">
            <a:spAutoFit/>
          </a:bodyPr>
          <a:lstStyle/>
          <a:p>
            <a:pPr algn="ctr" rtl="0"/>
            <a:r>
              <a:rPr lang="ko-KR" sz="44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귀 클럽은 어떤 파트너와 협력한 경험이 있습니까? 이때 성공의 비결은 무엇이었습니까? </a:t>
            </a:r>
          </a:p>
          <a:p>
            <a:pPr algn="ctr" rtl="0"/>
            <a:endParaRPr lang="ko-KR" sz="4400" dirty="0">
              <a:solidFill>
                <a:srgbClr val="000000"/>
              </a:solidFill>
              <a:latin typeface="Malgun Gothic" panose="020B0503020000020004" pitchFamily="34" charset="-127"/>
              <a:ea typeface="Malgun Gothic" panose="020B0503020000020004" pitchFamily="34" charset="-127"/>
              <a:cs typeface="Calibri (MS)"/>
              <a:sym typeface="Calibri (MS)"/>
            </a:endParaRPr>
          </a:p>
          <a:p>
            <a:pPr algn="ctr" rtl="0"/>
            <a:r>
              <a:rPr lang="ko-KR" sz="44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옆 사람에게 질문해 보십시오. "어떤 파트너에게 가장 먼저 </a:t>
            </a:r>
            <a:r>
              <a:rPr lang="ko-KR" sz="4400" u="none" baseline="0" dirty="0" err="1">
                <a:solidFill>
                  <a:srgbClr val="000000"/>
                </a:solidFill>
                <a:latin typeface="Malgun Gothic" panose="020B0503020000020004" pitchFamily="34" charset="-127"/>
                <a:ea typeface="Malgun Gothic" panose="020B0503020000020004" pitchFamily="34" charset="-127"/>
                <a:cs typeface="Calibri (MS)"/>
                <a:sym typeface="Calibri (MS)"/>
              </a:rPr>
              <a:t>접근하시겠어요</a:t>
            </a:r>
            <a:r>
              <a:rPr lang="ko-KR" sz="4400" u="none" baseline="0" dirty="0">
                <a:solidFill>
                  <a:srgbClr val="000000"/>
                </a:solidFill>
                <a:latin typeface="Malgun Gothic" panose="020B0503020000020004" pitchFamily="34" charset="-127"/>
                <a:ea typeface="Malgun Gothic" panose="020B0503020000020004" pitchFamily="34" charset="-127"/>
                <a:cs typeface="Calibri (MS)"/>
                <a:sym typeface="Calibri (MS)"/>
              </a:rPr>
              <a:t>?"</a:t>
            </a:r>
            <a:endParaRPr lang="ko-KR" sz="4400" dirty="0">
              <a:solidFill>
                <a:srgbClr val="000000"/>
              </a:solidFill>
              <a:latin typeface="Malgun Gothic" panose="020B0503020000020004" pitchFamily="34" charset="-127"/>
              <a:ea typeface="Malgun Gothic" panose="020B0503020000020004" pitchFamily="34" charset="-127"/>
              <a:cs typeface="Calibri (MS)"/>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ko-KR" sz="6500" b="1" u="none" baseline="0" dirty="0">
                <a:solidFill>
                  <a:srgbClr val="293374"/>
                </a:solidFill>
                <a:latin typeface="Malgun Gothic" panose="020B0503020000020004" pitchFamily="34" charset="-127"/>
                <a:ea typeface="Malgun Gothic" panose="020B0503020000020004" pitchFamily="34" charset="-127"/>
                <a:cs typeface="Effra"/>
                <a:sym typeface="Effra"/>
              </a:rPr>
              <a:t>자유 토론</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ko-KR" dirty="0">
              <a:latin typeface="Malgun Gothic" panose="020B0503020000020004" pitchFamily="34" charset="-127"/>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ko-KR" dirty="0">
              <a:latin typeface="Malgun Gothic" panose="020B0503020000020004" pitchFamily="34" charset="-127"/>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ko-KR" dirty="0">
              <a:latin typeface="Malgun Gothic" panose="020B0503020000020004" pitchFamily="34" charset="-127"/>
            </a:endParaRPr>
          </a:p>
        </p:txBody>
      </p:sp>
      <p:sp>
        <p:nvSpPr>
          <p:cNvPr id="7" name="TextBox 7"/>
          <p:cNvSpPr txBox="1"/>
          <p:nvPr/>
        </p:nvSpPr>
        <p:spPr>
          <a:xfrm>
            <a:off x="2739888" y="1002010"/>
            <a:ext cx="12808224" cy="1026243"/>
          </a:xfrm>
          <a:prstGeom prst="rect">
            <a:avLst/>
          </a:prstGeom>
        </p:spPr>
        <p:txBody>
          <a:bodyPr wrap="square" lIns="0" tIns="0" rIns="0" bIns="0" rtlCol="0" anchor="t">
            <a:spAutoFit/>
          </a:bodyPr>
          <a:lstStyle/>
          <a:p>
            <a:pPr algn="ctr" rtl="0">
              <a:lnSpc>
                <a:spcPts val="9100"/>
              </a:lnSpc>
            </a:pPr>
            <a:r>
              <a:rPr lang="ko-KR" sz="5400" b="1" u="none" spc="-194" baseline="0" dirty="0">
                <a:solidFill>
                  <a:srgbClr val="FFFFFF"/>
                </a:solidFill>
                <a:latin typeface="Malgun Gothic" panose="020B0503020000020004" pitchFamily="34" charset="-127"/>
                <a:ea typeface="Malgun Gothic" panose="020B0503020000020004" pitchFamily="34" charset="-127"/>
                <a:cs typeface="Effra"/>
                <a:sym typeface="Effra"/>
              </a:rPr>
              <a:t>기부자 관리 활동(Stewardship) 동향</a:t>
            </a:r>
          </a:p>
        </p:txBody>
      </p:sp>
      <p:sp>
        <p:nvSpPr>
          <p:cNvPr id="8" name="TextBox 8"/>
          <p:cNvSpPr txBox="1"/>
          <p:nvPr/>
        </p:nvSpPr>
        <p:spPr>
          <a:xfrm>
            <a:off x="4310805" y="3790089"/>
            <a:ext cx="3632666" cy="440442"/>
          </a:xfrm>
          <a:prstGeom prst="rect">
            <a:avLst/>
          </a:prstGeom>
        </p:spPr>
        <p:txBody>
          <a:bodyPr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기부자 유지</a:t>
            </a:r>
            <a:endParaRPr lang="ko-KR" sz="4400" b="1" spc="-95" dirty="0">
              <a:solidFill>
                <a:srgbClr val="FFFFFF"/>
              </a:solidFill>
              <a:latin typeface="Malgun Gothic" panose="020B0503020000020004" pitchFamily="34" charset="-127"/>
              <a:ea typeface="Malgun Gothic" panose="020B0503020000020004" pitchFamily="34" charset="-127"/>
              <a:cs typeface="Calibri (MS) Bold"/>
            </a:endParaRPr>
          </a:p>
        </p:txBody>
      </p:sp>
      <p:sp>
        <p:nvSpPr>
          <p:cNvPr id="10" name="TextBox 10"/>
          <p:cNvSpPr txBox="1"/>
          <p:nvPr/>
        </p:nvSpPr>
        <p:spPr>
          <a:xfrm>
            <a:off x="4310805" y="6744598"/>
            <a:ext cx="3632666" cy="1354217"/>
          </a:xfrm>
          <a:prstGeom prst="rect">
            <a:avLst/>
          </a:prstGeom>
        </p:spPr>
        <p:txBody>
          <a:bodyPr lIns="0" tIns="0" rIns="0" bIns="0" rtlCol="0" anchor="t">
            <a:spAutoFit/>
          </a:bodyPr>
          <a:lstStyle/>
          <a:p>
            <a:pPr algn="l" rtl="0"/>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영향력 있는 이야기</a:t>
            </a:r>
          </a:p>
        </p:txBody>
      </p:sp>
      <p:sp>
        <p:nvSpPr>
          <p:cNvPr id="11" name="TextBox 11"/>
          <p:cNvSpPr txBox="1"/>
          <p:nvPr/>
        </p:nvSpPr>
        <p:spPr>
          <a:xfrm>
            <a:off x="10781882" y="4018665"/>
            <a:ext cx="4543950" cy="848630"/>
          </a:xfrm>
          <a:prstGeom prst="rect">
            <a:avLst/>
          </a:prstGeom>
        </p:spPr>
        <p:txBody>
          <a:bodyPr wrap="square"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쉬운 기부 방법</a:t>
            </a:r>
          </a:p>
          <a:p>
            <a:pPr algn="l" rtl="0">
              <a:lnSpc>
                <a:spcPts val="3319"/>
              </a:lnSpc>
            </a:pPr>
            <a:endParaRPr lang="ko-KR" sz="3191" b="1" spc="-95" dirty="0">
              <a:solidFill>
                <a:srgbClr val="FFFFFF"/>
              </a:solidFill>
              <a:latin typeface="Malgun Gothic" panose="020B0503020000020004" pitchFamily="34" charset="-127"/>
              <a:ea typeface="Malgun Gothic" panose="020B0503020000020004" pitchFamily="34" charset="-127"/>
              <a:cs typeface="Calibri (MS) Bold"/>
              <a:sym typeface="Calibri (MS) Bold"/>
            </a:endParaRPr>
          </a:p>
        </p:txBody>
      </p:sp>
      <p:sp>
        <p:nvSpPr>
          <p:cNvPr id="12" name="TextBox 12"/>
          <p:cNvSpPr txBox="1"/>
          <p:nvPr/>
        </p:nvSpPr>
        <p:spPr>
          <a:xfrm>
            <a:off x="10666013" y="6914374"/>
            <a:ext cx="3632666" cy="440442"/>
          </a:xfrm>
          <a:prstGeom prst="rect">
            <a:avLst/>
          </a:prstGeom>
        </p:spPr>
        <p:txBody>
          <a:bodyPr lIns="0" tIns="0" rIns="0" bIns="0" rtlCol="0" anchor="t">
            <a:spAutoFit/>
          </a:bodyPr>
          <a:lstStyle/>
          <a:p>
            <a:pPr algn="l" rtl="0">
              <a:lnSpc>
                <a:spcPts val="3319"/>
              </a:lnSpc>
            </a:pPr>
            <a:r>
              <a:rPr lang="ko-KR" sz="4400" b="1" u="none" spc="-95" baseline="0" dirty="0">
                <a:solidFill>
                  <a:srgbClr val="FFFFFF"/>
                </a:solidFill>
                <a:latin typeface="Malgun Gothic" panose="020B0503020000020004" pitchFamily="34" charset="-127"/>
                <a:ea typeface="Malgun Gothic" panose="020B0503020000020004" pitchFamily="34" charset="-127"/>
                <a:cs typeface="Calibri (MS) Bold"/>
                <a:sym typeface="Calibri (MS) Bold"/>
              </a:rPr>
              <a:t>젊은 기부자</a:t>
            </a:r>
            <a:endParaRPr lang="ko-KR" sz="4400" b="1" spc="-95" dirty="0">
              <a:solidFill>
                <a:srgbClr val="FFFFFF"/>
              </a:solidFill>
              <a:latin typeface="Malgun Gothic" panose="020B0503020000020004" pitchFamily="34" charset="-127"/>
              <a:ea typeface="Malgun Gothic" panose="020B0503020000020004" pitchFamily="34" charset="-127"/>
              <a:cs typeface="Calibri (MS) Bold"/>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ko-KR" dirty="0">
              <a:latin typeface="Malgun Gothic" panose="020B0503020000020004" pitchFamily="34" charset="-127"/>
            </a:endParaRPr>
          </a:p>
        </p:txBody>
      </p:sp>
      <p:sp>
        <p:nvSpPr>
          <p:cNvPr id="22" name="Freeform 32">
            <a:extLst>
              <a:ext uri="{FF2B5EF4-FFF2-40B4-BE49-F238E27FC236}">
                <a16:creationId xmlns:a16="http://schemas.microsoft.com/office/drawing/2014/main" id="{D4621951-B426-F59A-E307-140B08C7EFFE}"/>
              </a:ext>
            </a:extLst>
          </p:cNvPr>
          <p:cNvSpPr/>
          <p:nvPr/>
        </p:nvSpPr>
        <p:spPr>
          <a:xfrm>
            <a:off x="9542910" y="3512810"/>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ko-KR" dirty="0">
              <a:latin typeface="Malgun Gothic" panose="020B0503020000020004" pitchFamily="34" charset="-127"/>
            </a:endParaRPr>
          </a:p>
        </p:txBody>
      </p:sp>
      <p:sp>
        <p:nvSpPr>
          <p:cNvPr id="24" name="Freeform 5">
            <a:extLst>
              <a:ext uri="{FF2B5EF4-FFF2-40B4-BE49-F238E27FC236}">
                <a16:creationId xmlns:a16="http://schemas.microsoft.com/office/drawing/2014/main" id="{41BBBB72-434A-29BF-8624-BA57DFDFC07F}"/>
              </a:ext>
            </a:extLst>
          </p:cNvPr>
          <p:cNvSpPr/>
          <p:nvPr/>
        </p:nvSpPr>
        <p:spPr>
          <a:xfrm>
            <a:off x="3111904" y="3846475"/>
            <a:ext cx="801428" cy="735857"/>
          </a:xfrm>
          <a:custGeom>
            <a:avLst/>
            <a:gdLst/>
            <a:ahLst/>
            <a:cxnLst/>
            <a:rect l="l" t="t" r="r" b="b"/>
            <a:pathLst>
              <a:path w="801428" h="735857">
                <a:moveTo>
                  <a:pt x="0" y="0"/>
                </a:moveTo>
                <a:lnTo>
                  <a:pt x="801428" y="0"/>
                </a:lnTo>
                <a:lnTo>
                  <a:pt x="801428" y="735857"/>
                </a:lnTo>
                <a:lnTo>
                  <a:pt x="0" y="73585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ko-KR" dirty="0">
              <a:latin typeface="Malgun Gothic" panose="020B0503020000020004" pitchFamily="34" charset="-127"/>
            </a:endParaRPr>
          </a:p>
        </p:txBody>
      </p:sp>
      <p:sp>
        <p:nvSpPr>
          <p:cNvPr id="13" name="Freeform 51">
            <a:extLst>
              <a:ext uri="{FF2B5EF4-FFF2-40B4-BE49-F238E27FC236}">
                <a16:creationId xmlns:a16="http://schemas.microsoft.com/office/drawing/2014/main" id="{C1D1EFB7-FB6A-4F80-9870-ED044E7E3132}"/>
              </a:ext>
            </a:extLst>
          </p:cNvPr>
          <p:cNvSpPr/>
          <p:nvPr/>
        </p:nvSpPr>
        <p:spPr>
          <a:xfrm>
            <a:off x="9601116" y="6538908"/>
            <a:ext cx="905871" cy="860577"/>
          </a:xfrm>
          <a:custGeom>
            <a:avLst/>
            <a:gdLst/>
            <a:ahLst/>
            <a:cxnLst/>
            <a:rect l="l" t="t" r="r" b="b"/>
            <a:pathLst>
              <a:path w="905871" h="860577">
                <a:moveTo>
                  <a:pt x="0" y="0"/>
                </a:moveTo>
                <a:lnTo>
                  <a:pt x="905871" y="0"/>
                </a:lnTo>
                <a:lnTo>
                  <a:pt x="905871" y="860577"/>
                </a:lnTo>
                <a:lnTo>
                  <a:pt x="0" y="8605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ko-KR" dirty="0">
              <a:latin typeface="Malgun Gothic" panose="020B0503020000020004" pitchFamily="34" charset="-127"/>
            </a:endParaRPr>
          </a:p>
        </p:txBody>
      </p:sp>
      <p:sp>
        <p:nvSpPr>
          <p:cNvPr id="18" name="Freeform 40">
            <a:extLst>
              <a:ext uri="{FF2B5EF4-FFF2-40B4-BE49-F238E27FC236}">
                <a16:creationId xmlns:a16="http://schemas.microsoft.com/office/drawing/2014/main" id="{D2407053-EFAF-55E4-C32D-36EF6E4D6878}"/>
              </a:ext>
            </a:extLst>
          </p:cNvPr>
          <p:cNvSpPr/>
          <p:nvPr/>
        </p:nvSpPr>
        <p:spPr>
          <a:xfrm>
            <a:off x="3100965" y="6538908"/>
            <a:ext cx="804521" cy="910349"/>
          </a:xfrm>
          <a:custGeom>
            <a:avLst/>
            <a:gdLst/>
            <a:ahLst/>
            <a:cxnLst/>
            <a:rect l="l" t="t" r="r" b="b"/>
            <a:pathLst>
              <a:path w="804521" h="910349">
                <a:moveTo>
                  <a:pt x="0" y="0"/>
                </a:moveTo>
                <a:lnTo>
                  <a:pt x="804521" y="0"/>
                </a:lnTo>
                <a:lnTo>
                  <a:pt x="804521" y="910349"/>
                </a:lnTo>
                <a:lnTo>
                  <a:pt x="0" y="910349"/>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ko-KR" dirty="0">
              <a:latin typeface="Malgun Gothic" panose="020B0503020000020004" pitchFamily="34" charset="-127"/>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ko-KR" dirty="0">
              <a:latin typeface="Malgun Gothic" panose="020B0503020000020004" pitchFamily="34" charset="-127"/>
            </a:endParaRPr>
          </a:p>
        </p:txBody>
      </p:sp>
      <p:sp>
        <p:nvSpPr>
          <p:cNvPr id="6" name="TextBox 6"/>
          <p:cNvSpPr txBox="1"/>
          <p:nvPr/>
        </p:nvSpPr>
        <p:spPr>
          <a:xfrm>
            <a:off x="948070" y="2526642"/>
            <a:ext cx="10106488" cy="3693319"/>
          </a:xfrm>
          <a:prstGeom prst="rect">
            <a:avLst/>
          </a:prstGeom>
        </p:spPr>
        <p:txBody>
          <a:bodyPr lIns="0" tIns="0" rIns="0" bIns="0" rtlCol="0" anchor="t">
            <a:spAutoFit/>
          </a:bodyPr>
          <a:lstStyle/>
          <a:p>
            <a:pPr marL="625475" lvl="1" indent="-312420" algn="l" rtl="0">
              <a:buFont typeface="Arial"/>
              <a:buChar char="•"/>
            </a:pPr>
            <a:r>
              <a:rPr lang="ko-KR" sz="40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회원들이 이미 아는 내용 정리하기</a:t>
            </a:r>
            <a:endParaRPr lang="ko-KR" sz="4000" dirty="0">
              <a:solidFill>
                <a:srgbClr val="E8E4ED"/>
              </a:solidFill>
              <a:latin typeface="Malgun Gothic" panose="020B0503020000020004" pitchFamily="34" charset="-127"/>
              <a:ea typeface="Malgun Gothic" panose="020B0503020000020004" pitchFamily="34" charset="-127"/>
              <a:cs typeface="Calibri (MS)"/>
            </a:endParaRPr>
          </a:p>
          <a:p>
            <a:pPr marL="625475" lvl="1" indent="-312420" algn="l" rtl="0">
              <a:buFont typeface="Arial"/>
              <a:buChar char="•"/>
            </a:pPr>
            <a:r>
              <a:rPr lang="ko-KR" sz="40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현물 기부 요청으로 작게 시작하기</a:t>
            </a:r>
            <a:endParaRPr lang="ko-KR" sz="4000" dirty="0">
              <a:solidFill>
                <a:srgbClr val="E8E4ED"/>
              </a:solidFill>
              <a:latin typeface="Malgun Gothic" panose="020B0503020000020004" pitchFamily="34" charset="-127"/>
              <a:ea typeface="Malgun Gothic" panose="020B0503020000020004" pitchFamily="34" charset="-127"/>
              <a:cs typeface="Calibri (MS)"/>
            </a:endParaRPr>
          </a:p>
          <a:p>
            <a:pPr marL="625475" lvl="1" indent="-312420" algn="l" rtl="0">
              <a:buFont typeface="Arial"/>
              <a:buChar char="•"/>
            </a:pPr>
            <a:r>
              <a:rPr lang="ko-KR" sz="40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단순히 기부금만 받는 것이 아니라 함께 활동하기</a:t>
            </a:r>
            <a:endParaRPr lang="ko-KR" sz="4000" dirty="0">
              <a:solidFill>
                <a:srgbClr val="E8E4ED"/>
              </a:solidFill>
              <a:latin typeface="Malgun Gothic" panose="020B0503020000020004" pitchFamily="34" charset="-127"/>
              <a:ea typeface="Malgun Gothic" panose="020B0503020000020004" pitchFamily="34" charset="-127"/>
              <a:cs typeface="Calibri (MS)"/>
            </a:endParaRPr>
          </a:p>
          <a:p>
            <a:pPr marL="625475" lvl="1" indent="-312420" algn="l" rtl="0">
              <a:buFont typeface="Arial"/>
              <a:buChar char="•"/>
            </a:pPr>
            <a:r>
              <a:rPr lang="ko-KR" sz="40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결과를 알리고 감사 인사를 전하며 마무리하기</a:t>
            </a:r>
            <a:endParaRPr lang="ko-KR" sz="4000" dirty="0">
              <a:solidFill>
                <a:srgbClr val="E8E4ED"/>
              </a:solidFill>
              <a:latin typeface="Malgun Gothic" panose="020B0503020000020004" pitchFamily="34" charset="-127"/>
              <a:ea typeface="Malgun Gothic" panose="020B0503020000020004" pitchFamily="34" charset="-127"/>
              <a:cs typeface="Calibri (MS)"/>
            </a:endParaRPr>
          </a:p>
        </p:txBody>
      </p:sp>
      <p:sp>
        <p:nvSpPr>
          <p:cNvPr id="7" name="TextBox 7"/>
          <p:cNvSpPr txBox="1"/>
          <p:nvPr/>
        </p:nvSpPr>
        <p:spPr>
          <a:xfrm>
            <a:off x="1028700" y="1202317"/>
            <a:ext cx="10106488" cy="1000274"/>
          </a:xfrm>
          <a:prstGeom prst="rect">
            <a:avLst/>
          </a:prstGeom>
        </p:spPr>
        <p:txBody>
          <a:bodyPr wrap="square" lIns="0" tIns="0" rIns="0" bIns="0" rtlCol="0" anchor="t">
            <a:spAutoFit/>
          </a:bodyPr>
          <a:lstStyle/>
          <a:p>
            <a:pPr algn="just" rtl="0">
              <a:lnSpc>
                <a:spcPts val="7799"/>
              </a:lnSpc>
            </a:pPr>
            <a:r>
              <a:rPr lang="ko-KR" sz="6500" b="1" u="none" baseline="0" dirty="0">
                <a:solidFill>
                  <a:srgbClr val="FFFFFF"/>
                </a:solidFill>
                <a:latin typeface="Malgun Gothic" panose="020B0503020000020004" pitchFamily="34" charset="-127"/>
                <a:ea typeface="Malgun Gothic" panose="020B0503020000020004" pitchFamily="34" charset="-127"/>
                <a:cs typeface="Effra"/>
                <a:sym typeface="Effra"/>
              </a:rPr>
              <a:t>현재의 협력 방식</a:t>
            </a: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ko-KR" dirty="0">
              <a:latin typeface="Malgun Gothic" panose="020B0503020000020004" pitchFamily="34" charset="-127"/>
            </a:endParaRPr>
          </a:p>
        </p:txBody>
      </p:sp>
      <p:sp>
        <p:nvSpPr>
          <p:cNvPr id="10" name="TextBox 7">
            <a:extLst>
              <a:ext uri="{FF2B5EF4-FFF2-40B4-BE49-F238E27FC236}">
                <a16:creationId xmlns:a16="http://schemas.microsoft.com/office/drawing/2014/main" id="{C8D95D01-C8F3-603B-D007-4723E21CDBC3}"/>
              </a:ext>
            </a:extLst>
          </p:cNvPr>
          <p:cNvSpPr txBox="1"/>
          <p:nvPr/>
        </p:nvSpPr>
        <p:spPr>
          <a:xfrm>
            <a:off x="1028700" y="6294969"/>
            <a:ext cx="10106488" cy="1000274"/>
          </a:xfrm>
          <a:prstGeom prst="rect">
            <a:avLst/>
          </a:prstGeom>
        </p:spPr>
        <p:txBody>
          <a:bodyPr wrap="square" lIns="0" tIns="0" rIns="0" bIns="0" rtlCol="0" anchor="t">
            <a:spAutoFit/>
          </a:bodyPr>
          <a:lstStyle/>
          <a:p>
            <a:pPr algn="just" rtl="0">
              <a:lnSpc>
                <a:spcPts val="7799"/>
              </a:lnSpc>
            </a:pPr>
            <a:r>
              <a:rPr lang="ko-KR" sz="6500" b="1" u="none" baseline="0" dirty="0">
                <a:solidFill>
                  <a:srgbClr val="FFFFFF"/>
                </a:solidFill>
                <a:latin typeface="Malgun Gothic" panose="020B0503020000020004" pitchFamily="34" charset="-127"/>
                <a:ea typeface="Malgun Gothic" panose="020B0503020000020004" pitchFamily="34" charset="-127"/>
                <a:cs typeface="Effra"/>
                <a:sym typeface="Effra"/>
              </a:rPr>
              <a:t>시도해 볼 것:</a:t>
            </a:r>
          </a:p>
        </p:txBody>
      </p:sp>
      <p:sp>
        <p:nvSpPr>
          <p:cNvPr id="11" name="TextBox 6">
            <a:extLst>
              <a:ext uri="{FF2B5EF4-FFF2-40B4-BE49-F238E27FC236}">
                <a16:creationId xmlns:a16="http://schemas.microsoft.com/office/drawing/2014/main" id="{32202A2D-223C-6F04-B08F-9F33DE34C429}"/>
              </a:ext>
            </a:extLst>
          </p:cNvPr>
          <p:cNvSpPr txBox="1"/>
          <p:nvPr/>
        </p:nvSpPr>
        <p:spPr>
          <a:xfrm>
            <a:off x="991202" y="7278627"/>
            <a:ext cx="9000000" cy="2135649"/>
          </a:xfrm>
          <a:prstGeom prst="rect">
            <a:avLst/>
          </a:prstGeom>
        </p:spPr>
        <p:txBody>
          <a:bodyPr wrap="square" lIns="0" tIns="0" rIns="0" bIns="0" rtlCol="0" anchor="t">
            <a:spAutoFit/>
          </a:bodyPr>
          <a:lstStyle/>
          <a:p>
            <a:pPr marL="626109" lvl="1" indent="-313054" algn="l" rtl="0">
              <a:lnSpc>
                <a:spcPct val="150000"/>
              </a:lnSpc>
              <a:buFont typeface="Arial"/>
              <a:buChar char="•"/>
            </a:pPr>
            <a:r>
              <a:rPr lang="ko-KR" sz="32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행사 공동 브랜딩</a:t>
            </a:r>
          </a:p>
          <a:p>
            <a:pPr marL="626109" lvl="1" indent="-313054" algn="l" rtl="0">
              <a:lnSpc>
                <a:spcPct val="150000"/>
              </a:lnSpc>
              <a:buFont typeface="Arial"/>
              <a:buChar char="•"/>
            </a:pPr>
            <a:r>
              <a:rPr lang="ko-KR" sz="32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시상 후원</a:t>
            </a:r>
          </a:p>
          <a:p>
            <a:pPr marL="626109" lvl="1" indent="-313054" algn="l" rtl="0">
              <a:lnSpc>
                <a:spcPct val="150000"/>
              </a:lnSpc>
              <a:buFont typeface="Arial"/>
              <a:buChar char="•"/>
            </a:pPr>
            <a:r>
              <a:rPr lang="ko-KR" sz="3200" u="none" baseline="0" dirty="0">
                <a:solidFill>
                  <a:srgbClr val="E8E4ED"/>
                </a:solidFill>
                <a:latin typeface="Malgun Gothic" panose="020B0503020000020004" pitchFamily="34" charset="-127"/>
                <a:ea typeface="Malgun Gothic" panose="020B0503020000020004" pitchFamily="34" charset="-127"/>
                <a:cs typeface="Calibri (MS)"/>
                <a:sym typeface="Calibri (MS)"/>
              </a:rPr>
              <a:t>감사의 조찬</a:t>
            </a:r>
          </a:p>
        </p:txBody>
      </p:sp>
      <p:pic>
        <p:nvPicPr>
          <p:cNvPr id="15" name="Picture 14">
            <a:extLst>
              <a:ext uri="{FF2B5EF4-FFF2-40B4-BE49-F238E27FC236}">
                <a16:creationId xmlns:a16="http://schemas.microsoft.com/office/drawing/2014/main" id="{D4B91E49-E491-4782-7201-F8C9C7C8714C}"/>
              </a:ext>
            </a:extLst>
          </p:cNvPr>
          <p:cNvPicPr>
            <a:picLocks noChangeAspect="1"/>
          </p:cNvPicPr>
          <p:nvPr/>
        </p:nvPicPr>
        <p:blipFill>
          <a:blip r:embed="rId5"/>
          <a:srcRect l="11644" t="9193" r="12290" b="10931"/>
          <a:stretch>
            <a:fillRect/>
          </a:stretch>
        </p:blipFill>
        <p:spPr>
          <a:xfrm>
            <a:off x="10959860" y="2921915"/>
            <a:ext cx="7233188" cy="43784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2007</TotalTime>
  <Words>2015</Words>
  <Application>Microsoft Macintosh PowerPoint</Application>
  <PresentationFormat>Custom</PresentationFormat>
  <Paragraphs>164</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Malgun Gothic</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Ilana Hirsch</dc:creator>
  <cp:lastModifiedBy>Zoe Wainer</cp:lastModifiedBy>
  <cp:revision>4</cp:revision>
  <dcterms:created xsi:type="dcterms:W3CDTF">2006-08-16T00:00:00Z</dcterms:created>
  <dcterms:modified xsi:type="dcterms:W3CDTF">2026-08-17T20:41:34Z</dcterms:modified>
  <dc:identifier>DAG2D4GzFFA</dc:identifier>
</cp:coreProperties>
</file>