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7" r:id="rId2"/>
    <p:sldId id="258" r:id="rId3"/>
    <p:sldId id="274" r:id="rId4"/>
    <p:sldId id="259" r:id="rId5"/>
    <p:sldId id="262" r:id="rId6"/>
    <p:sldId id="275" r:id="rId7"/>
    <p:sldId id="276" r:id="rId8"/>
    <p:sldId id="267" r:id="rId9"/>
    <p:sldId id="261" r:id="rId10"/>
    <p:sldId id="264" r:id="rId11"/>
    <p:sldId id="273" r:id="rId12"/>
  </p:sldIdLst>
  <p:sldSz cx="18288000" cy="10287000"/>
  <p:notesSz cx="6858000" cy="9144000"/>
  <p:embeddedFontLst>
    <p:embeddedFont>
      <p:font typeface="Verdana" panose="020B0604030504040204" pitchFamily="3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EEC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1C7E35-0100-0E56-9E45-1A39510AAF47}" v="2" dt="2026-01-20T15:38:01.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6575" autoAdjust="0"/>
  </p:normalViewPr>
  <p:slideViewPr>
    <p:cSldViewPr snapToGrid="0">
      <p:cViewPr varScale="1">
        <p:scale>
          <a:sx n="55" d="100"/>
          <a:sy n="55" d="100"/>
        </p:scale>
        <p:origin x="2264"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Cheslock" userId="S::erica@soroptimist.org::41ba2fca-9f4e-4ffe-8786-9a39c858394d" providerId="AD" clId="Web-{B5A7CE7C-BE48-751F-2E6C-38F2448A8FE6}"/>
    <pc:docChg chg="mod modSld">
      <pc:chgData name="Erica Cheslock" userId="S::erica@soroptimist.org::41ba2fca-9f4e-4ffe-8786-9a39c858394d" providerId="AD" clId="Web-{B5A7CE7C-BE48-751F-2E6C-38F2448A8FE6}" dt="2026-01-08T14:39:00.825" v="121" actId="1076"/>
      <pc:docMkLst>
        <pc:docMk/>
      </pc:docMkLst>
      <pc:sldChg chg="delSp">
        <pc:chgData name="Erica Cheslock" userId="S::erica@soroptimist.org::41ba2fca-9f4e-4ffe-8786-9a39c858394d" providerId="AD" clId="Web-{B5A7CE7C-BE48-751F-2E6C-38F2448A8FE6}" dt="2026-01-06T21:39:23.173" v="119"/>
        <pc:sldMkLst>
          <pc:docMk/>
          <pc:sldMk cId="0" sldId="257"/>
        </pc:sldMkLst>
      </pc:sldChg>
      <pc:sldChg chg="modSp">
        <pc:chgData name="Erica Cheslock" userId="S::erica@soroptimist.org::41ba2fca-9f4e-4ffe-8786-9a39c858394d" providerId="AD" clId="Web-{B5A7CE7C-BE48-751F-2E6C-38F2448A8FE6}" dt="2026-01-06T18:31:07.446" v="59" actId="1076"/>
        <pc:sldMkLst>
          <pc:docMk/>
          <pc:sldMk cId="0" sldId="258"/>
        </pc:sldMkLst>
        <pc:spChg chg="mod">
          <ac:chgData name="Erica Cheslock" userId="S::erica@soroptimist.org::41ba2fca-9f4e-4ffe-8786-9a39c858394d" providerId="AD" clId="Web-{B5A7CE7C-BE48-751F-2E6C-38F2448A8FE6}" dt="2026-01-06T18:28:02.337" v="14"/>
          <ac:spMkLst>
            <pc:docMk/>
            <pc:sldMk cId="0" sldId="258"/>
            <ac:spMk id="6" creationId="{00000000-0000-0000-0000-000000000000}"/>
          </ac:spMkLst>
        </pc:spChg>
        <pc:spChg chg="mod">
          <ac:chgData name="Erica Cheslock" userId="S::erica@soroptimist.org::41ba2fca-9f4e-4ffe-8786-9a39c858394d" providerId="AD" clId="Web-{B5A7CE7C-BE48-751F-2E6C-38F2448A8FE6}" dt="2026-01-06T18:28:02.337" v="15"/>
          <ac:spMkLst>
            <pc:docMk/>
            <pc:sldMk cId="0" sldId="258"/>
            <ac:spMk id="7" creationId="{00000000-0000-0000-0000-000000000000}"/>
          </ac:spMkLst>
        </pc:spChg>
        <pc:spChg chg="mod">
          <ac:chgData name="Erica Cheslock" userId="S::erica@soroptimist.org::41ba2fca-9f4e-4ffe-8786-9a39c858394d" providerId="AD" clId="Web-{B5A7CE7C-BE48-751F-2E6C-38F2448A8FE6}" dt="2026-01-06T18:28:02.337" v="16"/>
          <ac:spMkLst>
            <pc:docMk/>
            <pc:sldMk cId="0" sldId="258"/>
            <ac:spMk id="11" creationId="{00000000-0000-0000-0000-000000000000}"/>
          </ac:spMkLst>
        </pc:spChg>
        <pc:spChg chg="mod">
          <ac:chgData name="Erica Cheslock" userId="S::erica@soroptimist.org::41ba2fca-9f4e-4ffe-8786-9a39c858394d" providerId="AD" clId="Web-{B5A7CE7C-BE48-751F-2E6C-38F2448A8FE6}" dt="2026-01-06T18:28:02.337" v="17"/>
          <ac:spMkLst>
            <pc:docMk/>
            <pc:sldMk cId="0" sldId="258"/>
            <ac:spMk id="16" creationId="{00000000-0000-0000-0000-000000000000}"/>
          </ac:spMkLst>
        </pc:spChg>
        <pc:spChg chg="mod">
          <ac:chgData name="Erica Cheslock" userId="S::erica@soroptimist.org::41ba2fca-9f4e-4ffe-8786-9a39c858394d" providerId="AD" clId="Web-{B5A7CE7C-BE48-751F-2E6C-38F2448A8FE6}" dt="2026-01-06T18:28:02.337" v="18"/>
          <ac:spMkLst>
            <pc:docMk/>
            <pc:sldMk cId="0" sldId="258"/>
            <ac:spMk id="17" creationId="{00000000-0000-0000-0000-000000000000}"/>
          </ac:spMkLst>
        </pc:spChg>
        <pc:spChg chg="mod">
          <ac:chgData name="Erica Cheslock" userId="S::erica@soroptimist.org::41ba2fca-9f4e-4ffe-8786-9a39c858394d" providerId="AD" clId="Web-{B5A7CE7C-BE48-751F-2E6C-38F2448A8FE6}" dt="2026-01-06T18:31:07.446" v="59" actId="1076"/>
          <ac:spMkLst>
            <pc:docMk/>
            <pc:sldMk cId="0" sldId="258"/>
            <ac:spMk id="24" creationId="{00000000-0000-0000-0000-000000000000}"/>
          </ac:spMkLst>
        </pc:spChg>
        <pc:spChg chg="mod">
          <ac:chgData name="Erica Cheslock" userId="S::erica@soroptimist.org::41ba2fca-9f4e-4ffe-8786-9a39c858394d" providerId="AD" clId="Web-{B5A7CE7C-BE48-751F-2E6C-38F2448A8FE6}" dt="2026-01-06T18:28:02.337" v="20"/>
          <ac:spMkLst>
            <pc:docMk/>
            <pc:sldMk cId="0" sldId="258"/>
            <ac:spMk id="26" creationId="{00000000-0000-0000-0000-000000000000}"/>
          </ac:spMkLst>
        </pc:spChg>
        <pc:spChg chg="mod">
          <ac:chgData name="Erica Cheslock" userId="S::erica@soroptimist.org::41ba2fca-9f4e-4ffe-8786-9a39c858394d" providerId="AD" clId="Web-{B5A7CE7C-BE48-751F-2E6C-38F2448A8FE6}" dt="2026-01-06T18:28:02.337" v="21"/>
          <ac:spMkLst>
            <pc:docMk/>
            <pc:sldMk cId="0" sldId="258"/>
            <ac:spMk id="27" creationId="{00000000-0000-0000-0000-000000000000}"/>
          </ac:spMkLst>
        </pc:spChg>
        <pc:spChg chg="mod">
          <ac:chgData name="Erica Cheslock" userId="S::erica@soroptimist.org::41ba2fca-9f4e-4ffe-8786-9a39c858394d" providerId="AD" clId="Web-{B5A7CE7C-BE48-751F-2E6C-38F2448A8FE6}" dt="2026-01-06T18:28:02.337" v="22"/>
          <ac:spMkLst>
            <pc:docMk/>
            <pc:sldMk cId="0" sldId="258"/>
            <ac:spMk id="29" creationId="{00000000-0000-0000-0000-000000000000}"/>
          </ac:spMkLst>
        </pc:spChg>
        <pc:spChg chg="mod">
          <ac:chgData name="Erica Cheslock" userId="S::erica@soroptimist.org::41ba2fca-9f4e-4ffe-8786-9a39c858394d" providerId="AD" clId="Web-{B5A7CE7C-BE48-751F-2E6C-38F2448A8FE6}" dt="2026-01-06T18:28:02.337" v="23"/>
          <ac:spMkLst>
            <pc:docMk/>
            <pc:sldMk cId="0" sldId="258"/>
            <ac:spMk id="30" creationId="{00000000-0000-0000-0000-000000000000}"/>
          </ac:spMkLst>
        </pc:spChg>
        <pc:spChg chg="mod">
          <ac:chgData name="Erica Cheslock" userId="S::erica@soroptimist.org::41ba2fca-9f4e-4ffe-8786-9a39c858394d" providerId="AD" clId="Web-{B5A7CE7C-BE48-751F-2E6C-38F2448A8FE6}" dt="2026-01-06T18:31:05.102" v="58" actId="14100"/>
          <ac:spMkLst>
            <pc:docMk/>
            <pc:sldMk cId="0" sldId="258"/>
            <ac:spMk id="33" creationId="{00000000-0000-0000-0000-000000000000}"/>
          </ac:spMkLst>
        </pc:spChg>
        <pc:spChg chg="mod">
          <ac:chgData name="Erica Cheslock" userId="S::erica@soroptimist.org::41ba2fca-9f4e-4ffe-8786-9a39c858394d" providerId="AD" clId="Web-{B5A7CE7C-BE48-751F-2E6C-38F2448A8FE6}" dt="2026-01-06T18:28:02.337" v="25"/>
          <ac:spMkLst>
            <pc:docMk/>
            <pc:sldMk cId="0" sldId="258"/>
            <ac:spMk id="35" creationId="{00000000-0000-0000-0000-000000000000}"/>
          </ac:spMkLst>
        </pc:spChg>
        <pc:spChg chg="mod">
          <ac:chgData name="Erica Cheslock" userId="S::erica@soroptimist.org::41ba2fca-9f4e-4ffe-8786-9a39c858394d" providerId="AD" clId="Web-{B5A7CE7C-BE48-751F-2E6C-38F2448A8FE6}" dt="2026-01-06T18:30:53.742" v="55" actId="20577"/>
          <ac:spMkLst>
            <pc:docMk/>
            <pc:sldMk cId="0" sldId="258"/>
            <ac:spMk id="38" creationId="{00000000-0000-0000-0000-000000000000}"/>
          </ac:spMkLst>
        </pc:spChg>
        <pc:spChg chg="mod">
          <ac:chgData name="Erica Cheslock" userId="S::erica@soroptimist.org::41ba2fca-9f4e-4ffe-8786-9a39c858394d" providerId="AD" clId="Web-{B5A7CE7C-BE48-751F-2E6C-38F2448A8FE6}" dt="2026-01-06T18:28:02.680" v="27"/>
          <ac:spMkLst>
            <pc:docMk/>
            <pc:sldMk cId="0" sldId="258"/>
            <ac:spMk id="39" creationId="{00000000-0000-0000-0000-000000000000}"/>
          </ac:spMkLst>
        </pc:spChg>
      </pc:sldChg>
      <pc:sldChg chg="modSp">
        <pc:chgData name="Erica Cheslock" userId="S::erica@soroptimist.org::41ba2fca-9f4e-4ffe-8786-9a39c858394d" providerId="AD" clId="Web-{B5A7CE7C-BE48-751F-2E6C-38F2448A8FE6}" dt="2026-01-06T18:28:41.540" v="29" actId="20577"/>
        <pc:sldMkLst>
          <pc:docMk/>
          <pc:sldMk cId="0" sldId="259"/>
        </pc:sldMkLst>
        <pc:spChg chg="mod">
          <ac:chgData name="Erica Cheslock" userId="S::erica@soroptimist.org::41ba2fca-9f4e-4ffe-8786-9a39c858394d" providerId="AD" clId="Web-{B5A7CE7C-BE48-751F-2E6C-38F2448A8FE6}" dt="2026-01-06T18:28:41.540" v="29" actId="20577"/>
          <ac:spMkLst>
            <pc:docMk/>
            <pc:sldMk cId="0" sldId="259"/>
            <ac:spMk id="6" creationId="{00000000-0000-0000-0000-000000000000}"/>
          </ac:spMkLst>
        </pc:spChg>
      </pc:sldChg>
      <pc:sldChg chg="modSp">
        <pc:chgData name="Erica Cheslock" userId="S::erica@soroptimist.org::41ba2fca-9f4e-4ffe-8786-9a39c858394d" providerId="AD" clId="Web-{B5A7CE7C-BE48-751F-2E6C-38F2448A8FE6}" dt="2026-01-06T18:30:30.961" v="53" actId="1076"/>
        <pc:sldMkLst>
          <pc:docMk/>
          <pc:sldMk cId="0" sldId="260"/>
        </pc:sldMkLst>
        <pc:spChg chg="mod">
          <ac:chgData name="Erica Cheslock" userId="S::erica@soroptimist.org::41ba2fca-9f4e-4ffe-8786-9a39c858394d" providerId="AD" clId="Web-{B5A7CE7C-BE48-751F-2E6C-38F2448A8FE6}" dt="2026-01-06T18:29:52.368" v="47" actId="1076"/>
          <ac:spMkLst>
            <pc:docMk/>
            <pc:sldMk cId="0" sldId="260"/>
            <ac:spMk id="3" creationId="{00000000-0000-0000-0000-000000000000}"/>
          </ac:spMkLst>
        </pc:spChg>
        <pc:spChg chg="mod">
          <ac:chgData name="Erica Cheslock" userId="S::erica@soroptimist.org::41ba2fca-9f4e-4ffe-8786-9a39c858394d" providerId="AD" clId="Web-{B5A7CE7C-BE48-751F-2E6C-38F2448A8FE6}" dt="2026-01-06T18:30:27.977" v="52" actId="14100"/>
          <ac:spMkLst>
            <pc:docMk/>
            <pc:sldMk cId="0" sldId="260"/>
            <ac:spMk id="4" creationId="{00000000-0000-0000-0000-000000000000}"/>
          </ac:spMkLst>
        </pc:spChg>
        <pc:spChg chg="mod">
          <ac:chgData name="Erica Cheslock" userId="S::erica@soroptimist.org::41ba2fca-9f4e-4ffe-8786-9a39c858394d" providerId="AD" clId="Web-{B5A7CE7C-BE48-751F-2E6C-38F2448A8FE6}" dt="2026-01-06T18:30:02.243" v="49" actId="1076"/>
          <ac:spMkLst>
            <pc:docMk/>
            <pc:sldMk cId="0" sldId="260"/>
            <ac:spMk id="6" creationId="{00000000-0000-0000-0000-000000000000}"/>
          </ac:spMkLst>
        </pc:spChg>
        <pc:grpChg chg="mod">
          <ac:chgData name="Erica Cheslock" userId="S::erica@soroptimist.org::41ba2fca-9f4e-4ffe-8786-9a39c858394d" providerId="AD" clId="Web-{B5A7CE7C-BE48-751F-2E6C-38F2448A8FE6}" dt="2026-01-06T18:30:30.961" v="53" actId="1076"/>
          <ac:grpSpMkLst>
            <pc:docMk/>
            <pc:sldMk cId="0" sldId="260"/>
            <ac:grpSpMk id="7" creationId="{00000000-0000-0000-0000-000000000000}"/>
          </ac:grpSpMkLst>
        </pc:grpChg>
      </pc:sldChg>
      <pc:sldChg chg="modSp">
        <pc:chgData name="Erica Cheslock" userId="S::erica@soroptimist.org::41ba2fca-9f4e-4ffe-8786-9a39c858394d" providerId="AD" clId="Web-{B5A7CE7C-BE48-751F-2E6C-38F2448A8FE6}" dt="2026-01-06T18:31:42.492" v="66" actId="14100"/>
        <pc:sldMkLst>
          <pc:docMk/>
          <pc:sldMk cId="0" sldId="261"/>
        </pc:sldMkLst>
        <pc:spChg chg="mod">
          <ac:chgData name="Erica Cheslock" userId="S::erica@soroptimist.org::41ba2fca-9f4e-4ffe-8786-9a39c858394d" providerId="AD" clId="Web-{B5A7CE7C-BE48-751F-2E6C-38F2448A8FE6}" dt="2026-01-06T18:31:22.946" v="63" actId="20577"/>
          <ac:spMkLst>
            <pc:docMk/>
            <pc:sldMk cId="0" sldId="261"/>
            <ac:spMk id="6" creationId="{00000000-0000-0000-0000-000000000000}"/>
          </ac:spMkLst>
        </pc:spChg>
        <pc:spChg chg="mod">
          <ac:chgData name="Erica Cheslock" userId="S::erica@soroptimist.org::41ba2fca-9f4e-4ffe-8786-9a39c858394d" providerId="AD" clId="Web-{B5A7CE7C-BE48-751F-2E6C-38F2448A8FE6}" dt="2026-01-06T18:31:42.492" v="66" actId="14100"/>
          <ac:spMkLst>
            <pc:docMk/>
            <pc:sldMk cId="0" sldId="261"/>
            <ac:spMk id="11" creationId="{32202A2D-223C-6F04-B08F-9F33DE34C429}"/>
          </ac:spMkLst>
        </pc:spChg>
        <pc:picChg chg="mod">
          <ac:chgData name="Erica Cheslock" userId="S::erica@soroptimist.org::41ba2fca-9f4e-4ffe-8786-9a39c858394d" providerId="AD" clId="Web-{B5A7CE7C-BE48-751F-2E6C-38F2448A8FE6}" dt="2026-01-06T18:31:31.914" v="64" actId="14100"/>
          <ac:picMkLst>
            <pc:docMk/>
            <pc:sldMk cId="0" sldId="261"/>
            <ac:picMk id="15" creationId="{D4B91E49-E491-4782-7201-F8C9C7C8714C}"/>
          </ac:picMkLst>
        </pc:picChg>
      </pc:sldChg>
      <pc:sldChg chg="modSp">
        <pc:chgData name="Erica Cheslock" userId="S::erica@soroptimist.org::41ba2fca-9f4e-4ffe-8786-9a39c858394d" providerId="AD" clId="Web-{B5A7CE7C-BE48-751F-2E6C-38F2448A8FE6}" dt="2026-01-06T18:31:52.586" v="68" actId="20577"/>
        <pc:sldMkLst>
          <pc:docMk/>
          <pc:sldMk cId="0" sldId="262"/>
        </pc:sldMkLst>
        <pc:spChg chg="mod">
          <ac:chgData name="Erica Cheslock" userId="S::erica@soroptimist.org::41ba2fca-9f4e-4ffe-8786-9a39c858394d" providerId="AD" clId="Web-{B5A7CE7C-BE48-751F-2E6C-38F2448A8FE6}" dt="2026-01-06T18:31:52.586" v="68" actId="20577"/>
          <ac:spMkLst>
            <pc:docMk/>
            <pc:sldMk cId="0" sldId="262"/>
            <ac:spMk id="5" creationId="{00000000-0000-0000-0000-000000000000}"/>
          </ac:spMkLst>
        </pc:spChg>
      </pc:sldChg>
      <pc:sldChg chg="modSp">
        <pc:chgData name="Erica Cheslock" userId="S::erica@soroptimist.org::41ba2fca-9f4e-4ffe-8786-9a39c858394d" providerId="AD" clId="Web-{B5A7CE7C-BE48-751F-2E6C-38F2448A8FE6}" dt="2026-01-08T14:39:00.825" v="121" actId="1076"/>
        <pc:sldMkLst>
          <pc:docMk/>
          <pc:sldMk cId="0" sldId="264"/>
        </pc:sldMkLst>
        <pc:spChg chg="mod">
          <ac:chgData name="Erica Cheslock" userId="S::erica@soroptimist.org::41ba2fca-9f4e-4ffe-8786-9a39c858394d" providerId="AD" clId="Web-{B5A7CE7C-BE48-751F-2E6C-38F2448A8FE6}" dt="2026-01-08T14:38:55.575" v="120" actId="1076"/>
          <ac:spMkLst>
            <pc:docMk/>
            <pc:sldMk cId="0" sldId="264"/>
            <ac:spMk id="4" creationId="{00000000-0000-0000-0000-000000000000}"/>
          </ac:spMkLst>
        </pc:spChg>
        <pc:spChg chg="mod">
          <ac:chgData name="Erica Cheslock" userId="S::erica@soroptimist.org::41ba2fca-9f4e-4ffe-8786-9a39c858394d" providerId="AD" clId="Web-{B5A7CE7C-BE48-751F-2E6C-38F2448A8FE6}" dt="2026-01-08T14:39:00.825" v="121" actId="1076"/>
          <ac:spMkLst>
            <pc:docMk/>
            <pc:sldMk cId="0" sldId="264"/>
            <ac:spMk id="5" creationId="{00000000-0000-0000-0000-000000000000}"/>
          </ac:spMkLst>
        </pc:spChg>
      </pc:sldChg>
      <pc:sldChg chg="addSp modSp">
        <pc:chgData name="Erica Cheslock" userId="S::erica@soroptimist.org::41ba2fca-9f4e-4ffe-8786-9a39c858394d" providerId="AD" clId="Web-{B5A7CE7C-BE48-751F-2E6C-38F2448A8FE6}" dt="2026-01-06T18:36:16.554" v="117" actId="1076"/>
        <pc:sldMkLst>
          <pc:docMk/>
          <pc:sldMk cId="0" sldId="265"/>
        </pc:sldMkLst>
        <pc:spChg chg="add mod">
          <ac:chgData name="Erica Cheslock" userId="S::erica@soroptimist.org::41ba2fca-9f4e-4ffe-8786-9a39c858394d" providerId="AD" clId="Web-{B5A7CE7C-BE48-751F-2E6C-38F2448A8FE6}" dt="2026-01-06T18:36:16.554" v="117" actId="1076"/>
          <ac:spMkLst>
            <pc:docMk/>
            <pc:sldMk cId="0" sldId="265"/>
            <ac:spMk id="2" creationId="{FBC10854-E4D8-8AA6-5D9E-0965A9FDDC83}"/>
          </ac:spMkLst>
        </pc:spChg>
        <pc:spChg chg="mod">
          <ac:chgData name="Erica Cheslock" userId="S::erica@soroptimist.org::41ba2fca-9f4e-4ffe-8786-9a39c858394d" providerId="AD" clId="Web-{B5A7CE7C-BE48-751F-2E6C-38F2448A8FE6}" dt="2026-01-06T18:35:34.055" v="109" actId="14100"/>
          <ac:spMkLst>
            <pc:docMk/>
            <pc:sldMk cId="0" sldId="265"/>
            <ac:spMk id="18" creationId="{00000000-0000-0000-0000-000000000000}"/>
          </ac:spMkLst>
        </pc:spChg>
        <pc:picChg chg="mod">
          <ac:chgData name="Erica Cheslock" userId="S::erica@soroptimist.org::41ba2fca-9f4e-4ffe-8786-9a39c858394d" providerId="AD" clId="Web-{B5A7CE7C-BE48-751F-2E6C-38F2448A8FE6}" dt="2026-01-06T18:34:58.258" v="103" actId="1076"/>
          <ac:picMkLst>
            <pc:docMk/>
            <pc:sldMk cId="0" sldId="265"/>
            <ac:picMk id="21" creationId="{CF3B23B9-F30A-9944-09A4-43E8FF3D442F}"/>
          </ac:picMkLst>
        </pc:picChg>
      </pc:sldChg>
      <pc:sldChg chg="delSp modSp">
        <pc:chgData name="Erica Cheslock" userId="S::erica@soroptimist.org::41ba2fca-9f4e-4ffe-8786-9a39c858394d" providerId="AD" clId="Web-{B5A7CE7C-BE48-751F-2E6C-38F2448A8FE6}" dt="2026-01-06T18:33:40.227" v="87" actId="20577"/>
        <pc:sldMkLst>
          <pc:docMk/>
          <pc:sldMk cId="0" sldId="267"/>
        </pc:sldMkLst>
        <pc:spChg chg="mod">
          <ac:chgData name="Erica Cheslock" userId="S::erica@soroptimist.org::41ba2fca-9f4e-4ffe-8786-9a39c858394d" providerId="AD" clId="Web-{B5A7CE7C-BE48-751F-2E6C-38F2448A8FE6}" dt="2026-01-06T18:32:58.711" v="79" actId="20577"/>
          <ac:spMkLst>
            <pc:docMk/>
            <pc:sldMk cId="0" sldId="267"/>
            <ac:spMk id="8" creationId="{00000000-0000-0000-0000-000000000000}"/>
          </ac:spMkLst>
        </pc:spChg>
        <pc:spChg chg="mod">
          <ac:chgData name="Erica Cheslock" userId="S::erica@soroptimist.org::41ba2fca-9f4e-4ffe-8786-9a39c858394d" providerId="AD" clId="Web-{B5A7CE7C-BE48-751F-2E6C-38F2448A8FE6}" dt="2026-01-06T18:33:25.102" v="83"/>
          <ac:spMkLst>
            <pc:docMk/>
            <pc:sldMk cId="0" sldId="267"/>
            <ac:spMk id="10" creationId="{00000000-0000-0000-0000-000000000000}"/>
          </ac:spMkLst>
        </pc:spChg>
        <pc:spChg chg="mod">
          <ac:chgData name="Erica Cheslock" userId="S::erica@soroptimist.org::41ba2fca-9f4e-4ffe-8786-9a39c858394d" providerId="AD" clId="Web-{B5A7CE7C-BE48-751F-2E6C-38F2448A8FE6}" dt="2026-01-06T18:33:06.273" v="80" actId="20577"/>
          <ac:spMkLst>
            <pc:docMk/>
            <pc:sldMk cId="0" sldId="267"/>
            <ac:spMk id="11" creationId="{00000000-0000-0000-0000-000000000000}"/>
          </ac:spMkLst>
        </pc:spChg>
        <pc:spChg chg="mod">
          <ac:chgData name="Erica Cheslock" userId="S::erica@soroptimist.org::41ba2fca-9f4e-4ffe-8786-9a39c858394d" providerId="AD" clId="Web-{B5A7CE7C-BE48-751F-2E6C-38F2448A8FE6}" dt="2026-01-06T18:33:40.227" v="87" actId="20577"/>
          <ac:spMkLst>
            <pc:docMk/>
            <pc:sldMk cId="0" sldId="267"/>
            <ac:spMk id="12" creationId="{00000000-0000-0000-0000-000000000000}"/>
          </ac:spMkLst>
        </pc:spChg>
        <pc:spChg chg="mod">
          <ac:chgData name="Erica Cheslock" userId="S::erica@soroptimist.org::41ba2fca-9f4e-4ffe-8786-9a39c858394d" providerId="AD" clId="Web-{B5A7CE7C-BE48-751F-2E6C-38F2448A8FE6}" dt="2026-01-06T18:33:16.398" v="82" actId="1076"/>
          <ac:spMkLst>
            <pc:docMk/>
            <pc:sldMk cId="0" sldId="267"/>
            <ac:spMk id="22" creationId="{D4621951-B426-F59A-E307-140B08C7EFFE}"/>
          </ac:spMkLst>
        </pc:spChg>
        <pc:spChg chg="mod">
          <ac:chgData name="Erica Cheslock" userId="S::erica@soroptimist.org::41ba2fca-9f4e-4ffe-8786-9a39c858394d" providerId="AD" clId="Web-{B5A7CE7C-BE48-751F-2E6C-38F2448A8FE6}" dt="2026-01-06T18:33:30.664" v="84" actId="1076"/>
          <ac:spMkLst>
            <pc:docMk/>
            <pc:sldMk cId="0" sldId="267"/>
            <ac:spMk id="23" creationId="{590B8D27-5974-297F-00D7-5C206DBB698F}"/>
          </ac:spMkLst>
        </pc:spChg>
        <pc:spChg chg="mod">
          <ac:chgData name="Erica Cheslock" userId="S::erica@soroptimist.org::41ba2fca-9f4e-4ffe-8786-9a39c858394d" providerId="AD" clId="Web-{B5A7CE7C-BE48-751F-2E6C-38F2448A8FE6}" dt="2026-01-06T18:32:33.883" v="74" actId="1076"/>
          <ac:spMkLst>
            <pc:docMk/>
            <pc:sldMk cId="0" sldId="267"/>
            <ac:spMk id="24" creationId="{41BBBB72-434A-29BF-8624-BA57DFDFC07F}"/>
          </ac:spMkLst>
        </pc:spChg>
        <pc:spChg chg="mod">
          <ac:chgData name="Erica Cheslock" userId="S::erica@soroptimist.org::41ba2fca-9f4e-4ffe-8786-9a39c858394d" providerId="AD" clId="Web-{B5A7CE7C-BE48-751F-2E6C-38F2448A8FE6}" dt="2026-01-06T18:32:48.555" v="77" actId="1076"/>
          <ac:spMkLst>
            <pc:docMk/>
            <pc:sldMk cId="0" sldId="267"/>
            <ac:spMk id="27" creationId="{4ACAED4E-1F83-CA88-2D71-45AA3704C20E}"/>
          </ac:spMkLst>
        </pc:spChg>
      </pc:sldChg>
      <pc:sldChg chg="modSp">
        <pc:chgData name="Erica Cheslock" userId="S::erica@soroptimist.org::41ba2fca-9f4e-4ffe-8786-9a39c858394d" providerId="AD" clId="Web-{B5A7CE7C-BE48-751F-2E6C-38F2448A8FE6}" dt="2026-01-06T18:34:30.805" v="98" actId="20577"/>
        <pc:sldMkLst>
          <pc:docMk/>
          <pc:sldMk cId="1078829031" sldId="273"/>
        </pc:sldMkLst>
        <pc:spChg chg="mod">
          <ac:chgData name="Erica Cheslock" userId="S::erica@soroptimist.org::41ba2fca-9f4e-4ffe-8786-9a39c858394d" providerId="AD" clId="Web-{B5A7CE7C-BE48-751F-2E6C-38F2448A8FE6}" dt="2026-01-06T18:34:30.805" v="98" actId="20577"/>
          <ac:spMkLst>
            <pc:docMk/>
            <pc:sldMk cId="1078829031" sldId="273"/>
            <ac:spMk id="32" creationId="{DA2807AA-6DEA-12A5-5F4C-7C94A6580B26}"/>
          </ac:spMkLst>
        </pc:spChg>
      </pc:sldChg>
    </pc:docChg>
  </pc:docChgLst>
  <pc:docChgLst>
    <pc:chgData name="Ilana Hirsch" userId="S::ilana@soroptimist.org::1a4b2c8a-d082-4888-88ce-9cc339e91866" providerId="AD" clId="Web-{F8506A5F-C559-18AE-2E14-BF7797011CD9}"/>
    <pc:docChg chg="modSld">
      <pc:chgData name="Ilana Hirsch" userId="S::ilana@soroptimist.org::1a4b2c8a-d082-4888-88ce-9cc339e91866" providerId="AD" clId="Web-{F8506A5F-C559-18AE-2E14-BF7797011CD9}" dt="2026-01-06T16:52:28.113" v="3" actId="14100"/>
      <pc:docMkLst>
        <pc:docMk/>
      </pc:docMkLst>
      <pc:sldChg chg="delSp modSp">
        <pc:chgData name="Ilana Hirsch" userId="S::ilana@soroptimist.org::1a4b2c8a-d082-4888-88ce-9cc339e91866" providerId="AD" clId="Web-{F8506A5F-C559-18AE-2E14-BF7797011CD9}" dt="2026-01-06T16:52:28.113" v="3" actId="14100"/>
        <pc:sldMkLst>
          <pc:docMk/>
          <pc:sldMk cId="0" sldId="265"/>
        </pc:sldMkLst>
        <pc:picChg chg="mod">
          <ac:chgData name="Ilana Hirsch" userId="S::ilana@soroptimist.org::1a4b2c8a-d082-4888-88ce-9cc339e91866" providerId="AD" clId="Web-{F8506A5F-C559-18AE-2E14-BF7797011CD9}" dt="2026-01-06T16:52:28.113" v="3" actId="14100"/>
          <ac:picMkLst>
            <pc:docMk/>
            <pc:sldMk cId="0" sldId="265"/>
            <ac:picMk id="23" creationId="{CA953289-33C0-34AA-986F-91C421392537}"/>
          </ac:picMkLst>
        </pc:picChg>
      </pc:sldChg>
    </pc:docChg>
  </pc:docChgLst>
  <pc:docChgLst>
    <pc:chgData name="Ilana Hirsch" userId="1a4b2c8a-d082-4888-88ce-9cc339e91866" providerId="ADAL" clId="{A96C5B80-CA22-4CC6-BBB1-069BEBF898E8}"/>
    <pc:docChg chg="undo custSel delSld modSld">
      <pc:chgData name="Ilana Hirsch" userId="1a4b2c8a-d082-4888-88ce-9cc339e91866" providerId="ADAL" clId="{A96C5B80-CA22-4CC6-BBB1-069BEBF898E8}" dt="2026-01-12T17:29:54.580" v="933" actId="20577"/>
      <pc:docMkLst>
        <pc:docMk/>
      </pc:docMkLst>
      <pc:sldChg chg="modSp mod">
        <pc:chgData name="Ilana Hirsch" userId="1a4b2c8a-d082-4888-88ce-9cc339e91866" providerId="ADAL" clId="{A96C5B80-CA22-4CC6-BBB1-069BEBF898E8}" dt="2026-01-12T17:29:54.580" v="933" actId="20577"/>
        <pc:sldMkLst>
          <pc:docMk/>
          <pc:sldMk cId="0" sldId="258"/>
        </pc:sldMkLst>
        <pc:spChg chg="mod">
          <ac:chgData name="Ilana Hirsch" userId="1a4b2c8a-d082-4888-88ce-9cc339e91866" providerId="ADAL" clId="{A96C5B80-CA22-4CC6-BBB1-069BEBF898E8}" dt="2026-01-12T17:28:49.805" v="919" actId="1076"/>
          <ac:spMkLst>
            <pc:docMk/>
            <pc:sldMk cId="0" sldId="258"/>
            <ac:spMk id="33" creationId="{00000000-0000-0000-0000-000000000000}"/>
          </ac:spMkLst>
        </pc:spChg>
        <pc:spChg chg="mod">
          <ac:chgData name="Ilana Hirsch" userId="1a4b2c8a-d082-4888-88ce-9cc339e91866" providerId="ADAL" clId="{A96C5B80-CA22-4CC6-BBB1-069BEBF898E8}" dt="2026-01-12T17:28:55.254" v="920" actId="255"/>
          <ac:spMkLst>
            <pc:docMk/>
            <pc:sldMk cId="0" sldId="258"/>
            <ac:spMk id="35" creationId="{00000000-0000-0000-0000-000000000000}"/>
          </ac:spMkLst>
        </pc:spChg>
        <pc:spChg chg="mod">
          <ac:chgData name="Ilana Hirsch" userId="1a4b2c8a-d082-4888-88ce-9cc339e91866" providerId="ADAL" clId="{A96C5B80-CA22-4CC6-BBB1-069BEBF898E8}" dt="2026-01-12T17:29:54.580" v="933" actId="20577"/>
          <ac:spMkLst>
            <pc:docMk/>
            <pc:sldMk cId="0" sldId="258"/>
            <ac:spMk id="38" creationId="{00000000-0000-0000-0000-000000000000}"/>
          </ac:spMkLst>
        </pc:spChg>
        <pc:spChg chg="mod">
          <ac:chgData name="Ilana Hirsch" userId="1a4b2c8a-d082-4888-88ce-9cc339e91866" providerId="ADAL" clId="{A96C5B80-CA22-4CC6-BBB1-069BEBF898E8}" dt="2026-01-12T17:29:01.894" v="921" actId="255"/>
          <ac:spMkLst>
            <pc:docMk/>
            <pc:sldMk cId="0" sldId="258"/>
            <ac:spMk id="39" creationId="{00000000-0000-0000-0000-000000000000}"/>
          </ac:spMkLst>
        </pc:spChg>
      </pc:sldChg>
      <pc:sldChg chg="addSp delSp modSp mod modNotesTx">
        <pc:chgData name="Ilana Hirsch" userId="1a4b2c8a-d082-4888-88ce-9cc339e91866" providerId="ADAL" clId="{A96C5B80-CA22-4CC6-BBB1-069BEBF898E8}" dt="2026-01-12T16:35:13.221" v="658" actId="20577"/>
        <pc:sldMkLst>
          <pc:docMk/>
          <pc:sldMk cId="0" sldId="259"/>
        </pc:sldMkLst>
        <pc:spChg chg="mod">
          <ac:chgData name="Ilana Hirsch" userId="1a4b2c8a-d082-4888-88ce-9cc339e91866" providerId="ADAL" clId="{A96C5B80-CA22-4CC6-BBB1-069BEBF898E8}" dt="2026-01-12T16:32:19.350" v="500" actId="20577"/>
          <ac:spMkLst>
            <pc:docMk/>
            <pc:sldMk cId="0" sldId="259"/>
            <ac:spMk id="6" creationId="{00000000-0000-0000-0000-000000000000}"/>
          </ac:spMkLst>
        </pc:spChg>
      </pc:sldChg>
      <pc:sldChg chg="addSp delSp modSp mod">
        <pc:chgData name="Ilana Hirsch" userId="1a4b2c8a-d082-4888-88ce-9cc339e91866" providerId="ADAL" clId="{A96C5B80-CA22-4CC6-BBB1-069BEBF898E8}" dt="2025-12-23T16:27:36.351" v="14" actId="478"/>
        <pc:sldMkLst>
          <pc:docMk/>
          <pc:sldMk cId="0" sldId="260"/>
        </pc:sldMkLst>
        <pc:spChg chg="mod">
          <ac:chgData name="Ilana Hirsch" userId="1a4b2c8a-d082-4888-88ce-9cc339e91866" providerId="ADAL" clId="{A96C5B80-CA22-4CC6-BBB1-069BEBF898E8}" dt="2025-12-23T16:27:12.212" v="10" actId="1362"/>
          <ac:spMkLst>
            <pc:docMk/>
            <pc:sldMk cId="0" sldId="260"/>
            <ac:spMk id="8" creationId="{00000000-0000-0000-0000-000000000000}"/>
          </ac:spMkLst>
        </pc:spChg>
      </pc:sldChg>
      <pc:sldChg chg="addSp delSp modSp mod">
        <pc:chgData name="Ilana Hirsch" userId="1a4b2c8a-d082-4888-88ce-9cc339e91866" providerId="ADAL" clId="{A96C5B80-CA22-4CC6-BBB1-069BEBF898E8}" dt="2025-12-23T16:37:08.022" v="79" actId="1076"/>
        <pc:sldMkLst>
          <pc:docMk/>
          <pc:sldMk cId="0" sldId="261"/>
        </pc:sldMkLst>
        <pc:picChg chg="add mod modCrop">
          <ac:chgData name="Ilana Hirsch" userId="1a4b2c8a-d082-4888-88ce-9cc339e91866" providerId="ADAL" clId="{A96C5B80-CA22-4CC6-BBB1-069BEBF898E8}" dt="2025-12-23T16:37:08.022" v="79" actId="1076"/>
          <ac:picMkLst>
            <pc:docMk/>
            <pc:sldMk cId="0" sldId="261"/>
            <ac:picMk id="15" creationId="{D4B91E49-E491-4782-7201-F8C9C7C8714C}"/>
          </ac:picMkLst>
        </pc:picChg>
      </pc:sldChg>
      <pc:sldChg chg="addSp delSp modSp mod">
        <pc:chgData name="Ilana Hirsch" userId="1a4b2c8a-d082-4888-88ce-9cc339e91866" providerId="ADAL" clId="{A96C5B80-CA22-4CC6-BBB1-069BEBF898E8}" dt="2025-12-23T16:31:53.432" v="60" actId="1076"/>
        <pc:sldMkLst>
          <pc:docMk/>
          <pc:sldMk cId="0" sldId="262"/>
        </pc:sldMkLst>
        <pc:spChg chg="mod">
          <ac:chgData name="Ilana Hirsch" userId="1a4b2c8a-d082-4888-88ce-9cc339e91866" providerId="ADAL" clId="{A96C5B80-CA22-4CC6-BBB1-069BEBF898E8}" dt="2025-12-23T16:31:53.432" v="60" actId="1076"/>
          <ac:spMkLst>
            <pc:docMk/>
            <pc:sldMk cId="0" sldId="262"/>
            <ac:spMk id="7" creationId="{00000000-0000-0000-0000-000000000000}"/>
          </ac:spMkLst>
        </pc:spChg>
        <pc:picChg chg="add mod">
          <ac:chgData name="Ilana Hirsch" userId="1a4b2c8a-d082-4888-88ce-9cc339e91866" providerId="ADAL" clId="{A96C5B80-CA22-4CC6-BBB1-069BEBF898E8}" dt="2025-12-23T16:31:41.636" v="57" actId="171"/>
          <ac:picMkLst>
            <pc:docMk/>
            <pc:sldMk cId="0" sldId="262"/>
            <ac:picMk id="2050" creationId="{CA0FB219-2A29-34D6-2BE4-91C2928F84F7}"/>
          </ac:picMkLst>
        </pc:picChg>
      </pc:sldChg>
      <pc:sldChg chg="delSp modSp mod modNotesTx">
        <pc:chgData name="Ilana Hirsch" userId="1a4b2c8a-d082-4888-88ce-9cc339e91866" providerId="ADAL" clId="{A96C5B80-CA22-4CC6-BBB1-069BEBF898E8}" dt="2026-01-12T17:27:55.177" v="917" actId="20577"/>
        <pc:sldMkLst>
          <pc:docMk/>
          <pc:sldMk cId="0" sldId="264"/>
        </pc:sldMkLst>
        <pc:spChg chg="mod">
          <ac:chgData name="Ilana Hirsch" userId="1a4b2c8a-d082-4888-88ce-9cc339e91866" providerId="ADAL" clId="{A96C5B80-CA22-4CC6-BBB1-069BEBF898E8}" dt="2026-01-12T17:27:27.604" v="916" actId="1076"/>
          <ac:spMkLst>
            <pc:docMk/>
            <pc:sldMk cId="0" sldId="264"/>
            <ac:spMk id="4" creationId="{00000000-0000-0000-0000-000000000000}"/>
          </ac:spMkLst>
        </pc:spChg>
        <pc:spChg chg="del">
          <ac:chgData name="Ilana Hirsch" userId="1a4b2c8a-d082-4888-88ce-9cc339e91866" providerId="ADAL" clId="{A96C5B80-CA22-4CC6-BBB1-069BEBF898E8}" dt="2026-01-12T17:27:10.969" v="911" actId="478"/>
          <ac:spMkLst>
            <pc:docMk/>
            <pc:sldMk cId="0" sldId="264"/>
            <ac:spMk id="5" creationId="{00000000-0000-0000-0000-000000000000}"/>
          </ac:spMkLst>
        </pc:spChg>
      </pc:sldChg>
      <pc:sldChg chg="modSp mod modNotesTx">
        <pc:chgData name="Ilana Hirsch" userId="1a4b2c8a-d082-4888-88ce-9cc339e91866" providerId="ADAL" clId="{A96C5B80-CA22-4CC6-BBB1-069BEBF898E8}" dt="2026-01-12T17:26:35.691" v="910" actId="20577"/>
        <pc:sldMkLst>
          <pc:docMk/>
          <pc:sldMk cId="0" sldId="267"/>
        </pc:sldMkLst>
        <pc:spChg chg="mod">
          <ac:chgData name="Ilana Hirsch" userId="1a4b2c8a-d082-4888-88ce-9cc339e91866" providerId="ADAL" clId="{A96C5B80-CA22-4CC6-BBB1-069BEBF898E8}" dt="2026-01-12T16:54:31.487" v="726" actId="20577"/>
          <ac:spMkLst>
            <pc:docMk/>
            <pc:sldMk cId="0" sldId="267"/>
            <ac:spMk id="8" creationId="{00000000-0000-0000-0000-000000000000}"/>
          </ac:spMkLst>
        </pc:spChg>
        <pc:spChg chg="mod">
          <ac:chgData name="Ilana Hirsch" userId="1a4b2c8a-d082-4888-88ce-9cc339e91866" providerId="ADAL" clId="{A96C5B80-CA22-4CC6-BBB1-069BEBF898E8}" dt="2026-01-12T16:54:13.423" v="678" actId="20577"/>
          <ac:spMkLst>
            <pc:docMk/>
            <pc:sldMk cId="0" sldId="267"/>
            <ac:spMk id="10" creationId="{00000000-0000-0000-0000-000000000000}"/>
          </ac:spMkLst>
        </pc:spChg>
        <pc:spChg chg="mod">
          <ac:chgData name="Ilana Hirsch" userId="1a4b2c8a-d082-4888-88ce-9cc339e91866" providerId="ADAL" clId="{A96C5B80-CA22-4CC6-BBB1-069BEBF898E8}" dt="2026-01-12T16:54:42.702" v="742" actId="1076"/>
          <ac:spMkLst>
            <pc:docMk/>
            <pc:sldMk cId="0" sldId="267"/>
            <ac:spMk id="12" creationId="{00000000-0000-0000-0000-000000000000}"/>
          </ac:spMkLst>
        </pc:spChg>
      </pc:sldChg>
      <pc:sldChg chg="addSp delSp modSp mod modNotesTx">
        <pc:chgData name="Ilana Hirsch" userId="1a4b2c8a-d082-4888-88ce-9cc339e91866" providerId="ADAL" clId="{A96C5B80-CA22-4CC6-BBB1-069BEBF898E8}" dt="2025-12-23T17:03:11.930" v="358" actId="1038"/>
        <pc:sldMkLst>
          <pc:docMk/>
          <pc:sldMk cId="1078829031" sldId="273"/>
        </pc:sldMkLst>
        <pc:spChg chg="mod">
          <ac:chgData name="Ilana Hirsch" userId="1a4b2c8a-d082-4888-88ce-9cc339e91866" providerId="ADAL" clId="{A96C5B80-CA22-4CC6-BBB1-069BEBF898E8}" dt="2025-12-23T17:03:11.930" v="358" actId="1038"/>
          <ac:spMkLst>
            <pc:docMk/>
            <pc:sldMk cId="1078829031" sldId="273"/>
            <ac:spMk id="31" creationId="{DF82D718-923E-93CD-1410-E0A21B3966BC}"/>
          </ac:spMkLst>
        </pc:spChg>
        <pc:spChg chg="add mod">
          <ac:chgData name="Ilana Hirsch" userId="1a4b2c8a-d082-4888-88ce-9cc339e91866" providerId="ADAL" clId="{A96C5B80-CA22-4CC6-BBB1-069BEBF898E8}" dt="2025-12-23T16:57:53.471" v="349" actId="20577"/>
          <ac:spMkLst>
            <pc:docMk/>
            <pc:sldMk cId="1078829031" sldId="273"/>
            <ac:spMk id="41" creationId="{F74843C4-172C-92C7-22F0-FDC1FCD4E04A}"/>
          </ac:spMkLst>
        </pc:spChg>
        <pc:grpChg chg="add del mod">
          <ac:chgData name="Ilana Hirsch" userId="1a4b2c8a-d082-4888-88ce-9cc339e91866" providerId="ADAL" clId="{A96C5B80-CA22-4CC6-BBB1-069BEBF898E8}" dt="2025-12-23T17:03:05.588" v="353" actId="1076"/>
          <ac:grpSpMkLst>
            <pc:docMk/>
            <pc:sldMk cId="1078829031" sldId="273"/>
            <ac:grpSpMk id="8" creationId="{25964F42-4335-57FD-7C8F-6E8C5DB9B9B0}"/>
          </ac:grpSpMkLst>
        </pc:grpChg>
        <pc:picChg chg="add mod">
          <ac:chgData name="Ilana Hirsch" userId="1a4b2c8a-d082-4888-88ce-9cc339e91866" providerId="ADAL" clId="{A96C5B80-CA22-4CC6-BBB1-069BEBF898E8}" dt="2025-12-23T16:57:24.329" v="345" actId="1076"/>
          <ac:picMkLst>
            <pc:docMk/>
            <pc:sldMk cId="1078829031" sldId="273"/>
            <ac:picMk id="43" creationId="{61FB1AFE-5582-AAE8-434D-CBBA974EF2AD}"/>
          </ac:picMkLst>
        </pc:picChg>
      </pc:sldChg>
    </pc:docChg>
  </pc:docChgLst>
  <pc:docChgLst>
    <pc:chgData name="Erica Cheslock" userId="S::erica@soroptimist.org::41ba2fca-9f4e-4ffe-8786-9a39c858394d" providerId="AD" clId="Web-{CA1C7E35-0100-0E56-9E45-1A39510AAF47}"/>
    <pc:docChg chg="modSld">
      <pc:chgData name="Erica Cheslock" userId="S::erica@soroptimist.org::41ba2fca-9f4e-4ffe-8786-9a39c858394d" providerId="AD" clId="Web-{CA1C7E35-0100-0E56-9E45-1A39510AAF47}" dt="2026-01-20T15:38:17.871" v="55"/>
      <pc:docMkLst>
        <pc:docMk/>
      </pc:docMkLst>
      <pc:sldChg chg="modNotes">
        <pc:chgData name="Erica Cheslock" userId="S::erica@soroptimist.org::41ba2fca-9f4e-4ffe-8786-9a39c858394d" providerId="AD" clId="Web-{CA1C7E35-0100-0E56-9E45-1A39510AAF47}" dt="2026-01-20T15:38:17.871" v="55"/>
        <pc:sldMkLst>
          <pc:docMk/>
          <pc:sldMk cId="0"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anose="020B0604030504040204" pitchFamily="34" charset="0"/>
              </a:defRPr>
            </a:lvl1pPr>
          </a:lstStyle>
          <a:p>
            <a:fld id="{346B997D-6075-4A4F-B36B-5B925039BA51}" type="datetimeFigureOut">
              <a:rPr lang="en-US" smtClean="0"/>
              <a:pPr/>
              <a:t>8/17/26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774549FC-565B-44B7-A52A-8F954BD3755A}" type="slidenum">
              <a:rPr lang="en-US" smtClean="0"/>
              <a:pPr/>
              <a:t>‹#›</a:t>
            </a:fld>
            <a:endParaRPr lang="en-US" dirty="0"/>
          </a:p>
        </p:txBody>
      </p:sp>
    </p:spTree>
    <p:extLst>
      <p:ext uri="{BB962C8B-B14F-4D97-AF65-F5344CB8AC3E}">
        <p14:creationId xmlns:p14="http://schemas.microsoft.com/office/powerpoint/2010/main" val="187281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Desejo boas-vindas a todas e todos. Eu sou [Seu Nome], Coordenadora Regional de Arrecadação de Recursos, e estou muito contente em estar aqui com vocês hoje. Gostaria de agradecer por tudo o que seus clubes já fazem para arrecadar recursos para mulheres e meninas em suas comunidades.</a:t>
            </a:r>
          </a:p>
          <a:p>
            <a:endParaRPr dirty="0"/>
          </a:p>
          <a:p>
            <a:pPr algn="l" rtl="0"/>
            <a:r>
              <a:rPr lang="pt-br" b="0" i="0" u="none" baseline="0"/>
              <a:t>Hoje, vamos falar sobre colaboração: como parcerias com organizações comunitárias, empresas locais e doadores individuais podem ampliar o impacto das ações individuais de cada clube. O objetivo não é acrescentar mais uma tarefa à rotina do seu clube, mas ajudar vocês a identificar parcerias que já podem estar ao seu alcance e oferecer uma linguagem necessária para iniciar essa conversa.</a:t>
            </a:r>
          </a:p>
        </p:txBody>
      </p:sp>
      <p:sp>
        <p:nvSpPr>
          <p:cNvPr id="4" name="Slide Number Placeholder 3"/>
          <p:cNvSpPr>
            <a:spLocks noGrp="1"/>
          </p:cNvSpPr>
          <p:nvPr>
            <p:ph type="sldNum" sz="quarter" idx="5"/>
          </p:nvPr>
        </p:nvSpPr>
        <p:spPr/>
        <p:txBody>
          <a:bodyPr/>
          <a:lstStyle/>
          <a:p>
            <a:pPr algn="l" rtl="0"/>
            <a:fld id="{774549FC-565B-44B7-A52A-8F954BD3755A}" type="slidenum">
              <a:rPr/>
              <a:t>1</a:t>
            </a:fld>
            <a:endParaRPr lang="pt-br"/>
          </a:p>
        </p:txBody>
      </p:sp>
    </p:spTree>
    <p:extLst>
      <p:ext uri="{BB962C8B-B14F-4D97-AF65-F5344CB8AC3E}">
        <p14:creationId xmlns:p14="http://schemas.microsoft.com/office/powerpoint/2010/main" val="1145133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Se vocês guardarem apenas uma ideia desta apresentação, que seja esta.</a:t>
            </a:r>
          </a:p>
          <a:p>
            <a:endParaRPr dirty="0"/>
          </a:p>
          <a:p>
            <a:pPr algn="l" rtl="0"/>
            <a:r>
              <a:rPr lang="pt-br" b="0" i="0" u="none" baseline="0"/>
              <a:t>Na próxima reunião do clube, peçam a cada associada que indique uma empresa, organização ou pessoa doadora com a qual já tenha algum tipo de relacionamento. Anotem esses nomes. Esse é o seu “pipeline” de parcerias, e ele já está aí.</a:t>
            </a:r>
          </a:p>
          <a:p>
            <a:endParaRPr dirty="0"/>
          </a:p>
          <a:p>
            <a:pPr algn="l" rtl="0"/>
            <a:r>
              <a:rPr lang="pt-br" b="0" i="0" u="none" baseline="0"/>
              <a:t>Escolham um nome dessa lista e iniciem uma conversa neste mês. Não uma proposta. Uma conversa. As parcerias são construídas no ritmo da confiança, e cada uma delas nos aproxima do nosso Grande Objetivo de alcançar 500.000 mulheres e meninas até 2031.</a:t>
            </a:r>
          </a:p>
        </p:txBody>
      </p:sp>
      <p:sp>
        <p:nvSpPr>
          <p:cNvPr id="4" name="Slide Number Placeholder 3"/>
          <p:cNvSpPr>
            <a:spLocks noGrp="1"/>
          </p:cNvSpPr>
          <p:nvPr>
            <p:ph type="sldNum" sz="quarter" idx="5"/>
          </p:nvPr>
        </p:nvSpPr>
        <p:spPr/>
        <p:txBody>
          <a:bodyPr/>
          <a:lstStyle/>
          <a:p>
            <a:pPr algn="l" rtl="0"/>
            <a:fld id="{774549FC-565B-44B7-A52A-8F954BD3755A}" type="slidenum">
              <a:rPr/>
              <a:t>10</a:t>
            </a:fld>
            <a:endParaRPr lang="pt-br"/>
          </a:p>
        </p:txBody>
      </p:sp>
    </p:spTree>
    <p:extLst>
      <p:ext uri="{BB962C8B-B14F-4D97-AF65-F5344CB8AC3E}">
        <p14:creationId xmlns:p14="http://schemas.microsoft.com/office/powerpoint/2010/main" val="805710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72E6-9183-1C43-E907-39B580BCF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1E7-7F38-E1AB-8800-0FF1C2CF1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3E0D8-89A4-6CE2-7B1C-8373FB65C9EA}"/>
              </a:ext>
            </a:extLst>
          </p:cNvPr>
          <p:cNvSpPr>
            <a:spLocks noGrp="1"/>
          </p:cNvSpPr>
          <p:nvPr>
            <p:ph type="body" idx="1"/>
          </p:nvPr>
        </p:nvSpPr>
        <p:spPr/>
        <p:txBody>
          <a:bodyPr/>
          <a:lstStyle/>
          <a:p>
            <a:pPr algn="l" rtl="0"/>
            <a:r>
              <a:rPr lang="pt-br" b="0" i="0" u="none" baseline="0"/>
              <a:t>Há recursos de apoio disponíveis e vocês não precisam enfrentar esse desafio sozinhas.</a:t>
            </a:r>
          </a:p>
          <a:p>
            <a:endParaRPr dirty="0"/>
          </a:p>
          <a:p>
            <a:pPr algn="l" rtl="0"/>
            <a:r>
              <a:rPr lang="pt-br" b="0" i="0" u="none" baseline="0"/>
              <a:t>Utilizem o QR code para agendar uma reunião de 30 minutos com a Equipe de Captação de Recursos da SIA. A Equipe ajudará seu clube a analisar uma parceria específica, revisar uma proposta ou solucionar problemas em um evento. E contem sempre com o meu apoio, como Coordenadora Regional de Arrecadação de Recursos. Estou aqui para ajudar e empoderar vocês!</a:t>
            </a:r>
            <a:endParaRPr dirty="0"/>
          </a:p>
          <a:p>
            <a:endParaRPr dirty="0"/>
          </a:p>
          <a:p>
            <a:pPr algn="l" rtl="0"/>
            <a:r>
              <a:rPr lang="pt-br" b="0" i="0" u="none" baseline="0"/>
              <a:t>Obrigada pela sua dedicação à nossa missão.</a:t>
            </a:r>
          </a:p>
        </p:txBody>
      </p:sp>
      <p:sp>
        <p:nvSpPr>
          <p:cNvPr id="4" name="Slide Number Placeholder 3">
            <a:extLst>
              <a:ext uri="{FF2B5EF4-FFF2-40B4-BE49-F238E27FC236}">
                <a16:creationId xmlns:a16="http://schemas.microsoft.com/office/drawing/2014/main" id="{36F097BA-4FE4-B7E6-FC58-01121C945CFE}"/>
              </a:ext>
            </a:extLst>
          </p:cNvPr>
          <p:cNvSpPr>
            <a:spLocks noGrp="1"/>
          </p:cNvSpPr>
          <p:nvPr>
            <p:ph type="sldNum" sz="quarter" idx="5"/>
          </p:nvPr>
        </p:nvSpPr>
        <p:spPr/>
        <p:txBody>
          <a:bodyPr/>
          <a:lstStyle/>
          <a:p>
            <a:pPr algn="l" rtl="0"/>
            <a:fld id="{774549FC-565B-44B7-A52A-8F954BD3755A}" type="slidenum">
              <a:rPr/>
              <a:t>11</a:t>
            </a:fld>
            <a:endParaRPr lang="pt-br"/>
          </a:p>
        </p:txBody>
      </p:sp>
    </p:spTree>
    <p:extLst>
      <p:ext uri="{BB962C8B-B14F-4D97-AF65-F5344CB8AC3E}">
        <p14:creationId xmlns:p14="http://schemas.microsoft.com/office/powerpoint/2010/main" val="40186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A nossa conversa de hoje abordará os seguintes tópicos:</a:t>
            </a:r>
          </a:p>
          <a:p>
            <a:endParaRPr dirty="0"/>
          </a:p>
          <a:p>
            <a:pPr algn="l" rtl="0"/>
            <a:r>
              <a:rPr lang="pt-br" b="0" i="0" u="none" baseline="0"/>
              <a:t>Primeiro, por que as parcerias são importantes neste momento. Depois, vamos falar sobre como localizar possíveis parcerias. Acho que vocês vão se surpreender ao descobrir quantas delas já estão mais próximas do que imaginamos. Em seguida, abordaremos os benefícios para os parceiros — um aspecto que nem sempre recebe a atenção necessária nos clubes — e como apresentar a nossa proposta de forma eficaz. Faremos uma breve pausa para discussão, seguida de uma análise das tendências na gestão de doadores e das práticas de colaboração. Para finalizar, vamos definir uma ação concreta para colocar em prática e conhecer os recursos disponíveis.</a:t>
            </a:r>
          </a:p>
        </p:txBody>
      </p:sp>
      <p:sp>
        <p:nvSpPr>
          <p:cNvPr id="4" name="Slide Number Placeholder 3"/>
          <p:cNvSpPr>
            <a:spLocks noGrp="1"/>
          </p:cNvSpPr>
          <p:nvPr>
            <p:ph type="sldNum" sz="quarter" idx="5"/>
          </p:nvPr>
        </p:nvSpPr>
        <p:spPr/>
        <p:txBody>
          <a:bodyPr/>
          <a:lstStyle/>
          <a:p>
            <a:pPr algn="l" rtl="0"/>
            <a:fld id="{774549FC-565B-44B7-A52A-8F954BD3755A}" type="slidenum">
              <a:rPr/>
              <a:t>2</a:t>
            </a:fld>
            <a:endParaRPr lang="pt-br"/>
          </a:p>
        </p:txBody>
      </p:sp>
    </p:spTree>
    <p:extLst>
      <p:ext uri="{BB962C8B-B14F-4D97-AF65-F5344CB8AC3E}">
        <p14:creationId xmlns:p14="http://schemas.microsoft.com/office/powerpoint/2010/main" val="3183249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pt-br" b="0" i="0" u="none" baseline="0"/>
              <a:t>Antes de falarmos sobre como fazer, vamos entender primeiro por que isso é importante.</a:t>
            </a:r>
          </a:p>
          <a:p>
            <a:endParaRPr dirty="0"/>
          </a:p>
          <a:p>
            <a:pPr algn="l" rtl="0"/>
            <a:r>
              <a:rPr lang="pt-br" b="0" i="0" u="none" baseline="0"/>
              <a:t>Aumentar a conscientização. A maioria das pessoas em sua comunidade nunca ouviu falar da Soroptimist International of the Americas. Cada parceiro ajuda a apresentar o clube a novos públicos que ainda não conhecem a nossa organização, por meio de seus canais de atendimento, boletins informativos ou redes sociais.</a:t>
            </a:r>
          </a:p>
          <a:p>
            <a:endParaRPr dirty="0"/>
          </a:p>
          <a:p>
            <a:pPr algn="l" rtl="0"/>
            <a:r>
              <a:rPr lang="pt-br" b="0" i="0" u="none" baseline="0"/>
              <a:t>Alcançar mais mulheres. Desde 1972, o Live Your Dream Awards® já destinou mais de US$ 49 milhões a mais de 47.000 mulheres, enquanto o programa Dream It, Be It® alcançou mais de 162.000 meninas desde 2015. Nosso Grande Objetivo é alcançar 500.000 mulheres e meninas até 2031. As parcerias nos aproximam cada vez mais desse objetivo.</a:t>
            </a:r>
            <a:endParaRPr dirty="0"/>
          </a:p>
          <a:p>
            <a:endParaRPr dirty="0"/>
          </a:p>
          <a:p>
            <a:pPr algn="l" rtl="0"/>
            <a:r>
              <a:rPr lang="pt-br" b="0" i="0" u="none" baseline="0"/>
              <a:t>Atrair novas associadas. A visibilidade é uma via de mão dupla. As pessoas que chegam por indicação de um parceiro ou parceira são, geralmente, as mesmas que acabam se associando. As parcerias são uma estratégia tanto para a captação de novas associadas quanto para a arrecadação de recursos.</a:t>
            </a:r>
          </a:p>
          <a:p>
            <a:endParaRPr dirty="0"/>
          </a:p>
          <a:p>
            <a:pPr algn="l" rtl="0"/>
            <a:r>
              <a:rPr lang="pt-br" b="0" i="0" u="none" baseline="0"/>
              <a:t>Encontrar novos doadores. Cada parceiro traz consigo uma rede de contatos que seu clube não conhece — funcionários, clientes, integrantes de outras organizações, vizinhos, amigos e muitas outras pessoas.</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E como localizar essas possíveis parcerias? A resposta está mais perto do que vocês imaginam.</a:t>
            </a:r>
          </a:p>
          <a:p>
            <a:endParaRPr lang="pt-br" dirty="0"/>
          </a:p>
          <a:p>
            <a:pPr algn="l" rtl="0"/>
            <a:r>
              <a:rPr lang="pt-br" b="0" i="0" u="none" baseline="0"/>
              <a:t>A boa notícia é que vocês já conhecem seus possíveis parceiros. Mas talvez vocês ainda não tenham pensado neles dessa forma.</a:t>
            </a:r>
          </a:p>
          <a:p>
            <a:endParaRPr lang="pt-br" dirty="0"/>
          </a:p>
          <a:p>
            <a:pPr algn="l" rtl="0"/>
            <a:r>
              <a:rPr lang="pt-br" b="0" i="0" u="none" baseline="0"/>
              <a:t>Pensem nas pessoas que vocês encontram regularmente. Seu cabeleireiro ou cabeleireira. Manicure. Dentista. Sua veterinária, seu farmacêutico, a pessoa que faz sua declaração de imposto de renda, a família que administra seu restaurante favorito. Pensem nos pequenos empresários da sua comunidade, que já conhecem e gostam de vocês, mas que talvez nunca tenham recebido uma proposta de parceria.</a:t>
            </a:r>
          </a:p>
          <a:p>
            <a:endParaRPr lang="pt-br" dirty="0"/>
          </a:p>
          <a:p>
            <a:pPr algn="l" rtl="0"/>
            <a:r>
              <a:rPr lang="pt-br" b="1" i="0" u="none" baseline="0"/>
              <a:t>Empresas e empregadores locais:</a:t>
            </a:r>
            <a:r>
              <a:rPr lang="pt-br" b="0" i="0" u="none" baseline="0"/>
              <a:t> comecem com a sua própria agenda de compromissos. Um salão de beleza, um consultório odontológico, uma cooperativa de crédito, um centro de jardinagem. Esses são os parceiros da sua comunidade mais propensos a aceitar sua proposta.</a:t>
            </a:r>
          </a:p>
          <a:p>
            <a:endParaRPr lang="pt-br" dirty="0"/>
          </a:p>
          <a:p>
            <a:pPr algn="l" rtl="0"/>
            <a:r>
              <a:rPr lang="pt-br" b="1" i="0" u="none" baseline="0"/>
              <a:t>Organizações comunitárias:</a:t>
            </a:r>
            <a:r>
              <a:rPr lang="pt-br" b="0" i="0" u="none" baseline="0"/>
              <a:t> a biblioteca, a YWCA, a faculdade comunitária, os conselhos de desenvolvimento da força de trabalho. Essas organizações já prestam serviços às mulheres e meninas que atendemos, o que as torna nossas aliadas naturais.</a:t>
            </a:r>
          </a:p>
          <a:p>
            <a:endParaRPr lang="pt-br" dirty="0"/>
          </a:p>
          <a:p>
            <a:pPr algn="l" rtl="0"/>
            <a:r>
              <a:rPr lang="pt-br" b="1" i="0" u="none" baseline="0"/>
              <a:t>Clubes cívicos e comunidades religiosas:</a:t>
            </a:r>
            <a:r>
              <a:rPr lang="pt-br" b="0" i="0" u="none" baseline="0"/>
              <a:t> Rotary, Kiwanis, seu clube de leitura. Eles podem oferecer espaço para reuniões, voluntários e acesso a novos públicos. Por compartilharem uma missão semelhante à nossa, podem estar dispostos a colaborar ativamente: coorganizando um evento, divulgando nossa campanha de arrecadação de recursos entre seus integrantes ou conectando-nos à sua própria rede de parceiros locais. Um clube cívico que compartilha sua própria rede de contatos com vocês pode dobrar o alcance do seu clube a partir de uma única conversa.</a:t>
            </a:r>
          </a:p>
          <a:p>
            <a:endParaRPr lang="pt-br" dirty="0"/>
          </a:p>
          <a:p>
            <a:pPr algn="l" rtl="0"/>
            <a:r>
              <a:rPr lang="pt-br" b="1" i="0" u="none" baseline="0"/>
              <a:t>Redes e doadores individuais:</a:t>
            </a:r>
            <a:r>
              <a:rPr lang="pt-br" b="0" i="0" u="none" baseline="0"/>
              <a:t> as pessoas que já fazem doações para o seu clube também conhecem outras pessoas. Pergunte a elas quem mais deveria conhecer o nosso trabalho.</a:t>
            </a:r>
          </a:p>
          <a:p>
            <a:endParaRPr lang="pt-br" dirty="0"/>
          </a:p>
          <a:p>
            <a:pPr algn="l" rtl="0"/>
            <a:r>
              <a:rPr lang="pt-br" b="0" i="0" u="none" baseline="0"/>
              <a:t>Comecem aos poucos. Uma parceria não precisa começar com um cheque. Peçam ao seu cabeleireiro(a) a contribuir com um vale-presente para o leilão silencioso do clube. Peçam à sua dentista a contribuir com uma cesta para a rifa. Convidem o restaurante a contribuir com um cartão-presente. É uma proposta de baixo risco, que dificilmente será recusada.</a:t>
            </a:r>
          </a:p>
          <a:p>
            <a:endParaRPr lang="pt-br" dirty="0"/>
          </a:p>
          <a:p>
            <a:pPr algn="l" rtl="0"/>
            <a:r>
              <a:rPr lang="pt-br" b="0" i="0" u="none" baseline="0"/>
              <a:t>Em seguida, fortaleçam o vínculo. Convidem essas pessoas e empresas para o evento de reconhecimento do </a:t>
            </a:r>
            <a:r>
              <a:rPr lang="pt-br" b="0" i="1" u="none" baseline="0"/>
              <a:t>Live Your Dream Awards</a:t>
            </a:r>
            <a:r>
              <a:rPr lang="pt-br" b="0" i="0" u="none" baseline="0"/>
              <a:t>® ou outra ocasião semelhante, para que possam conhecer de perto a nossa missão e o nosso impacto. Convidem-nos para participar do seu maior evento de arrecadação de recursos como convidados, não apenas como doadores. Convidem-nos para uma reunião mensal do clube. Quando alguém conhece de perto o impacto do nosso trabalho, a conversa ganha uma nova dimensão. É assim que uma contribuição para uma rifa pode se transformar em patrocínio.</a:t>
            </a:r>
          </a:p>
          <a:p>
            <a:endParaRPr lang="pt-br" dirty="0"/>
          </a:p>
          <a:p>
            <a:pPr algn="l" rtl="0"/>
            <a:r>
              <a:rPr lang="pt-br" b="0" i="0" u="none" baseline="0"/>
              <a:t>Vou fazer um convite para vocês: na próxima reunião do clube, peçam a cada associada que indique uma pessoa com quem tenha contato regular — uma empresa, um profissional ou uma organização. Anotem esses nomes. Essa lista é o seu “pipeline” de parcerias, e ela já está aí.</a:t>
            </a:r>
          </a:p>
          <a:p>
            <a:endParaRPr dirty="0"/>
          </a:p>
        </p:txBody>
      </p:sp>
      <p:sp>
        <p:nvSpPr>
          <p:cNvPr id="4" name="Slide Number Placeholder 3"/>
          <p:cNvSpPr>
            <a:spLocks noGrp="1"/>
          </p:cNvSpPr>
          <p:nvPr>
            <p:ph type="sldNum" sz="quarter" idx="5"/>
          </p:nvPr>
        </p:nvSpPr>
        <p:spPr/>
        <p:txBody>
          <a:bodyPr/>
          <a:lstStyle/>
          <a:p>
            <a:pPr algn="l" rtl="0"/>
            <a:fld id="{774549FC-565B-44B7-A52A-8F954BD3755A}" type="slidenum">
              <a:rPr/>
              <a:t>4</a:t>
            </a:fld>
            <a:endParaRPr lang="pt-br"/>
          </a:p>
        </p:txBody>
      </p:sp>
    </p:spTree>
    <p:extLst>
      <p:ext uri="{BB962C8B-B14F-4D97-AF65-F5344CB8AC3E}">
        <p14:creationId xmlns:p14="http://schemas.microsoft.com/office/powerpoint/2010/main" val="3356713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Este é o aspecto que os clubes frequentemente deixam de considerar. Estamos acostumadas a apresentar propostas de parceria. Temos menos prática em dizer claramente o que oferecemos em contrapartida.</a:t>
            </a:r>
          </a:p>
          <a:p>
            <a:endParaRPr dirty="0"/>
          </a:p>
          <a:p>
            <a:pPr algn="l" rtl="0"/>
            <a:r>
              <a:rPr lang="pt-br" b="1" i="0" u="none" baseline="0"/>
              <a:t>Visibilidade na comunidade:</a:t>
            </a:r>
            <a:r>
              <a:rPr lang="pt-br" b="0" i="0" u="none" baseline="0"/>
              <a:t> seus eventos, seus programas, suas redes sociais, seus boletins informativos — tudo isso dá visibilidade aos parceiros junto à um público engajado da comunidade local.</a:t>
            </a:r>
          </a:p>
          <a:p>
            <a:endParaRPr dirty="0"/>
          </a:p>
          <a:p>
            <a:pPr algn="l" rtl="0"/>
            <a:r>
              <a:rPr lang="pt-br" b="1" i="0" u="none" baseline="0"/>
              <a:t>Engajamento dos funcionários:</a:t>
            </a:r>
            <a:r>
              <a:rPr lang="pt-br" b="0" i="0" u="none" baseline="0"/>
              <a:t> muitas empresas buscam ativamente oportunidades de voluntariado para seus funcionários. Um workshop do Sonhe, Realize é uma atividade já pronta para ser realizada.</a:t>
            </a:r>
          </a:p>
          <a:p>
            <a:endParaRPr dirty="0"/>
          </a:p>
          <a:p>
            <a:pPr algn="l" rtl="0"/>
            <a:r>
              <a:rPr lang="pt-br" b="1" i="0" u="none" baseline="0"/>
              <a:t>Oportunidade de apoiar uma missão centenária: </a:t>
            </a:r>
            <a:r>
              <a:rPr lang="pt-br" b="0" i="0" u="none" baseline="0"/>
              <a:t>a SIA investe em mulheres e meninas há mais de um século. Essa é uma credibilidade que uma nova causa não pode oferecer.</a:t>
            </a:r>
          </a:p>
          <a:p>
            <a:endParaRPr dirty="0"/>
          </a:p>
          <a:p>
            <a:pPr algn="l" rtl="0"/>
            <a:r>
              <a:rPr lang="pt-br" b="1" i="0" u="none" baseline="0"/>
              <a:t>Acesso a novas redes:</a:t>
            </a:r>
            <a:r>
              <a:rPr lang="pt-br" b="0" i="0" u="none" baseline="0"/>
              <a:t> uma parceria beneficia os dois lados. Suas associadas são potenciais clientes, novas integrantes e promotoras das pessoas e empresas parceiras.</a:t>
            </a:r>
          </a:p>
          <a:p>
            <a:endParaRPr dirty="0"/>
          </a:p>
          <a:p>
            <a:pPr algn="l" rtl="0"/>
            <a:r>
              <a:rPr lang="pt-br" b="0" i="0" u="none" baseline="0"/>
              <a:t>Antes de apresentar uma proposta de parceria, anotem quais dessas opções vocês estão oferecendo. Isso muda completamente a conversa.</a:t>
            </a:r>
          </a:p>
        </p:txBody>
      </p:sp>
      <p:sp>
        <p:nvSpPr>
          <p:cNvPr id="4" name="Slide Number Placeholder 3"/>
          <p:cNvSpPr>
            <a:spLocks noGrp="1"/>
          </p:cNvSpPr>
          <p:nvPr>
            <p:ph type="sldNum" sz="quarter" idx="5"/>
          </p:nvPr>
        </p:nvSpPr>
        <p:spPr/>
        <p:txBody>
          <a:bodyPr/>
          <a:lstStyle/>
          <a:p>
            <a:pPr algn="l" rtl="0"/>
            <a:fld id="{774549FC-565B-44B7-A52A-8F954BD3755A}" type="slidenum">
              <a:rPr/>
              <a:t>5</a:t>
            </a:fld>
            <a:endParaRPr lang="pt-br"/>
          </a:p>
        </p:txBody>
      </p:sp>
    </p:spTree>
    <p:extLst>
      <p:ext uri="{BB962C8B-B14F-4D97-AF65-F5344CB8AC3E}">
        <p14:creationId xmlns:p14="http://schemas.microsoft.com/office/powerpoint/2010/main" val="4289828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pt-br" b="0" i="0" u="none" baseline="0"/>
              <a:t>Então, como essa conversa acontece na prática? Em quatro etapas.</a:t>
            </a:r>
          </a:p>
          <a:p>
            <a:endParaRPr dirty="0"/>
          </a:p>
          <a:p>
            <a:pPr algn="l" rtl="0"/>
            <a:r>
              <a:rPr lang="pt-br" b="0" i="0" u="none" baseline="0"/>
              <a:t>Comecem com uma conversa, e não com uma proposta. Um café, um telefonema, uma visita ao estabelecimento deles. Perguntem o que é importante para eles e quais causas já apoiam. Procurem pontos em comum.</a:t>
            </a:r>
          </a:p>
          <a:p>
            <a:endParaRPr dirty="0"/>
          </a:p>
          <a:p>
            <a:pPr algn="l" rtl="0"/>
            <a:r>
              <a:rPr lang="pt-br" b="0" i="0" u="none" baseline="0"/>
              <a:t>Deixem claros os benefícios que os parceiros terão. Digam claramente e em voz alta: “Seu logotipo em 300 programas de eventos e uma menção no pódio”, e não “vamos agradecer seu apoio”.</a:t>
            </a:r>
          </a:p>
          <a:p>
            <a:endParaRPr dirty="0"/>
          </a:p>
          <a:p>
            <a:pPr algn="l" rtl="0"/>
            <a:r>
              <a:rPr lang="pt-br" b="0" i="0" u="none" baseline="0"/>
              <a:t>Façam uma proposta específica. Um valor ou um item, com a respectiva data. “Você consideraria disponibilizar o espaço em outubro para o nosso workshop Dream It, Be It®?” Uma proposta vaga recebe uma resposta vaga.</a:t>
            </a:r>
          </a:p>
          <a:p>
            <a:endParaRPr dirty="0"/>
          </a:p>
          <a:p>
            <a:pPr algn="l" rtl="0"/>
            <a:r>
              <a:rPr lang="pt-br" b="0" i="0" u="none" baseline="0"/>
              <a:t>Façam o acompanhamento por escrito. Um breve e-mail confirmando o que foi combinado, seguido de um agradecimento após o evento compartilhando os resultados alcançados. Este é o passo que transforma uma doação em uma parceria.</a:t>
            </a:r>
          </a:p>
          <a:p>
            <a:endParaRPr dirty="0"/>
          </a:p>
          <a:p>
            <a:pPr algn="l" rtl="0"/>
            <a:r>
              <a:rPr lang="pt-br" b="0" i="0" u="none" baseline="0"/>
              <a:t>Nada disso exige experiência prévia em arrecadação de recursos. Basta se preparar e ter clareza.</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algn="l" rtl="0"/>
            <a:r>
              <a:rPr lang="pt-br" b="0" i="0" u="none" baseline="0"/>
              <a:t>Vamos fazer uma pausa aqui. Esta é a parte em que vocês podem compartilhar seu conhecimento.</a:t>
            </a:r>
          </a:p>
          <a:p>
            <a:endParaRPr dirty="0"/>
          </a:p>
          <a:p>
            <a:pPr algn="l" rtl="0"/>
            <a:r>
              <a:rPr lang="pt-br" b="0" i="0" u="none" baseline="0"/>
              <a:t>Duas perguntas. Primeira: com quem o seu clube já estabeleceu parcerias e o que fez com que elas dessem certo? Segunda: conversem com a pessoa ao seu lado e citem um parceiro ao qual vocês apresentariam sua proposta primeiro.</a:t>
            </a:r>
          </a:p>
          <a:p>
            <a:endParaRPr dirty="0"/>
          </a:p>
          <a:p>
            <a:pPr algn="l" rtl="0"/>
            <a:r>
              <a:rPr lang="pt-br" b="1" i="1" u="none" baseline="0"/>
              <a:t>(Permita 2 a 3 minutos para a conversa e, depois, peça 2 ou 3 respostas ao grupo. Se ninguém quiser falar, comece compartilhando seu próprio exemplo.)</a:t>
            </a:r>
            <a:endParaRPr b="1" i="1" dirty="0"/>
          </a:p>
          <a:p>
            <a:endParaRPr dirty="0"/>
          </a:p>
          <a:p>
            <a:pPr algn="l" rtl="0"/>
            <a:r>
              <a:rPr lang="pt-br" b="1" i="1" u="none" baseline="0"/>
              <a:t>[Observe os pontos em comum nas respostas; muitas vezes, as respostas trazem à tona parceiros que outras pessoas do grupo ainda não haviam considerado.]</a:t>
            </a:r>
            <a:endParaRPr b="1" i="1"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Há quatro tendências que vale a pena conhecer ao construir esses relacionamentos.</a:t>
            </a:r>
          </a:p>
          <a:p>
            <a:endParaRPr dirty="0"/>
          </a:p>
          <a:p>
            <a:pPr algn="l" rtl="0"/>
            <a:r>
              <a:rPr lang="pt-br" b="1" i="0" u="none" baseline="0"/>
              <a:t>Retenção de doadores:</a:t>
            </a:r>
            <a:r>
              <a:rPr lang="pt-br" b="0" i="0" u="none" baseline="0"/>
              <a:t> manter um doador custa muito menos do que conquistar um novo, e a retenção é o ponto que apresenta mais oportunidades de melhoria. Um agradecimento enviado em até uma semana importa mais do que um apelo anual bem elaborado.</a:t>
            </a:r>
          </a:p>
          <a:p>
            <a:endParaRPr dirty="0"/>
          </a:p>
          <a:p>
            <a:pPr algn="l" rtl="0"/>
            <a:r>
              <a:rPr lang="pt-br" b="1" i="0" u="none" baseline="0"/>
              <a:t>Maneiras simples de doar:</a:t>
            </a:r>
            <a:r>
              <a:rPr lang="pt-br" b="0" i="0" u="none" baseline="0"/>
              <a:t> quanto menos etapas houver entre “Eu gostaria de ajudar” e a conclusão de doação, mais doações você receberá. Um QR code no programa do seu evento, uma maquininha de cartão na mesa de inscrição, um link no boletim informativo do seu clube. Alguns doadores ainda farão doações por cheque, e está tudo bem. Mas aqueles convidados que vieram com amigos e não têm talão de cheques também poderão contribuir se oferecermos uma forma de fazer isso em 30 segundos.</a:t>
            </a:r>
          </a:p>
          <a:p>
            <a:endParaRPr dirty="0"/>
          </a:p>
          <a:p>
            <a:pPr algn="l" rtl="0"/>
            <a:r>
              <a:rPr lang="pt-br" b="1" i="0" u="none" baseline="0"/>
              <a:t>Histórias de impacto:</a:t>
            </a:r>
            <a:r>
              <a:rPr lang="pt-br" b="0" i="0" u="none" baseline="0"/>
              <a:t> os doadores querem saber o que a doação deles proporcionou. Uma história específica sobre uma das contempladas com os Prêmios Viva o Seu Sonho vale mais do que uma página cheia de números.</a:t>
            </a:r>
          </a:p>
          <a:p>
            <a:endParaRPr dirty="0"/>
          </a:p>
          <a:p>
            <a:pPr algn="l" rtl="0"/>
            <a:r>
              <a:rPr lang="pt-br" b="1" i="0" u="none" baseline="0"/>
              <a:t>Doadores mais jovens:</a:t>
            </a:r>
            <a:r>
              <a:rPr lang="pt-br" b="0" i="0" u="none" baseline="0"/>
              <a:t> doam de forma diferente, em quantias menores, com mais frequência, geralmente por meios digitais e respondem mais a uma causa do que a uma instituição. Possibilitar que contribuam da forma que preferem abre as portas para a próxima geração de apoiadores.</a:t>
            </a:r>
          </a:p>
        </p:txBody>
      </p:sp>
      <p:sp>
        <p:nvSpPr>
          <p:cNvPr id="4" name="Slide Number Placeholder 3"/>
          <p:cNvSpPr>
            <a:spLocks noGrp="1"/>
          </p:cNvSpPr>
          <p:nvPr>
            <p:ph type="sldNum" sz="quarter" idx="5"/>
          </p:nvPr>
        </p:nvSpPr>
        <p:spPr/>
        <p:txBody>
          <a:bodyPr/>
          <a:lstStyle/>
          <a:p>
            <a:pPr algn="l" rtl="0"/>
            <a:fld id="{774549FC-565B-44B7-A52A-8F954BD3755A}" type="slidenum">
              <a:rPr/>
              <a:t>8</a:t>
            </a:fld>
            <a:endParaRPr lang="pt-br"/>
          </a:p>
        </p:txBody>
      </p:sp>
    </p:spTree>
    <p:extLst>
      <p:ext uri="{BB962C8B-B14F-4D97-AF65-F5344CB8AC3E}">
        <p14:creationId xmlns:p14="http://schemas.microsoft.com/office/powerpoint/2010/main" val="358025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pt-br" b="0" i="0" u="none" baseline="0"/>
              <a:t>Quatro técnicas para colocar isso em prática.</a:t>
            </a:r>
          </a:p>
          <a:p>
            <a:endParaRPr dirty="0"/>
          </a:p>
          <a:p>
            <a:pPr algn="l" rtl="0"/>
            <a:r>
              <a:rPr lang="pt-br" b="0" i="0" u="none" baseline="0"/>
              <a:t>Mapeiem o que suas associadas já sabem. Façam isso como um exercício no seu clube, vocês podem descobrir conexões que ninguém conhecia.</a:t>
            </a:r>
          </a:p>
          <a:p>
            <a:endParaRPr dirty="0"/>
          </a:p>
          <a:p>
            <a:pPr algn="l" rtl="0"/>
            <a:r>
              <a:rPr lang="pt-br" b="0" i="0" u="none" baseline="0"/>
              <a:t>Comecem com algo pequeno, como uma proposta de doação de bens ou serviços. Um espaço para o evento, um item para a rifa, serviços de impressão, alimentos e bebidas. É uma proposta fácil de aceitar e pode ser o início de uma relação que pode crescer.</a:t>
            </a:r>
          </a:p>
          <a:p>
            <a:endParaRPr dirty="0"/>
          </a:p>
          <a:p>
            <a:pPr algn="l" rtl="0"/>
            <a:r>
              <a:rPr lang="pt-br" b="0" i="0" u="none" baseline="0"/>
              <a:t>Construam em conjunto, não se limitem apenas a receber um cheque. Convidem a pessoa ou empresa parceira a ajudar a definir o evento. As pessoas continuam investindo naquilo que ajudaram a construir.</a:t>
            </a:r>
          </a:p>
          <a:p>
            <a:endParaRPr dirty="0"/>
          </a:p>
          <a:p>
            <a:pPr algn="l" rtl="0"/>
            <a:r>
              <a:rPr lang="pt-br" b="0" i="0" u="none" baseline="0"/>
              <a:t>Fechem o ciclo. Apresentem os resultados alcançados pela parceria e agradeçam publicamente. É esse simples gesto que transforma um patrocinador ocasional em um patrocinador recorrente.</a:t>
            </a:r>
          </a:p>
          <a:p>
            <a:endParaRPr dirty="0"/>
          </a:p>
          <a:p>
            <a:pPr algn="l" rtl="0"/>
            <a:r>
              <a:rPr lang="pt-br" b="0" i="0" u="none" baseline="0"/>
              <a:t>Três ideias para testar este ano: façam uma parceria de marca (</a:t>
            </a:r>
            <a:r>
              <a:rPr lang="pt-br" b="0" i="1" u="none" baseline="0"/>
              <a:t>co-branding</a:t>
            </a:r>
            <a:r>
              <a:rPr lang="pt-br" b="0" i="0" u="none" baseline="0"/>
              <a:t>) com outra empresa para promover um evento, convidem uma empresa para patrocinar um prêmio ou organizem um pequeno café da manhã de agradecimento para os parceiros atuais.</a:t>
            </a:r>
          </a:p>
        </p:txBody>
      </p:sp>
      <p:sp>
        <p:nvSpPr>
          <p:cNvPr id="4" name="Slide Number Placeholder 3"/>
          <p:cNvSpPr>
            <a:spLocks noGrp="1"/>
          </p:cNvSpPr>
          <p:nvPr>
            <p:ph type="sldNum" sz="quarter" idx="5"/>
          </p:nvPr>
        </p:nvSpPr>
        <p:spPr/>
        <p:txBody>
          <a:bodyPr/>
          <a:lstStyle/>
          <a:p>
            <a:pPr algn="l" rtl="0"/>
            <a:fld id="{774549FC-565B-44B7-A52A-8F954BD3755A}" type="slidenum">
              <a:rPr/>
              <a:t>9</a:t>
            </a:fld>
            <a:endParaRPr lang="pt-br"/>
          </a:p>
        </p:txBody>
      </p:sp>
    </p:spTree>
    <p:extLst>
      <p:ext uri="{BB962C8B-B14F-4D97-AF65-F5344CB8AC3E}">
        <p14:creationId xmlns:p14="http://schemas.microsoft.com/office/powerpoint/2010/main" val="1226173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defRPr>
            </a:lvl1pPr>
          </a:lstStyle>
          <a:p>
            <a:fld id="{1D8BD707-D9CF-40AE-B4C6-C98DA3205C09}" type="datetimeFigureOut">
              <a:rPr lang="en-US" smtClean="0"/>
              <a:pPr/>
              <a:t>8/17/26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Verdana" panose="020B060403050404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Verdana" panose="020B0604030504040204" pitchFamily="34" charset="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Verdana" panose="020B060403050404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Verdana" panose="020B060403050404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hyperlink" Target="https://www.funraise.org/resources/the-social-media-fundraising-guide" TargetMode="External"/><Relationship Id="rId3" Type="http://schemas.openxmlformats.org/officeDocument/2006/relationships/image" Target="../media/image1.svg"/><Relationship Id="rId7" Type="http://schemas.openxmlformats.org/officeDocument/2006/relationships/hyperlink" Target="https://www.businessinitiative.org/statistics/non-profit/fundraising-trends-2025/"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blog.mightycause.com/peer-to-peer-fundraising-guide-and-best-practices/" TargetMode="External"/><Relationship Id="rId5" Type="http://schemas.openxmlformats.org/officeDocument/2006/relationships/hyperlink" Target="https://www.givemomentum.com/blog/ai-fundraising" TargetMode="External"/><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hyperlink" Target="https://donorbox.org/nonprofit-blog/donation-app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jpe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5.jpe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4" name="TextBox 4"/>
          <p:cNvSpPr txBox="1"/>
          <p:nvPr/>
        </p:nvSpPr>
        <p:spPr>
          <a:xfrm>
            <a:off x="1056843" y="2255894"/>
            <a:ext cx="11391900" cy="2708434"/>
          </a:xfrm>
          <a:prstGeom prst="rect">
            <a:avLst/>
          </a:prstGeom>
        </p:spPr>
        <p:txBody>
          <a:bodyPr wrap="square" lIns="0" tIns="0" rIns="0" bIns="0" rtlCol="0" anchor="t">
            <a:spAutoFit/>
          </a:bodyPr>
          <a:lstStyle/>
          <a:p>
            <a:pPr algn="l" rtl="0"/>
            <a:r>
              <a:rPr lang="pt-br" sz="44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O poder da colaboração:</a:t>
            </a:r>
            <a:br>
              <a:rPr lang="pt-br" sz="4400" b="1"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br>
            <a:r>
              <a:rPr lang="pt-br" sz="44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fortalecendo parcerias</a:t>
            </a:r>
            <a:br>
              <a:rPr lang="pt-br" sz="4400" b="1"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br>
            <a:r>
              <a:rPr lang="pt-br" sz="44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para potencializar a arrecadação de recursos</a:t>
            </a:r>
          </a:p>
        </p:txBody>
      </p:sp>
      <p:sp>
        <p:nvSpPr>
          <p:cNvPr id="5" name="Freeform 5"/>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6" name="Freeform 6"/>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4"/>
            <a:stretch>
              <a:fillRect/>
            </a:stretch>
          </a:blipFill>
        </p:spPr>
        <p:txBody>
          <a:bodyPr/>
          <a:lstStyle/>
          <a:p>
            <a:endParaRPr lang="pt-br" dirty="0">
              <a:latin typeface="Verdana" panose="020B0604030504040204" pitchFamily="34" charset="0"/>
            </a:endParaRPr>
          </a:p>
        </p:txBody>
      </p:sp>
      <p:sp>
        <p:nvSpPr>
          <p:cNvPr id="7" name="TextBox 7"/>
          <p:cNvSpPr txBox="1"/>
          <p:nvPr/>
        </p:nvSpPr>
        <p:spPr>
          <a:xfrm>
            <a:off x="1125730" y="5174770"/>
            <a:ext cx="10706455" cy="1107996"/>
          </a:xfrm>
          <a:prstGeom prst="rect">
            <a:avLst/>
          </a:prstGeom>
        </p:spPr>
        <p:txBody>
          <a:bodyPr wrap="square" lIns="0" tIns="0" rIns="0" bIns="0" rtlCol="0" anchor="t">
            <a:spAutoFit/>
          </a:bodyPr>
          <a:lstStyle/>
          <a:p>
            <a:pPr algn="l" rtl="0"/>
            <a:r>
              <a:rPr lang="pt-br" sz="3600" b="1" u="none" baseline="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a:rPr>
              <a:t>Reunião distrital de outono da (nome da região)</a:t>
            </a:r>
          </a:p>
        </p:txBody>
      </p:sp>
      <p:sp>
        <p:nvSpPr>
          <p:cNvPr id="9" name="Freeform 9"/>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dirty="0">
              <a:latin typeface="Verdana" panose="020B0604030504040204" pitchFamily="34" charset="0"/>
            </a:endParaRPr>
          </a:p>
        </p:txBody>
      </p:sp>
      <p:sp>
        <p:nvSpPr>
          <p:cNvPr id="10" name="TextBox 10"/>
          <p:cNvSpPr txBox="1"/>
          <p:nvPr/>
        </p:nvSpPr>
        <p:spPr>
          <a:xfrm>
            <a:off x="806858" y="9331572"/>
            <a:ext cx="7256953" cy="283026"/>
          </a:xfrm>
          <a:prstGeom prst="rect">
            <a:avLst/>
          </a:prstGeom>
        </p:spPr>
        <p:txBody>
          <a:bodyPr wrap="square" lIns="0" tIns="0" rIns="0" bIns="0" rtlCol="0" anchor="t">
            <a:spAutoFit/>
          </a:bodyPr>
          <a:lstStyle/>
          <a:p>
            <a:pPr algn="l" rtl="0">
              <a:lnSpc>
                <a:spcPts val="2541"/>
              </a:lnSpc>
            </a:pPr>
            <a:r>
              <a:rPr lang="pt-br" sz="1600" b="1" u="none" spc="109"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SOROPTIMIST INTERNATIONAL OF THE AMERICAS, INC</a:t>
            </a:r>
          </a:p>
        </p:txBody>
      </p:sp>
      <p:sp>
        <p:nvSpPr>
          <p:cNvPr id="11" name="TextBox 7">
            <a:extLst>
              <a:ext uri="{FF2B5EF4-FFF2-40B4-BE49-F238E27FC236}">
                <a16:creationId xmlns:a16="http://schemas.microsoft.com/office/drawing/2014/main" id="{1ABB3715-CFBA-B22E-5A8B-EBCEA34C0368}"/>
              </a:ext>
            </a:extLst>
          </p:cNvPr>
          <p:cNvSpPr txBox="1"/>
          <p:nvPr/>
        </p:nvSpPr>
        <p:spPr>
          <a:xfrm>
            <a:off x="1125730" y="6718718"/>
            <a:ext cx="10706455" cy="1661993"/>
          </a:xfrm>
          <a:prstGeom prst="rect">
            <a:avLst/>
          </a:prstGeom>
        </p:spPr>
        <p:txBody>
          <a:bodyPr wrap="square" lIns="0" tIns="0" rIns="0" bIns="0" rtlCol="0" anchor="t">
            <a:spAutoFit/>
          </a:bodyPr>
          <a:lstStyle/>
          <a:p>
            <a:pPr algn="l" rtl="0"/>
            <a:r>
              <a:rPr lang="pt-br" sz="3600" b="1" u="none" baseline="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a:rPr>
              <a:t>NOME DA PALESTRANTE, COORDENADORA REGIONAL DE ARRECADAÇÃO DE RECURSOS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pt-br" dirty="0">
              <a:latin typeface="Verdana" panose="020B0604030504040204" pitchFamily="34" charset="0"/>
            </a:endParaRPr>
          </a:p>
        </p:txBody>
      </p:sp>
      <p:sp>
        <p:nvSpPr>
          <p:cNvPr id="4" name="TextBox 4"/>
          <p:cNvSpPr txBox="1"/>
          <p:nvPr/>
        </p:nvSpPr>
        <p:spPr>
          <a:xfrm>
            <a:off x="2461569" y="3156464"/>
            <a:ext cx="13364862" cy="3239220"/>
          </a:xfrm>
          <a:prstGeom prst="rect">
            <a:avLst/>
          </a:prstGeom>
        </p:spPr>
        <p:txBody>
          <a:bodyPr wrap="square" lIns="0" tIns="0" rIns="0" bIns="0" rtlCol="0" anchor="t">
            <a:spAutoFit/>
          </a:bodyPr>
          <a:lstStyle/>
          <a:p>
            <a:pPr algn="ctr" rtl="0">
              <a:lnSpc>
                <a:spcPts val="4199"/>
              </a:lnSpc>
            </a:pPr>
            <a:r>
              <a:rPr lang="pt-br" sz="44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Peçam a cada associada que indique uma empresa, organização ou pessoa doadora que já conheça. </a:t>
            </a:r>
          </a:p>
          <a:p>
            <a:pPr algn="ctr" rtl="0">
              <a:lnSpc>
                <a:spcPts val="4199"/>
              </a:lnSpc>
            </a:pPr>
            <a:endParaRPr lang="pt-br"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a:p>
            <a:pPr algn="ctr" rtl="0">
              <a:lnSpc>
                <a:spcPts val="4199"/>
              </a:lnSpc>
            </a:pPr>
            <a:r>
              <a:rPr lang="pt-br" sz="44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Essa lista é o seu “pipeline” de parcerias. Comecem por aí.</a:t>
            </a:r>
            <a:endParaRPr lang="pt-br" sz="4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pt-br"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Os próximos 30 dias</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pt-br" dirty="0">
              <a:latin typeface="Verdana" panose="020B060403050404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5BAFF-9686-236E-FFB9-E4A9C2E0B3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5394258-8049-1319-E081-D60BB4CE56CF}"/>
              </a:ext>
            </a:extLst>
          </p:cNvPr>
          <p:cNvGrpSpPr/>
          <p:nvPr/>
        </p:nvGrpSpPr>
        <p:grpSpPr>
          <a:xfrm rot="5400000">
            <a:off x="1369991" y="3805710"/>
            <a:ext cx="500647" cy="438066"/>
            <a:chOff x="0" y="0"/>
            <a:chExt cx="812800" cy="711200"/>
          </a:xfrm>
        </p:grpSpPr>
        <p:sp>
          <p:nvSpPr>
            <p:cNvPr id="3" name="Freeform 3">
              <a:extLst>
                <a:ext uri="{FF2B5EF4-FFF2-40B4-BE49-F238E27FC236}">
                  <a16:creationId xmlns:a16="http://schemas.microsoft.com/office/drawing/2014/main" id="{074C9E48-8A61-BF95-EF95-16EFC2771900}"/>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pt-br" dirty="0">
                <a:latin typeface="Verdana" panose="020B0604030504040204" pitchFamily="34" charset="0"/>
              </a:endParaRPr>
            </a:p>
          </p:txBody>
        </p:sp>
        <p:sp>
          <p:nvSpPr>
            <p:cNvPr id="4" name="TextBox 4">
              <a:extLst>
                <a:ext uri="{FF2B5EF4-FFF2-40B4-BE49-F238E27FC236}">
                  <a16:creationId xmlns:a16="http://schemas.microsoft.com/office/drawing/2014/main" id="{240FA44D-1DCC-E47F-42EC-3CA845FCEACE}"/>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5" name="Group 5">
            <a:extLst>
              <a:ext uri="{FF2B5EF4-FFF2-40B4-BE49-F238E27FC236}">
                <a16:creationId xmlns:a16="http://schemas.microsoft.com/office/drawing/2014/main" id="{FAD7A7D3-A67C-03D0-4F06-A55B4F41F0AC}"/>
              </a:ext>
            </a:extLst>
          </p:cNvPr>
          <p:cNvGrpSpPr/>
          <p:nvPr/>
        </p:nvGrpSpPr>
        <p:grpSpPr>
          <a:xfrm rot="5400000">
            <a:off x="1401281" y="7641847"/>
            <a:ext cx="500647" cy="438066"/>
            <a:chOff x="0" y="0"/>
            <a:chExt cx="812800" cy="711200"/>
          </a:xfrm>
        </p:grpSpPr>
        <p:sp>
          <p:nvSpPr>
            <p:cNvPr id="6" name="Freeform 6">
              <a:extLst>
                <a:ext uri="{FF2B5EF4-FFF2-40B4-BE49-F238E27FC236}">
                  <a16:creationId xmlns:a16="http://schemas.microsoft.com/office/drawing/2014/main" id="{4A726A8C-D966-D389-BCBA-0A896EB07315}"/>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pt-br" dirty="0">
                <a:latin typeface="Verdana" panose="020B0604030504040204" pitchFamily="34" charset="0"/>
              </a:endParaRPr>
            </a:p>
          </p:txBody>
        </p:sp>
        <p:sp>
          <p:nvSpPr>
            <p:cNvPr id="7" name="TextBox 7">
              <a:extLst>
                <a:ext uri="{FF2B5EF4-FFF2-40B4-BE49-F238E27FC236}">
                  <a16:creationId xmlns:a16="http://schemas.microsoft.com/office/drawing/2014/main" id="{374AEA2F-E01D-A8DE-34CC-B98907B3962F}"/>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8" name="Group 8">
            <a:extLst>
              <a:ext uri="{FF2B5EF4-FFF2-40B4-BE49-F238E27FC236}">
                <a16:creationId xmlns:a16="http://schemas.microsoft.com/office/drawing/2014/main" id="{25964F42-4335-57FD-7C8F-6E8C5DB9B9B0}"/>
              </a:ext>
            </a:extLst>
          </p:cNvPr>
          <p:cNvGrpSpPr/>
          <p:nvPr/>
        </p:nvGrpSpPr>
        <p:grpSpPr>
          <a:xfrm>
            <a:off x="14295323" y="-210514"/>
            <a:ext cx="9483991" cy="12212363"/>
            <a:chOff x="0" y="0"/>
            <a:chExt cx="1207697" cy="1555130"/>
          </a:xfrm>
        </p:grpSpPr>
        <p:sp>
          <p:nvSpPr>
            <p:cNvPr id="9" name="Freeform 9">
              <a:extLst>
                <a:ext uri="{FF2B5EF4-FFF2-40B4-BE49-F238E27FC236}">
                  <a16:creationId xmlns:a16="http://schemas.microsoft.com/office/drawing/2014/main" id="{FA171B54-9821-8B1B-44E6-B7F04B09A3BF}"/>
                </a:ext>
              </a:extLst>
            </p:cNvPr>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10" name="TextBox 10">
              <a:extLst>
                <a:ext uri="{FF2B5EF4-FFF2-40B4-BE49-F238E27FC236}">
                  <a16:creationId xmlns:a16="http://schemas.microsoft.com/office/drawing/2014/main" id="{736C2E36-0A07-5ED8-BBCD-452106E40EB0}"/>
                </a:ext>
              </a:extLst>
            </p:cNvPr>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1" name="Freeform 11">
            <a:extLst>
              <a:ext uri="{FF2B5EF4-FFF2-40B4-BE49-F238E27FC236}">
                <a16:creationId xmlns:a16="http://schemas.microsoft.com/office/drawing/2014/main" id="{88F50701-4781-3C5A-D901-DB6600D2F5AF}"/>
              </a:ext>
            </a:extLst>
          </p:cNvPr>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grpSp>
        <p:nvGrpSpPr>
          <p:cNvPr id="12" name="Group 12">
            <a:extLst>
              <a:ext uri="{FF2B5EF4-FFF2-40B4-BE49-F238E27FC236}">
                <a16:creationId xmlns:a16="http://schemas.microsoft.com/office/drawing/2014/main" id="{C73045AA-CE1A-BBBB-E0BA-CFA6D12D04AA}"/>
              </a:ext>
            </a:extLst>
          </p:cNvPr>
          <p:cNvGrpSpPr/>
          <p:nvPr/>
        </p:nvGrpSpPr>
        <p:grpSpPr>
          <a:xfrm rot="5400000">
            <a:off x="1369991" y="4714977"/>
            <a:ext cx="500647" cy="438066"/>
            <a:chOff x="0" y="0"/>
            <a:chExt cx="812800" cy="711200"/>
          </a:xfrm>
        </p:grpSpPr>
        <p:sp>
          <p:nvSpPr>
            <p:cNvPr id="13" name="Freeform 13">
              <a:extLst>
                <a:ext uri="{FF2B5EF4-FFF2-40B4-BE49-F238E27FC236}">
                  <a16:creationId xmlns:a16="http://schemas.microsoft.com/office/drawing/2014/main" id="{A756E27C-B800-88D9-680C-92B54DAAE52E}"/>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pt-br" dirty="0">
                <a:latin typeface="Verdana" panose="020B0604030504040204" pitchFamily="34" charset="0"/>
              </a:endParaRPr>
            </a:p>
          </p:txBody>
        </p:sp>
        <p:sp>
          <p:nvSpPr>
            <p:cNvPr id="14" name="TextBox 14">
              <a:extLst>
                <a:ext uri="{FF2B5EF4-FFF2-40B4-BE49-F238E27FC236}">
                  <a16:creationId xmlns:a16="http://schemas.microsoft.com/office/drawing/2014/main" id="{5773C1D7-01D8-2F62-33D7-BFDCBEF5A5B9}"/>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8" name="Group 18">
            <a:extLst>
              <a:ext uri="{FF2B5EF4-FFF2-40B4-BE49-F238E27FC236}">
                <a16:creationId xmlns:a16="http://schemas.microsoft.com/office/drawing/2014/main" id="{BFD9050D-AC86-7BDC-75FD-9AC17EE1305D}"/>
              </a:ext>
            </a:extLst>
          </p:cNvPr>
          <p:cNvGrpSpPr/>
          <p:nvPr/>
        </p:nvGrpSpPr>
        <p:grpSpPr>
          <a:xfrm rot="5400000">
            <a:off x="1369991" y="5676635"/>
            <a:ext cx="500647" cy="438066"/>
            <a:chOff x="0" y="0"/>
            <a:chExt cx="812800" cy="711200"/>
          </a:xfrm>
        </p:grpSpPr>
        <p:sp>
          <p:nvSpPr>
            <p:cNvPr id="19" name="Freeform 19">
              <a:extLst>
                <a:ext uri="{FF2B5EF4-FFF2-40B4-BE49-F238E27FC236}">
                  <a16:creationId xmlns:a16="http://schemas.microsoft.com/office/drawing/2014/main" id="{706135CA-BFE2-9B90-BCE8-B3DD0EFF3969}"/>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pt-br" dirty="0">
                <a:latin typeface="Verdana" panose="020B0604030504040204" pitchFamily="34" charset="0"/>
              </a:endParaRPr>
            </a:p>
          </p:txBody>
        </p:sp>
        <p:sp>
          <p:nvSpPr>
            <p:cNvPr id="20" name="TextBox 20">
              <a:extLst>
                <a:ext uri="{FF2B5EF4-FFF2-40B4-BE49-F238E27FC236}">
                  <a16:creationId xmlns:a16="http://schemas.microsoft.com/office/drawing/2014/main" id="{F778FA11-1A27-60DA-FF59-5BF715A977D3}"/>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21" name="Group 21">
            <a:extLst>
              <a:ext uri="{FF2B5EF4-FFF2-40B4-BE49-F238E27FC236}">
                <a16:creationId xmlns:a16="http://schemas.microsoft.com/office/drawing/2014/main" id="{855B5541-BE46-E322-1F70-94F073C2907E}"/>
              </a:ext>
            </a:extLst>
          </p:cNvPr>
          <p:cNvGrpSpPr/>
          <p:nvPr/>
        </p:nvGrpSpPr>
        <p:grpSpPr>
          <a:xfrm rot="5400000">
            <a:off x="1369991" y="6676392"/>
            <a:ext cx="500647" cy="438066"/>
            <a:chOff x="0" y="0"/>
            <a:chExt cx="812800" cy="711200"/>
          </a:xfrm>
        </p:grpSpPr>
        <p:sp>
          <p:nvSpPr>
            <p:cNvPr id="22" name="Freeform 22">
              <a:extLst>
                <a:ext uri="{FF2B5EF4-FFF2-40B4-BE49-F238E27FC236}">
                  <a16:creationId xmlns:a16="http://schemas.microsoft.com/office/drawing/2014/main" id="{B8EEC997-89AB-49CF-0706-022B14382661}"/>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endParaRPr lang="pt-br" dirty="0">
                <a:latin typeface="Verdana" panose="020B0604030504040204" pitchFamily="34" charset="0"/>
              </a:endParaRPr>
            </a:p>
          </p:txBody>
        </p:sp>
        <p:sp>
          <p:nvSpPr>
            <p:cNvPr id="23" name="TextBox 23">
              <a:extLst>
                <a:ext uri="{FF2B5EF4-FFF2-40B4-BE49-F238E27FC236}">
                  <a16:creationId xmlns:a16="http://schemas.microsoft.com/office/drawing/2014/main" id="{5948FCE3-B4CD-891F-8FC6-62DAD36EE4A2}"/>
                </a:ext>
              </a:extLst>
            </p:cNvPr>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24" name="Freeform 24">
            <a:extLst>
              <a:ext uri="{FF2B5EF4-FFF2-40B4-BE49-F238E27FC236}">
                <a16:creationId xmlns:a16="http://schemas.microsoft.com/office/drawing/2014/main" id="{D0FDFDEE-A3FE-5789-776E-3BB80B757C84}"/>
              </a:ext>
            </a:extLst>
          </p:cNvPr>
          <p:cNvSpPr/>
          <p:nvPr/>
        </p:nvSpPr>
        <p:spPr>
          <a:xfrm rot="1102074" flipH="1">
            <a:off x="-444368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31" name="Freeform 31">
            <a:extLst>
              <a:ext uri="{FF2B5EF4-FFF2-40B4-BE49-F238E27FC236}">
                <a16:creationId xmlns:a16="http://schemas.microsoft.com/office/drawing/2014/main" id="{DF82D718-923E-93CD-1410-E0A21B3966BC}"/>
              </a:ext>
            </a:extLst>
          </p:cNvPr>
          <p:cNvSpPr/>
          <p:nvPr/>
        </p:nvSpPr>
        <p:spPr>
          <a:xfrm>
            <a:off x="15265154" y="87249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
        <p:nvSpPr>
          <p:cNvPr id="32" name="TextBox 32">
            <a:hlinkClick r:id="rId5"/>
            <a:extLst>
              <a:ext uri="{FF2B5EF4-FFF2-40B4-BE49-F238E27FC236}">
                <a16:creationId xmlns:a16="http://schemas.microsoft.com/office/drawing/2014/main" id="{DA2807AA-6DEA-12A5-5F4C-7C94A6580B26}"/>
              </a:ext>
            </a:extLst>
          </p:cNvPr>
          <p:cNvSpPr txBox="1"/>
          <p:nvPr/>
        </p:nvSpPr>
        <p:spPr>
          <a:xfrm>
            <a:off x="2232952" y="3559155"/>
            <a:ext cx="4816156" cy="615553"/>
          </a:xfrm>
          <a:prstGeom prst="rect">
            <a:avLst/>
          </a:prstGeom>
        </p:spPr>
        <p:txBody>
          <a:bodyPr lIns="0" tIns="0" rIns="0" bIns="0" rtlCol="0" anchor="t">
            <a:spAutoFit/>
          </a:bodyPr>
          <a:lstStyle/>
          <a:p>
            <a:pPr algn="l" rtl="0"/>
            <a:r>
              <a:rPr lang="pt-br" sz="2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5"/>
              </a:rPr>
              <a:t>Seu guia para IA e arrecadação de recursos</a:t>
            </a:r>
            <a:endParaRPr lang="pt-br" sz="2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TextBox 33">
            <a:extLst>
              <a:ext uri="{FF2B5EF4-FFF2-40B4-BE49-F238E27FC236}">
                <a16:creationId xmlns:a16="http://schemas.microsoft.com/office/drawing/2014/main" id="{6B42A4B4-0A02-8EE6-B517-0D47B1AD538A}"/>
              </a:ext>
            </a:extLst>
          </p:cNvPr>
          <p:cNvSpPr txBox="1"/>
          <p:nvPr/>
        </p:nvSpPr>
        <p:spPr>
          <a:xfrm>
            <a:off x="2232952" y="7650545"/>
            <a:ext cx="4903239" cy="307777"/>
          </a:xfrm>
          <a:prstGeom prst="rect">
            <a:avLst/>
          </a:prstGeom>
        </p:spPr>
        <p:txBody>
          <a:bodyPr lIns="0" tIns="0" rIns="0" bIns="0" rtlCol="0" anchor="t">
            <a:spAutoFit/>
          </a:bodyPr>
          <a:lstStyle/>
          <a:p>
            <a:pPr algn="l" rtl="0"/>
            <a:r>
              <a:rPr lang="pt-br" sz="2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6"/>
              </a:rPr>
              <a:t>Arrecadação entre pares</a:t>
            </a:r>
            <a:endParaRPr lang="pt-br" sz="2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4" name="TextBox 34">
            <a:extLst>
              <a:ext uri="{FF2B5EF4-FFF2-40B4-BE49-F238E27FC236}">
                <a16:creationId xmlns:a16="http://schemas.microsoft.com/office/drawing/2014/main" id="{2497D72F-2EF2-5252-1912-5E346A727B09}"/>
              </a:ext>
            </a:extLst>
          </p:cNvPr>
          <p:cNvSpPr txBox="1"/>
          <p:nvPr/>
        </p:nvSpPr>
        <p:spPr>
          <a:xfrm>
            <a:off x="2232952" y="4658517"/>
            <a:ext cx="4816156" cy="923330"/>
          </a:xfrm>
          <a:prstGeom prst="rect">
            <a:avLst/>
          </a:prstGeom>
        </p:spPr>
        <p:txBody>
          <a:bodyPr lIns="0" tIns="0" rIns="0" bIns="0" rtlCol="0" anchor="t">
            <a:spAutoFit/>
          </a:bodyPr>
          <a:lstStyle/>
          <a:p>
            <a:pPr algn="l" rtl="0"/>
            <a:r>
              <a:rPr lang="pt-br" sz="2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7"/>
              </a:rPr>
              <a:t>Tendências de arrecadação de recursos para organizações sem fins lucrativos</a:t>
            </a:r>
            <a:endParaRPr lang="pt-br" sz="2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6" name="TextBox 36">
            <a:extLst>
              <a:ext uri="{FF2B5EF4-FFF2-40B4-BE49-F238E27FC236}">
                <a16:creationId xmlns:a16="http://schemas.microsoft.com/office/drawing/2014/main" id="{B396FC75-05C1-F82D-CB98-2001D98CB3BD}"/>
              </a:ext>
            </a:extLst>
          </p:cNvPr>
          <p:cNvSpPr txBox="1"/>
          <p:nvPr/>
        </p:nvSpPr>
        <p:spPr>
          <a:xfrm>
            <a:off x="2232952" y="5617648"/>
            <a:ext cx="4816156" cy="615553"/>
          </a:xfrm>
          <a:prstGeom prst="rect">
            <a:avLst/>
          </a:prstGeom>
        </p:spPr>
        <p:txBody>
          <a:bodyPr lIns="0" tIns="0" rIns="0" bIns="0" rtlCol="0" anchor="t">
            <a:spAutoFit/>
          </a:bodyPr>
          <a:lstStyle/>
          <a:p>
            <a:pPr algn="l" rtl="0"/>
            <a:r>
              <a:rPr lang="pt-br" sz="2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8"/>
              </a:rPr>
              <a:t>Arrecadação de recursos nas redes sociais</a:t>
            </a:r>
            <a:endParaRPr lang="pt-br" sz="2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7" name="TextBox 37">
            <a:extLst>
              <a:ext uri="{FF2B5EF4-FFF2-40B4-BE49-F238E27FC236}">
                <a16:creationId xmlns:a16="http://schemas.microsoft.com/office/drawing/2014/main" id="{C802B47B-E098-9E7F-37D5-20F5AA4102EF}"/>
              </a:ext>
            </a:extLst>
          </p:cNvPr>
          <p:cNvSpPr txBox="1"/>
          <p:nvPr/>
        </p:nvSpPr>
        <p:spPr>
          <a:xfrm>
            <a:off x="2232952" y="6617405"/>
            <a:ext cx="4816156" cy="307777"/>
          </a:xfrm>
          <a:prstGeom prst="rect">
            <a:avLst/>
          </a:prstGeom>
        </p:spPr>
        <p:txBody>
          <a:bodyPr lIns="0" tIns="0" rIns="0" bIns="0" rtlCol="0" anchor="t">
            <a:spAutoFit/>
          </a:bodyPr>
          <a:lstStyle/>
          <a:p>
            <a:pPr algn="l" rtl="0"/>
            <a:r>
              <a:rPr lang="pt-br" sz="20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9"/>
              </a:rPr>
              <a:t>Aplicativos de doação via celular</a:t>
            </a:r>
            <a:endParaRPr lang="pt-br" sz="20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40" name="TextBox 40">
            <a:extLst>
              <a:ext uri="{FF2B5EF4-FFF2-40B4-BE49-F238E27FC236}">
                <a16:creationId xmlns:a16="http://schemas.microsoft.com/office/drawing/2014/main" id="{67E00103-F985-31C7-31BB-8CDE102E70A3}"/>
              </a:ext>
            </a:extLst>
          </p:cNvPr>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pt-br"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Recursos</a:t>
            </a:r>
          </a:p>
        </p:txBody>
      </p:sp>
      <p:sp>
        <p:nvSpPr>
          <p:cNvPr id="41" name="TextBox 40">
            <a:extLst>
              <a:ext uri="{FF2B5EF4-FFF2-40B4-BE49-F238E27FC236}">
                <a16:creationId xmlns:a16="http://schemas.microsoft.com/office/drawing/2014/main" id="{F74843C4-172C-92C7-22F0-FDC1FCD4E04A}"/>
              </a:ext>
            </a:extLst>
          </p:cNvPr>
          <p:cNvSpPr txBox="1"/>
          <p:nvPr/>
        </p:nvSpPr>
        <p:spPr>
          <a:xfrm>
            <a:off x="7204010" y="6508909"/>
            <a:ext cx="6899029" cy="2215991"/>
          </a:xfrm>
          <a:prstGeom prst="rect">
            <a:avLst/>
          </a:prstGeom>
        </p:spPr>
        <p:txBody>
          <a:bodyPr wrap="square" lIns="0" tIns="0" rIns="0" bIns="0" rtlCol="0" anchor="t">
            <a:spAutoFit/>
          </a:bodyPr>
          <a:lstStyle/>
          <a:p>
            <a:pPr algn="ctr" rtl="0"/>
            <a:r>
              <a:rPr lang="pt-br" sz="36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Agende uma chamada de 30 minutos</a:t>
            </a:r>
          </a:p>
          <a:p>
            <a:pPr algn="ctr" rtl="0"/>
            <a:r>
              <a:rPr lang="pt-br" sz="36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 com a Equipe de Captação de Recursos da SIA!</a:t>
            </a:r>
          </a:p>
        </p:txBody>
      </p:sp>
      <p:pic>
        <p:nvPicPr>
          <p:cNvPr id="43" name="Picture 42" descr="Um QR code em um fundo branco&#10;&#10;O conteúdo gerado por IA pode estar incorreto.">
            <a:extLst>
              <a:ext uri="{FF2B5EF4-FFF2-40B4-BE49-F238E27FC236}">
                <a16:creationId xmlns:a16="http://schemas.microsoft.com/office/drawing/2014/main" id="{61FB1AFE-5582-AAE8-434D-CBBA974EF2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8194" y="2923430"/>
            <a:ext cx="3770662" cy="3770662"/>
          </a:xfrm>
          <a:prstGeom prst="rect">
            <a:avLst/>
          </a:prstGeom>
        </p:spPr>
      </p:pic>
    </p:spTree>
    <p:extLst>
      <p:ext uri="{BB962C8B-B14F-4D97-AF65-F5344CB8AC3E}">
        <p14:creationId xmlns:p14="http://schemas.microsoft.com/office/powerpoint/2010/main" val="1078829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401281" y="3321152"/>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pt-br" dirty="0">
                <a:latin typeface="Verdana" panose="020B0604030504040204" pitchFamily="34" charset="0"/>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5" name="Group 5"/>
          <p:cNvGrpSpPr/>
          <p:nvPr/>
        </p:nvGrpSpPr>
        <p:grpSpPr>
          <a:xfrm rot="5400000">
            <a:off x="7418187" y="3299705"/>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pt-br" sz="3200" dirty="0">
                <a:latin typeface="Verdana" panose="020B0604030504040204" pitchFamily="34" charset="0"/>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sz="3200" dirty="0">
              <a:latin typeface="Verdana" panose="020B0604030504040204" pitchFamily="34" charset="0"/>
            </a:endParaRPr>
          </a:p>
        </p:txBody>
      </p:sp>
      <p:grpSp>
        <p:nvGrpSpPr>
          <p:cNvPr id="12" name="Group 12"/>
          <p:cNvGrpSpPr/>
          <p:nvPr/>
        </p:nvGrpSpPr>
        <p:grpSpPr>
          <a:xfrm rot="5400000">
            <a:off x="1369991" y="47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pt-br" dirty="0">
                <a:latin typeface="Verdana" panose="020B0604030504040204" pitchFamily="34" charset="0"/>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5" name="Group 15"/>
          <p:cNvGrpSpPr/>
          <p:nvPr/>
        </p:nvGrpSpPr>
        <p:grpSpPr>
          <a:xfrm rot="5400000">
            <a:off x="7418187" y="47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pt-br" sz="3200" dirty="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grpSp>
        <p:nvGrpSpPr>
          <p:cNvPr id="18" name="Group 18"/>
          <p:cNvGrpSpPr/>
          <p:nvPr/>
        </p:nvGrpSpPr>
        <p:grpSpPr>
          <a:xfrm rot="5400000">
            <a:off x="1369991" y="5676635"/>
            <a:ext cx="500647" cy="438066"/>
            <a:chOff x="0" y="0"/>
            <a:chExt cx="812800" cy="711200"/>
          </a:xfrm>
        </p:grpSpPr>
        <p:sp>
          <p:nvSpPr>
            <p:cNvPr id="19" name="Freeform 1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pt-br" dirty="0">
                <a:latin typeface="Verdana" panose="020B0604030504040204" pitchFamily="34" charset="0"/>
              </a:endParaRPr>
            </a:p>
          </p:txBody>
        </p:sp>
        <p:sp>
          <p:nvSpPr>
            <p:cNvPr id="20" name="TextBox 2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sz="3200" dirty="0">
              <a:latin typeface="Verdana" panose="020B0604030504040204" pitchFamily="34" charset="0"/>
            </a:endParaRPr>
          </a:p>
        </p:txBody>
      </p:sp>
      <p:grpSp>
        <p:nvGrpSpPr>
          <p:cNvPr id="28" name="Group 28"/>
          <p:cNvGrpSpPr/>
          <p:nvPr/>
        </p:nvGrpSpPr>
        <p:grpSpPr>
          <a:xfrm rot="5400000">
            <a:off x="7418187" y="5755708"/>
            <a:ext cx="425684" cy="382790"/>
            <a:chOff x="60851" y="89740"/>
            <a:chExt cx="691098" cy="621460"/>
          </a:xfrm>
        </p:grpSpPr>
        <p:sp>
          <p:nvSpPr>
            <p:cNvPr id="29" name="Freeform 2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pt-br" sz="3200" dirty="0">
                <a:latin typeface="Verdana" panose="020B0604030504040204" pitchFamily="34" charset="0"/>
              </a:endParaRPr>
            </a:p>
          </p:txBody>
        </p:sp>
        <p:sp>
          <p:nvSpPr>
            <p:cNvPr id="30" name="TextBox 3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
        <p:nvSpPr>
          <p:cNvPr id="32" name="TextBox 32"/>
          <p:cNvSpPr txBox="1"/>
          <p:nvPr/>
        </p:nvSpPr>
        <p:spPr>
          <a:xfrm>
            <a:off x="2259314" y="3248248"/>
            <a:ext cx="4816156" cy="861774"/>
          </a:xfrm>
          <a:prstGeom prst="rect">
            <a:avLst/>
          </a:prstGeom>
        </p:spPr>
        <p:txBody>
          <a:bodyPr lIns="0" tIns="0" rIns="0" bIns="0" rtlCol="0" anchor="t">
            <a:spAutoFit/>
          </a:bodyPr>
          <a:lstStyle/>
          <a:p>
            <a:pPr algn="l" rtl="0"/>
            <a:r>
              <a:rPr lang="pt-br" sz="28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Por que as parcerias são importantes</a:t>
            </a:r>
          </a:p>
        </p:txBody>
      </p:sp>
      <p:sp>
        <p:nvSpPr>
          <p:cNvPr id="33" name="TextBox 33"/>
          <p:cNvSpPr txBox="1"/>
          <p:nvPr/>
        </p:nvSpPr>
        <p:spPr>
          <a:xfrm>
            <a:off x="8271305" y="3186056"/>
            <a:ext cx="5442389" cy="861774"/>
          </a:xfrm>
          <a:prstGeom prst="rect">
            <a:avLst/>
          </a:prstGeom>
        </p:spPr>
        <p:txBody>
          <a:bodyPr wrap="square" lIns="0" tIns="0" rIns="0" bIns="0" rtlCol="0" anchor="t">
            <a:spAutoFit/>
          </a:bodyPr>
          <a:lstStyle/>
          <a:p>
            <a:pPr algn="l" rtl="0"/>
            <a:r>
              <a:rPr lang="pt-br" sz="28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Tendências na gestão de doadores</a:t>
            </a:r>
            <a:endParaRPr lang="pt-br" sz="28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TextBox 34"/>
          <p:cNvSpPr txBox="1"/>
          <p:nvPr/>
        </p:nvSpPr>
        <p:spPr>
          <a:xfrm>
            <a:off x="2259314" y="4645501"/>
            <a:ext cx="4816156" cy="861774"/>
          </a:xfrm>
          <a:prstGeom prst="rect">
            <a:avLst/>
          </a:prstGeom>
        </p:spPr>
        <p:txBody>
          <a:bodyPr lIns="0" tIns="0" rIns="0" bIns="0" rtlCol="0" anchor="t">
            <a:spAutoFit/>
          </a:bodyPr>
          <a:lstStyle/>
          <a:p>
            <a:pPr algn="l" rtl="0"/>
            <a:r>
              <a:rPr lang="pt-br" sz="28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Como localizar possíveis parcerias</a:t>
            </a:r>
          </a:p>
        </p:txBody>
      </p:sp>
      <p:sp>
        <p:nvSpPr>
          <p:cNvPr id="35" name="TextBox 35"/>
          <p:cNvSpPr txBox="1"/>
          <p:nvPr/>
        </p:nvSpPr>
        <p:spPr>
          <a:xfrm>
            <a:off x="8271305" y="4726657"/>
            <a:ext cx="4903239" cy="430887"/>
          </a:xfrm>
          <a:prstGeom prst="rect">
            <a:avLst/>
          </a:prstGeom>
        </p:spPr>
        <p:txBody>
          <a:bodyPr lIns="0" tIns="0" rIns="0" bIns="0" rtlCol="0" anchor="t">
            <a:spAutoFit/>
          </a:bodyPr>
          <a:lstStyle/>
          <a:p>
            <a:pPr algn="l" rtl="0"/>
            <a:r>
              <a:rPr lang="pt-br" sz="28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Colaboração em ação</a:t>
            </a:r>
          </a:p>
        </p:txBody>
      </p:sp>
      <p:sp>
        <p:nvSpPr>
          <p:cNvPr id="36" name="TextBox 36"/>
          <p:cNvSpPr txBox="1"/>
          <p:nvPr/>
        </p:nvSpPr>
        <p:spPr>
          <a:xfrm>
            <a:off x="2232952" y="5636879"/>
            <a:ext cx="4816156" cy="861774"/>
          </a:xfrm>
          <a:prstGeom prst="rect">
            <a:avLst/>
          </a:prstGeom>
        </p:spPr>
        <p:txBody>
          <a:bodyPr lIns="0" tIns="0" rIns="0" bIns="0" rtlCol="0" anchor="t">
            <a:spAutoFit/>
          </a:bodyPr>
          <a:lstStyle/>
          <a:p>
            <a:pPr algn="l" rtl="0"/>
            <a:r>
              <a:rPr lang="pt-br" sz="28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Benefícios para os parceiros</a:t>
            </a:r>
          </a:p>
        </p:txBody>
      </p:sp>
      <p:sp>
        <p:nvSpPr>
          <p:cNvPr id="39" name="TextBox 39"/>
          <p:cNvSpPr txBox="1"/>
          <p:nvPr/>
        </p:nvSpPr>
        <p:spPr>
          <a:xfrm>
            <a:off x="8212951" y="5653425"/>
            <a:ext cx="4903239" cy="861774"/>
          </a:xfrm>
          <a:prstGeom prst="rect">
            <a:avLst/>
          </a:prstGeom>
        </p:spPr>
        <p:txBody>
          <a:bodyPr lIns="0" tIns="0" rIns="0" bIns="0" rtlCol="0" anchor="t">
            <a:spAutoFit/>
          </a:bodyPr>
          <a:lstStyle/>
          <a:p>
            <a:pPr algn="l" rtl="0"/>
            <a:r>
              <a:rPr lang="pt-br" sz="28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Recursos e próximos passos</a:t>
            </a:r>
          </a:p>
        </p:txBody>
      </p:sp>
      <p:sp>
        <p:nvSpPr>
          <p:cNvPr id="40" name="TextBox 40"/>
          <p:cNvSpPr txBox="1"/>
          <p:nvPr/>
        </p:nvSpPr>
        <p:spPr>
          <a:xfrm>
            <a:off x="1401281" y="1895623"/>
            <a:ext cx="5131034" cy="955675"/>
          </a:xfrm>
          <a:prstGeom prst="rect">
            <a:avLst/>
          </a:prstGeom>
        </p:spPr>
        <p:txBody>
          <a:bodyPr lIns="0" tIns="0" rIns="0" bIns="0" rtlCol="0" anchor="t">
            <a:spAutoFit/>
          </a:bodyPr>
          <a:lstStyle/>
          <a:p>
            <a:pPr algn="l" rtl="0">
              <a:lnSpc>
                <a:spcPts val="7475"/>
              </a:lnSpc>
            </a:pPr>
            <a:r>
              <a:rPr lang="pt-br"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Pauta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pt-br" dirty="0">
              <a:latin typeface="Verdana" panose="020B0604030504040204" pitchFamily="34" charset="0"/>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7" name="TextBox 7"/>
          <p:cNvSpPr txBox="1"/>
          <p:nvPr/>
        </p:nvSpPr>
        <p:spPr>
          <a:xfrm>
            <a:off x="2759684" y="1051584"/>
            <a:ext cx="12768631" cy="1002839"/>
          </a:xfrm>
          <a:prstGeom prst="rect">
            <a:avLst/>
          </a:prstGeom>
        </p:spPr>
        <p:txBody>
          <a:bodyPr wrap="square" lIns="0" tIns="0" rIns="0" bIns="0" rtlCol="0" anchor="t">
            <a:spAutoFit/>
          </a:bodyPr>
          <a:lstStyle/>
          <a:p>
            <a:pPr algn="ctr" rtl="0">
              <a:lnSpc>
                <a:spcPts val="9100"/>
              </a:lnSpc>
            </a:pPr>
            <a:r>
              <a:rPr lang="pt-br" sz="4800" b="1" u="none" spc="-194"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Por que as parcerias são importantes</a:t>
            </a:r>
          </a:p>
        </p:txBody>
      </p:sp>
      <p:sp>
        <p:nvSpPr>
          <p:cNvPr id="8" name="TextBox 8"/>
          <p:cNvSpPr txBox="1"/>
          <p:nvPr/>
        </p:nvSpPr>
        <p:spPr>
          <a:xfrm>
            <a:off x="4381143" y="3719751"/>
            <a:ext cx="3632666" cy="1305999"/>
          </a:xfrm>
          <a:prstGeom prst="rect">
            <a:avLst/>
          </a:prstGeom>
        </p:spPr>
        <p:txBody>
          <a:bodyPr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Aumentar a conscientização</a:t>
            </a:r>
            <a:endParaRPr lang="pt-br" sz="3600" b="1"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10"/>
          <p:cNvSpPr txBox="1"/>
          <p:nvPr/>
        </p:nvSpPr>
        <p:spPr>
          <a:xfrm>
            <a:off x="4381143" y="6674260"/>
            <a:ext cx="3632666" cy="846386"/>
          </a:xfrm>
          <a:prstGeom prst="rect">
            <a:avLst/>
          </a:prstGeom>
        </p:spPr>
        <p:txBody>
          <a:bodyPr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Atrair novas associadas</a:t>
            </a:r>
          </a:p>
        </p:txBody>
      </p:sp>
      <p:sp>
        <p:nvSpPr>
          <p:cNvPr id="11" name="TextBox 11"/>
          <p:cNvSpPr txBox="1"/>
          <p:nvPr/>
        </p:nvSpPr>
        <p:spPr>
          <a:xfrm>
            <a:off x="10798476" y="3704949"/>
            <a:ext cx="4876373" cy="1271823"/>
          </a:xfrm>
          <a:prstGeom prst="rect">
            <a:avLst/>
          </a:prstGeom>
        </p:spPr>
        <p:txBody>
          <a:bodyPr wrap="square"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Alcançar mais mulheres</a:t>
            </a:r>
          </a:p>
          <a:p>
            <a:pPr algn="l" rtl="0">
              <a:lnSpc>
                <a:spcPts val="3319"/>
              </a:lnSpc>
            </a:pPr>
            <a:endParaRPr lang="pt-br" sz="3600" b="1"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endParaRPr>
          </a:p>
        </p:txBody>
      </p:sp>
      <p:sp>
        <p:nvSpPr>
          <p:cNvPr id="12" name="TextBox 12"/>
          <p:cNvSpPr txBox="1"/>
          <p:nvPr/>
        </p:nvSpPr>
        <p:spPr>
          <a:xfrm>
            <a:off x="10736351" y="6844036"/>
            <a:ext cx="3632666" cy="1305999"/>
          </a:xfrm>
          <a:prstGeom prst="rect">
            <a:avLst/>
          </a:prstGeom>
        </p:spPr>
        <p:txBody>
          <a:bodyPr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Encontrar novos doadores</a:t>
            </a:r>
            <a:endParaRPr lang="pt-br" sz="3600" b="1"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pt-br" dirty="0">
              <a:latin typeface="Verdana" panose="020B0604030504040204" pitchFamily="34" charset="0"/>
            </a:endParaRPr>
          </a:p>
        </p:txBody>
      </p:sp>
      <p:sp>
        <p:nvSpPr>
          <p:cNvPr id="13" name="Freeform 33">
            <a:extLst>
              <a:ext uri="{FF2B5EF4-FFF2-40B4-BE49-F238E27FC236}">
                <a16:creationId xmlns:a16="http://schemas.microsoft.com/office/drawing/2014/main" id="{AF662072-4806-2569-A978-1AE66343D76A}"/>
              </a:ext>
            </a:extLst>
          </p:cNvPr>
          <p:cNvSpPr/>
          <p:nvPr/>
        </p:nvSpPr>
        <p:spPr>
          <a:xfrm>
            <a:off x="9605775" y="3641321"/>
            <a:ext cx="953166" cy="907999"/>
          </a:xfrm>
          <a:custGeom>
            <a:avLst/>
            <a:gdLst/>
            <a:ahLst/>
            <a:cxnLst/>
            <a:rect l="l" t="t" r="r" b="b"/>
            <a:pathLst>
              <a:path w="1079092" h="1061434">
                <a:moveTo>
                  <a:pt x="0" y="0"/>
                </a:moveTo>
                <a:lnTo>
                  <a:pt x="1079092" y="0"/>
                </a:lnTo>
                <a:lnTo>
                  <a:pt x="1079092" y="1061434"/>
                </a:lnTo>
                <a:lnTo>
                  <a:pt x="0" y="106143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15" name="Freeform 3">
            <a:extLst>
              <a:ext uri="{FF2B5EF4-FFF2-40B4-BE49-F238E27FC236}">
                <a16:creationId xmlns:a16="http://schemas.microsoft.com/office/drawing/2014/main" id="{975C714F-35E7-4BCB-FED6-F0C253639DCE}"/>
              </a:ext>
            </a:extLst>
          </p:cNvPr>
          <p:cNvSpPr/>
          <p:nvPr/>
        </p:nvSpPr>
        <p:spPr>
          <a:xfrm>
            <a:off x="3167497" y="3636824"/>
            <a:ext cx="1043341" cy="1016784"/>
          </a:xfrm>
          <a:custGeom>
            <a:avLst/>
            <a:gdLst/>
            <a:ahLst/>
            <a:cxnLst/>
            <a:rect l="l" t="t" r="r" b="b"/>
            <a:pathLst>
              <a:path w="1043341" h="1016784">
                <a:moveTo>
                  <a:pt x="0" y="0"/>
                </a:moveTo>
                <a:lnTo>
                  <a:pt x="1043341" y="0"/>
                </a:lnTo>
                <a:lnTo>
                  <a:pt x="1043341" y="1016784"/>
                </a:lnTo>
                <a:lnTo>
                  <a:pt x="0" y="10167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dirty="0">
              <a:latin typeface="Verdana" panose="020B0604030504040204" pitchFamily="34" charset="0"/>
            </a:endParaRPr>
          </a:p>
        </p:txBody>
      </p:sp>
      <p:sp>
        <p:nvSpPr>
          <p:cNvPr id="20" name="Freeform 32">
            <a:extLst>
              <a:ext uri="{FF2B5EF4-FFF2-40B4-BE49-F238E27FC236}">
                <a16:creationId xmlns:a16="http://schemas.microsoft.com/office/drawing/2014/main" id="{02E8ABF0-0994-162A-152B-BD83BA7BB526}"/>
              </a:ext>
            </a:extLst>
          </p:cNvPr>
          <p:cNvSpPr/>
          <p:nvPr/>
        </p:nvSpPr>
        <p:spPr>
          <a:xfrm>
            <a:off x="3137375" y="6504864"/>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pt-br" dirty="0">
              <a:latin typeface="Verdana" panose="020B0604030504040204" pitchFamily="34" charset="0"/>
            </a:endParaRPr>
          </a:p>
        </p:txBody>
      </p:sp>
      <p:sp>
        <p:nvSpPr>
          <p:cNvPr id="25" name="Freeform 17">
            <a:extLst>
              <a:ext uri="{FF2B5EF4-FFF2-40B4-BE49-F238E27FC236}">
                <a16:creationId xmlns:a16="http://schemas.microsoft.com/office/drawing/2014/main" id="{8702C3B6-1656-46F0-BA13-193179856F67}"/>
              </a:ext>
            </a:extLst>
          </p:cNvPr>
          <p:cNvSpPr/>
          <p:nvPr/>
        </p:nvSpPr>
        <p:spPr>
          <a:xfrm>
            <a:off x="9699740" y="6840339"/>
            <a:ext cx="669571" cy="767216"/>
          </a:xfrm>
          <a:custGeom>
            <a:avLst/>
            <a:gdLst/>
            <a:ahLst/>
            <a:cxnLst/>
            <a:rect l="l" t="t" r="r" b="b"/>
            <a:pathLst>
              <a:path w="669571" h="767216">
                <a:moveTo>
                  <a:pt x="0" y="0"/>
                </a:moveTo>
                <a:lnTo>
                  <a:pt x="669571" y="0"/>
                </a:lnTo>
                <a:lnTo>
                  <a:pt x="669571" y="767217"/>
                </a:lnTo>
                <a:lnTo>
                  <a:pt x="0" y="7672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pt-br" dirty="0">
              <a:latin typeface="Verdana" panose="020B060403050404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pt-br" dirty="0">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pt-br" dirty="0">
                <a:latin typeface="Verdana" panose="020B0604030504040204" pitchFamily="34" charset="0"/>
              </a:endParaRPr>
            </a:p>
          </p:txBody>
        </p:sp>
      </p:grpSp>
      <p:sp>
        <p:nvSpPr>
          <p:cNvPr id="6" name="TextBox 6"/>
          <p:cNvSpPr txBox="1"/>
          <p:nvPr/>
        </p:nvSpPr>
        <p:spPr>
          <a:xfrm>
            <a:off x="1028700" y="3972179"/>
            <a:ext cx="8153208" cy="5358646"/>
          </a:xfrm>
          <a:prstGeom prst="rect">
            <a:avLst/>
          </a:prstGeom>
        </p:spPr>
        <p:txBody>
          <a:bodyPr lIns="0" tIns="0" rIns="0" bIns="0" rtlCol="0" anchor="t">
            <a:spAutoFit/>
          </a:bodyPr>
          <a:lstStyle/>
          <a:p>
            <a:pPr marL="571500" indent="-571500" algn="l" rtl="0">
              <a:lnSpc>
                <a:spcPct val="200000"/>
              </a:lnSpc>
              <a:buFont typeface="Arial" panose="020B0604020202020204" pitchFamily="34" charset="0"/>
              <a:buChar char="•"/>
            </a:pPr>
            <a:r>
              <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Empresas e empregadores locais</a:t>
            </a:r>
            <a:endParaRPr lang="pt-br" sz="3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457200" indent="-457200" algn="l" rtl="0">
              <a:lnSpc>
                <a:spcPct val="200000"/>
              </a:lnSpc>
              <a:buFont typeface="Arial" panose="020B0604020202020204" pitchFamily="34" charset="0"/>
              <a:buChar char="•"/>
            </a:pPr>
            <a:r>
              <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Organizações comunitárias</a:t>
            </a:r>
            <a:endParaRPr lang="pt-br" sz="3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457200" indent="-457200" algn="l" rtl="0">
              <a:lnSpc>
                <a:spcPct val="200000"/>
              </a:lnSpc>
              <a:buFont typeface="Arial" panose="020B0604020202020204" pitchFamily="34" charset="0"/>
              <a:buChar char="•"/>
            </a:pPr>
            <a:r>
              <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Clubes cívicos e comunidades religiosas</a:t>
            </a:r>
          </a:p>
          <a:p>
            <a:pPr marL="457200" indent="-457200" algn="l" rtl="0">
              <a:lnSpc>
                <a:spcPct val="200000"/>
              </a:lnSpc>
              <a:buFont typeface="Arial" panose="020B0604020202020204" pitchFamily="34" charset="0"/>
              <a:buChar char="•"/>
            </a:pPr>
            <a:r>
              <a:rPr lang="pt-br" sz="36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Redes e doadores individuais</a:t>
            </a:r>
            <a:endParaRPr lang="pt-br" sz="3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TextBox 8"/>
          <p:cNvSpPr txBox="1"/>
          <p:nvPr/>
        </p:nvSpPr>
        <p:spPr>
          <a:xfrm>
            <a:off x="990792" y="1562751"/>
            <a:ext cx="9449196" cy="2000548"/>
          </a:xfrm>
          <a:prstGeom prst="rect">
            <a:avLst/>
          </a:prstGeom>
        </p:spPr>
        <p:txBody>
          <a:bodyPr wrap="square" lIns="0" tIns="0" rIns="0" bIns="0" rtlCol="0" anchor="t">
            <a:spAutoFit/>
          </a:bodyPr>
          <a:lstStyle/>
          <a:p>
            <a:pPr rtl="0"/>
            <a:r>
              <a:rPr lang="pt-br"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Como localizar possíveis parcerias</a:t>
            </a:r>
          </a:p>
        </p:txBody>
      </p:sp>
      <p:sp>
        <p:nvSpPr>
          <p:cNvPr id="9" name="Freeform 9"/>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pt-br" dirty="0">
              <a:latin typeface="Verdan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762000" y="2781300"/>
            <a:ext cx="10106488" cy="7835478"/>
          </a:xfrm>
          <a:prstGeom prst="rect">
            <a:avLst/>
          </a:prstGeom>
        </p:spPr>
        <p:txBody>
          <a:bodyPr lIns="0" tIns="0" rIns="0" bIns="0" rtlCol="0" anchor="t">
            <a:spAutoFit/>
          </a:bodyPr>
          <a:lstStyle/>
          <a:p>
            <a:pPr marL="313055" lvl="1" algn="l" rtl="0">
              <a:lnSpc>
                <a:spcPts val="4059"/>
              </a:lnSpc>
            </a:pPr>
            <a:r>
              <a:rPr lang="pt-br" sz="3600"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Parcerias sólidas oferecem benefícios para todos os envolvidos. Antes de apresentar uma proposta de parceria, tenham clareza sobre o que seu clube pode oferecer:</a:t>
            </a: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313055" lvl="1" algn="l" rtl="0">
              <a:lnSpc>
                <a:spcPts val="4059"/>
              </a:lnSpc>
            </a:pP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pt-br" sz="3600"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Visibilidade na comunidade</a:t>
            </a: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pt-br" sz="3600"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Engajamento dos funcionários</a:t>
            </a: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pt-br" sz="3600"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Oportunidade de apoiar uma missão centenária</a:t>
            </a: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rtl="0">
              <a:lnSpc>
                <a:spcPct val="150000"/>
              </a:lnSpc>
              <a:buFont typeface="Arial" panose="020B0604020202020204" pitchFamily="34" charset="0"/>
              <a:buChar char="•"/>
            </a:pPr>
            <a:r>
              <a:rPr lang="pt-br" sz="3600"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Acesso a novas redes</a:t>
            </a: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313055" lvl="1" algn="l" rtl="0">
              <a:lnSpc>
                <a:spcPts val="4059"/>
              </a:lnSpc>
            </a:pP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endParaRPr>
          </a:p>
          <a:p>
            <a:pPr marL="313055" lvl="1" algn="l" rtl="0">
              <a:lnSpc>
                <a:spcPts val="4059"/>
              </a:lnSpc>
            </a:pPr>
            <a:endParaRPr lang="pt-br" sz="360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6" name="TextBox 6"/>
          <p:cNvSpPr txBox="1"/>
          <p:nvPr/>
        </p:nvSpPr>
        <p:spPr>
          <a:xfrm>
            <a:off x="1046632" y="511437"/>
            <a:ext cx="10106488" cy="2000548"/>
          </a:xfrm>
          <a:prstGeom prst="rect">
            <a:avLst/>
          </a:prstGeom>
        </p:spPr>
        <p:txBody>
          <a:bodyPr wrap="square" lIns="0" tIns="0" rIns="0" bIns="0" rtlCol="0" anchor="t">
            <a:spAutoFit/>
          </a:bodyPr>
          <a:lstStyle/>
          <a:p>
            <a:pPr rtl="0">
              <a:lnSpc>
                <a:spcPts val="7799"/>
              </a:lnSpc>
            </a:pPr>
            <a:r>
              <a:rPr lang="pt-br"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Benefícios para os parceiros</a:t>
            </a:r>
          </a:p>
        </p:txBody>
      </p:sp>
      <p:pic>
        <p:nvPicPr>
          <p:cNvPr id="2050" name="Picture 2" descr="Arrecadação entre pares: 5 benefícios para organizações sem fins lucrativos">
            <a:extLst>
              <a:ext uri="{FF2B5EF4-FFF2-40B4-BE49-F238E27FC236}">
                <a16:creationId xmlns:a16="http://schemas.microsoft.com/office/drawing/2014/main" id="{CA0FB219-2A29-34D6-2BE4-91C2928F8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719376" y="1718376"/>
            <a:ext cx="10287000" cy="6850248"/>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7"/>
          <p:cNvSpPr/>
          <p:nvPr/>
        </p:nvSpPr>
        <p:spPr>
          <a:xfrm>
            <a:off x="15316200" y="9105900"/>
            <a:ext cx="2718046" cy="7066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1" y="3805710"/>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pt-br" dirty="0">
                <a:latin typeface="Verdana" panose="020B0604030504040204" pitchFamily="34" charset="0"/>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5" name="Group 5"/>
          <p:cNvGrpSpPr/>
          <p:nvPr/>
        </p:nvGrpSpPr>
        <p:grpSpPr>
          <a:xfrm rot="5400000">
            <a:off x="7418187" y="3845873"/>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pt-br" sz="3200" dirty="0">
                <a:latin typeface="Verdana" panose="020B0604030504040204" pitchFamily="34" charset="0"/>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pt-br" dirty="0">
                <a:latin typeface="Verdana" panose="020B0604030504040204" pitchFamily="34" charset="0"/>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sz="3200" dirty="0">
              <a:latin typeface="Verdana" panose="020B0604030504040204" pitchFamily="34" charset="0"/>
            </a:endParaRPr>
          </a:p>
        </p:txBody>
      </p:sp>
      <p:grpSp>
        <p:nvGrpSpPr>
          <p:cNvPr id="12" name="Group 12"/>
          <p:cNvGrpSpPr/>
          <p:nvPr/>
        </p:nvGrpSpPr>
        <p:grpSpPr>
          <a:xfrm rot="5400000">
            <a:off x="1369991" y="61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pt-br" dirty="0">
                <a:latin typeface="Verdana" panose="020B0604030504040204" pitchFamily="34" charset="0"/>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Verdana" panose="020B0604030504040204" pitchFamily="34" charset="0"/>
              </a:endParaRPr>
            </a:p>
          </p:txBody>
        </p:sp>
      </p:grpSp>
      <p:grpSp>
        <p:nvGrpSpPr>
          <p:cNvPr id="15" name="Group 15"/>
          <p:cNvGrpSpPr/>
          <p:nvPr/>
        </p:nvGrpSpPr>
        <p:grpSpPr>
          <a:xfrm rot="5400000">
            <a:off x="7418187" y="61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pt-br" sz="3200" dirty="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sz="3200" dirty="0">
                <a:latin typeface="Verdana" panose="020B0604030504040204" pitchFamily="34" charset="0"/>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pt-br" sz="3200" dirty="0">
              <a:latin typeface="Verdana" panose="020B0604030504040204" pitchFamily="34" charset="0"/>
            </a:endParaRPr>
          </a:p>
        </p:txBody>
      </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
        <p:nvSpPr>
          <p:cNvPr id="32" name="TextBox 32"/>
          <p:cNvSpPr txBox="1"/>
          <p:nvPr/>
        </p:nvSpPr>
        <p:spPr>
          <a:xfrm>
            <a:off x="2116222" y="3617520"/>
            <a:ext cx="4816156" cy="984885"/>
          </a:xfrm>
          <a:prstGeom prst="rect">
            <a:avLst/>
          </a:prstGeom>
        </p:spPr>
        <p:txBody>
          <a:bodyPr lIns="0" tIns="0" rIns="0" bIns="0" rtlCol="0" anchor="t">
            <a:spAutoFit/>
          </a:bodyPr>
          <a:lstStyle/>
          <a:p>
            <a:pPr algn="l" rtl="0"/>
            <a:r>
              <a:rPr lang="pt-br"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1. Comecem com uma conversa</a:t>
            </a:r>
          </a:p>
        </p:txBody>
      </p:sp>
      <p:sp>
        <p:nvSpPr>
          <p:cNvPr id="33" name="TextBox 33"/>
          <p:cNvSpPr txBox="1"/>
          <p:nvPr/>
        </p:nvSpPr>
        <p:spPr>
          <a:xfrm>
            <a:off x="8271305" y="3569105"/>
            <a:ext cx="5442389" cy="984885"/>
          </a:xfrm>
          <a:prstGeom prst="rect">
            <a:avLst/>
          </a:prstGeom>
        </p:spPr>
        <p:txBody>
          <a:bodyPr wrap="square" lIns="0" tIns="0" rIns="0" bIns="0" rtlCol="0" anchor="t">
            <a:spAutoFit/>
          </a:bodyPr>
          <a:lstStyle/>
          <a:p>
            <a:pPr algn="l" rtl="0"/>
            <a:r>
              <a:rPr lang="pt-br"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3. Apresentem uma proposta específica</a:t>
            </a:r>
            <a:endParaRPr lang="pt-br"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TextBox 34"/>
          <p:cNvSpPr txBox="1"/>
          <p:nvPr/>
        </p:nvSpPr>
        <p:spPr>
          <a:xfrm>
            <a:off x="2232952" y="6082427"/>
            <a:ext cx="4816156" cy="1477328"/>
          </a:xfrm>
          <a:prstGeom prst="rect">
            <a:avLst/>
          </a:prstGeom>
        </p:spPr>
        <p:txBody>
          <a:bodyPr lIns="0" tIns="0" rIns="0" bIns="0" rtlCol="0" anchor="t">
            <a:spAutoFit/>
          </a:bodyPr>
          <a:lstStyle/>
          <a:p>
            <a:pPr algn="l" rtl="0"/>
            <a:r>
              <a:rPr lang="pt-br"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2. Deixem claros os benefícios que parceiros terão</a:t>
            </a:r>
          </a:p>
        </p:txBody>
      </p:sp>
      <p:sp>
        <p:nvSpPr>
          <p:cNvPr id="35" name="TextBox 35"/>
          <p:cNvSpPr txBox="1"/>
          <p:nvPr/>
        </p:nvSpPr>
        <p:spPr>
          <a:xfrm>
            <a:off x="8271305" y="5919858"/>
            <a:ext cx="4903239" cy="1477328"/>
          </a:xfrm>
          <a:prstGeom prst="rect">
            <a:avLst/>
          </a:prstGeom>
        </p:spPr>
        <p:txBody>
          <a:bodyPr lIns="0" tIns="0" rIns="0" bIns="0" rtlCol="0" anchor="t">
            <a:spAutoFit/>
          </a:bodyPr>
          <a:lstStyle/>
          <a:p>
            <a:pPr algn="l" rtl="0"/>
            <a:r>
              <a:rPr lang="pt-br" sz="32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4. Façam acompanhamento por escrito</a:t>
            </a:r>
          </a:p>
        </p:txBody>
      </p:sp>
      <p:sp>
        <p:nvSpPr>
          <p:cNvPr id="40" name="TextBox 40"/>
          <p:cNvSpPr txBox="1"/>
          <p:nvPr/>
        </p:nvSpPr>
        <p:spPr>
          <a:xfrm>
            <a:off x="1401282" y="1165948"/>
            <a:ext cx="9000000" cy="1923604"/>
          </a:xfrm>
          <a:prstGeom prst="rect">
            <a:avLst/>
          </a:prstGeom>
        </p:spPr>
        <p:txBody>
          <a:bodyPr lIns="0" tIns="0" rIns="0" bIns="0" rtlCol="0" anchor="t">
            <a:spAutoFit/>
          </a:bodyPr>
          <a:lstStyle/>
          <a:p>
            <a:pPr algn="l" rtl="0">
              <a:lnSpc>
                <a:spcPts val="7475"/>
              </a:lnSpc>
            </a:pPr>
            <a:r>
              <a:rPr lang="pt-br"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Como apresentar a proposta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dirty="0">
              <a:latin typeface="Verdana" panose="020B0604030504040204" pitchFamily="34" charset="0"/>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pt-br" dirty="0">
              <a:latin typeface="Verdana" panose="020B0604030504040204" pitchFamily="34" charset="0"/>
            </a:endParaRPr>
          </a:p>
        </p:txBody>
      </p:sp>
      <p:sp>
        <p:nvSpPr>
          <p:cNvPr id="4" name="TextBox 4"/>
          <p:cNvSpPr txBox="1"/>
          <p:nvPr/>
        </p:nvSpPr>
        <p:spPr>
          <a:xfrm>
            <a:off x="2461569" y="3156464"/>
            <a:ext cx="13364862" cy="3777829"/>
          </a:xfrm>
          <a:prstGeom prst="rect">
            <a:avLst/>
          </a:prstGeom>
        </p:spPr>
        <p:txBody>
          <a:bodyPr wrap="square" lIns="0" tIns="0" rIns="0" bIns="0" rtlCol="0" anchor="t">
            <a:spAutoFit/>
          </a:bodyPr>
          <a:lstStyle/>
          <a:p>
            <a:pPr algn="ctr" rtl="0">
              <a:lnSpc>
                <a:spcPts val="4199"/>
              </a:lnSpc>
            </a:pPr>
            <a:r>
              <a:rPr lang="pt-br" sz="44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Com quem o seu clube já estabeleceu parcerias e o que fez com que elas dessem certo? </a:t>
            </a:r>
          </a:p>
          <a:p>
            <a:pPr algn="ctr" rtl="0">
              <a:lnSpc>
                <a:spcPts val="4199"/>
              </a:lnSpc>
            </a:pPr>
            <a:endParaRPr lang="pt-br"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a:p>
            <a:pPr algn="ctr" rtl="0">
              <a:lnSpc>
                <a:spcPts val="4199"/>
              </a:lnSpc>
            </a:pPr>
            <a:r>
              <a:rPr lang="pt-br" sz="4400" u="none" baseline="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Conversem com a pessoa ao seu lado: a qual parceiro vocês apresentariam sua proposta primeiro?</a:t>
            </a:r>
            <a:endParaRPr lang="pt-br" sz="4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rtl="0">
              <a:lnSpc>
                <a:spcPts val="7799"/>
              </a:lnSpc>
            </a:pPr>
            <a:r>
              <a:rPr lang="pt-br" sz="6500" b="1" u="none" baseline="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Discussão aberta</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pt-br" dirty="0">
              <a:latin typeface="Verdan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pt-br" dirty="0">
              <a:latin typeface="Verdana" panose="020B0604030504040204" pitchFamily="34" charset="0"/>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dirty="0">
              <a:latin typeface="Verdana" panose="020B0604030504040204" pitchFamily="34" charset="0"/>
            </a:endParaRPr>
          </a:p>
        </p:txBody>
      </p:sp>
      <p:sp>
        <p:nvSpPr>
          <p:cNvPr id="7" name="TextBox 7"/>
          <p:cNvSpPr txBox="1"/>
          <p:nvPr/>
        </p:nvSpPr>
        <p:spPr>
          <a:xfrm>
            <a:off x="4444532" y="418842"/>
            <a:ext cx="9756579" cy="2000548"/>
          </a:xfrm>
          <a:prstGeom prst="rect">
            <a:avLst/>
          </a:prstGeom>
        </p:spPr>
        <p:txBody>
          <a:bodyPr wrap="square" lIns="0" tIns="0" rIns="0" bIns="0" rtlCol="0" anchor="t">
            <a:spAutoFit/>
          </a:bodyPr>
          <a:lstStyle/>
          <a:p>
            <a:pPr algn="ctr" rtl="0"/>
            <a:r>
              <a:rPr lang="pt-br" sz="6500" b="1" u="none" spc="-194"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Tendências na gestão de doadores</a:t>
            </a:r>
          </a:p>
        </p:txBody>
      </p:sp>
      <p:sp>
        <p:nvSpPr>
          <p:cNvPr id="8" name="TextBox 8"/>
          <p:cNvSpPr txBox="1"/>
          <p:nvPr/>
        </p:nvSpPr>
        <p:spPr>
          <a:xfrm>
            <a:off x="4310805" y="3790089"/>
            <a:ext cx="3632666" cy="846386"/>
          </a:xfrm>
          <a:prstGeom prst="rect">
            <a:avLst/>
          </a:prstGeom>
        </p:spPr>
        <p:txBody>
          <a:bodyPr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Retenção de doadores</a:t>
            </a:r>
            <a:endParaRPr lang="pt-br" sz="3600" b="1"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10"/>
          <p:cNvSpPr txBox="1"/>
          <p:nvPr/>
        </p:nvSpPr>
        <p:spPr>
          <a:xfrm>
            <a:off x="4310805" y="6744598"/>
            <a:ext cx="3632666" cy="846386"/>
          </a:xfrm>
          <a:prstGeom prst="rect">
            <a:avLst/>
          </a:prstGeom>
        </p:spPr>
        <p:txBody>
          <a:bodyPr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Histórias de impacto</a:t>
            </a:r>
          </a:p>
        </p:txBody>
      </p:sp>
      <p:sp>
        <p:nvSpPr>
          <p:cNvPr id="11" name="TextBox 11"/>
          <p:cNvSpPr txBox="1"/>
          <p:nvPr/>
        </p:nvSpPr>
        <p:spPr>
          <a:xfrm>
            <a:off x="10798991" y="3790089"/>
            <a:ext cx="4543950" cy="1269578"/>
          </a:xfrm>
          <a:prstGeom prst="rect">
            <a:avLst/>
          </a:prstGeom>
        </p:spPr>
        <p:txBody>
          <a:bodyPr wrap="square"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Maneiras simples de doar</a:t>
            </a:r>
          </a:p>
          <a:p>
            <a:pPr algn="l" rtl="0">
              <a:lnSpc>
                <a:spcPts val="3319"/>
              </a:lnSpc>
            </a:pPr>
            <a:endParaRPr lang="pt-br" sz="3600" b="1"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endParaRPr>
          </a:p>
        </p:txBody>
      </p:sp>
      <p:sp>
        <p:nvSpPr>
          <p:cNvPr id="12" name="TextBox 12"/>
          <p:cNvSpPr txBox="1"/>
          <p:nvPr/>
        </p:nvSpPr>
        <p:spPr>
          <a:xfrm>
            <a:off x="10666013" y="6914374"/>
            <a:ext cx="3632666" cy="846386"/>
          </a:xfrm>
          <a:prstGeom prst="rect">
            <a:avLst/>
          </a:prstGeom>
        </p:spPr>
        <p:txBody>
          <a:bodyPr lIns="0" tIns="0" rIns="0" bIns="0" rtlCol="0" anchor="t">
            <a:spAutoFit/>
          </a:bodyPr>
          <a:lstStyle/>
          <a:p>
            <a:pPr algn="l" rtl="0">
              <a:lnSpc>
                <a:spcPts val="3319"/>
              </a:lnSpc>
            </a:pPr>
            <a:r>
              <a:rPr lang="pt-br" sz="3600" b="1" u="none" spc="-95"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Doadores mais jovens</a:t>
            </a:r>
            <a:endParaRPr lang="pt-br" sz="3600" b="1"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pt-br" dirty="0">
              <a:latin typeface="Verdana" panose="020B0604030504040204" pitchFamily="34" charset="0"/>
            </a:endParaRPr>
          </a:p>
        </p:txBody>
      </p:sp>
      <p:sp>
        <p:nvSpPr>
          <p:cNvPr id="22" name="Freeform 32">
            <a:extLst>
              <a:ext uri="{FF2B5EF4-FFF2-40B4-BE49-F238E27FC236}">
                <a16:creationId xmlns:a16="http://schemas.microsoft.com/office/drawing/2014/main" id="{D4621951-B426-F59A-E307-140B08C7EFFE}"/>
              </a:ext>
            </a:extLst>
          </p:cNvPr>
          <p:cNvSpPr/>
          <p:nvPr/>
        </p:nvSpPr>
        <p:spPr>
          <a:xfrm>
            <a:off x="9542910" y="3512810"/>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dirty="0">
              <a:latin typeface="Verdana" panose="020B0604030504040204" pitchFamily="34" charset="0"/>
            </a:endParaRPr>
          </a:p>
        </p:txBody>
      </p:sp>
      <p:sp>
        <p:nvSpPr>
          <p:cNvPr id="24" name="Freeform 5">
            <a:extLst>
              <a:ext uri="{FF2B5EF4-FFF2-40B4-BE49-F238E27FC236}">
                <a16:creationId xmlns:a16="http://schemas.microsoft.com/office/drawing/2014/main" id="{41BBBB72-434A-29BF-8624-BA57DFDFC07F}"/>
              </a:ext>
            </a:extLst>
          </p:cNvPr>
          <p:cNvSpPr/>
          <p:nvPr/>
        </p:nvSpPr>
        <p:spPr>
          <a:xfrm>
            <a:off x="3111904" y="3846475"/>
            <a:ext cx="801428" cy="735857"/>
          </a:xfrm>
          <a:custGeom>
            <a:avLst/>
            <a:gdLst/>
            <a:ahLst/>
            <a:cxnLst/>
            <a:rect l="l" t="t" r="r" b="b"/>
            <a:pathLst>
              <a:path w="801428" h="735857">
                <a:moveTo>
                  <a:pt x="0" y="0"/>
                </a:moveTo>
                <a:lnTo>
                  <a:pt x="801428" y="0"/>
                </a:lnTo>
                <a:lnTo>
                  <a:pt x="801428" y="735857"/>
                </a:lnTo>
                <a:lnTo>
                  <a:pt x="0" y="73585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dirty="0">
              <a:latin typeface="Verdana" panose="020B0604030504040204" pitchFamily="34" charset="0"/>
            </a:endParaRPr>
          </a:p>
        </p:txBody>
      </p:sp>
      <p:sp>
        <p:nvSpPr>
          <p:cNvPr id="13" name="Freeform 51">
            <a:extLst>
              <a:ext uri="{FF2B5EF4-FFF2-40B4-BE49-F238E27FC236}">
                <a16:creationId xmlns:a16="http://schemas.microsoft.com/office/drawing/2014/main" id="{C1D1EFB7-FB6A-4F80-9870-ED044E7E3132}"/>
              </a:ext>
            </a:extLst>
          </p:cNvPr>
          <p:cNvSpPr/>
          <p:nvPr/>
        </p:nvSpPr>
        <p:spPr>
          <a:xfrm>
            <a:off x="9601116" y="6538908"/>
            <a:ext cx="905871" cy="860577"/>
          </a:xfrm>
          <a:custGeom>
            <a:avLst/>
            <a:gdLst/>
            <a:ahLst/>
            <a:cxnLst/>
            <a:rect l="l" t="t" r="r" b="b"/>
            <a:pathLst>
              <a:path w="905871" h="860577">
                <a:moveTo>
                  <a:pt x="0" y="0"/>
                </a:moveTo>
                <a:lnTo>
                  <a:pt x="905871" y="0"/>
                </a:lnTo>
                <a:lnTo>
                  <a:pt x="905871" y="860577"/>
                </a:lnTo>
                <a:lnTo>
                  <a:pt x="0" y="8605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pt-br" dirty="0">
              <a:latin typeface="Verdana" panose="020B0604030504040204" pitchFamily="34" charset="0"/>
            </a:endParaRPr>
          </a:p>
        </p:txBody>
      </p:sp>
      <p:sp>
        <p:nvSpPr>
          <p:cNvPr id="18" name="Freeform 40">
            <a:extLst>
              <a:ext uri="{FF2B5EF4-FFF2-40B4-BE49-F238E27FC236}">
                <a16:creationId xmlns:a16="http://schemas.microsoft.com/office/drawing/2014/main" id="{D2407053-EFAF-55E4-C32D-36EF6E4D6878}"/>
              </a:ext>
            </a:extLst>
          </p:cNvPr>
          <p:cNvSpPr/>
          <p:nvPr/>
        </p:nvSpPr>
        <p:spPr>
          <a:xfrm>
            <a:off x="3100965" y="6538908"/>
            <a:ext cx="804521" cy="910349"/>
          </a:xfrm>
          <a:custGeom>
            <a:avLst/>
            <a:gdLst/>
            <a:ahLst/>
            <a:cxnLst/>
            <a:rect l="l" t="t" r="r" b="b"/>
            <a:pathLst>
              <a:path w="804521" h="910349">
                <a:moveTo>
                  <a:pt x="0" y="0"/>
                </a:moveTo>
                <a:lnTo>
                  <a:pt x="804521" y="0"/>
                </a:lnTo>
                <a:lnTo>
                  <a:pt x="804521" y="910349"/>
                </a:lnTo>
                <a:lnTo>
                  <a:pt x="0" y="910349"/>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pt-br" dirty="0">
              <a:latin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pt-br" dirty="0">
              <a:latin typeface="Verdana" panose="020B0604030504040204" pitchFamily="34" charset="0"/>
            </a:endParaRPr>
          </a:p>
        </p:txBody>
      </p:sp>
      <p:sp>
        <p:nvSpPr>
          <p:cNvPr id="6" name="TextBox 6"/>
          <p:cNvSpPr txBox="1"/>
          <p:nvPr/>
        </p:nvSpPr>
        <p:spPr>
          <a:xfrm>
            <a:off x="941036" y="2033384"/>
            <a:ext cx="10106488" cy="3877985"/>
          </a:xfrm>
          <a:prstGeom prst="rect">
            <a:avLst/>
          </a:prstGeom>
        </p:spPr>
        <p:txBody>
          <a:bodyPr lIns="0" tIns="0" rIns="0" bIns="0" rtlCol="0" anchor="t">
            <a:spAutoFit/>
          </a:bodyPr>
          <a:lstStyle/>
          <a:p>
            <a:pPr marL="625475" lvl="1" indent="-312420" algn="l" rtl="0">
              <a:buFont typeface="Arial"/>
              <a:buChar char="•"/>
            </a:pP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Mapeiem o que as associadas já sabem</a:t>
            </a:r>
            <a:endParaRPr lang="pt-br"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rtl="0">
              <a:buFont typeface="Arial"/>
              <a:buChar char="•"/>
            </a:pP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Comecem com algo pequeno, como uma proposta de doação de bens ou serviços</a:t>
            </a:r>
            <a:endParaRPr lang="pt-br"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rtl="0">
              <a:buFont typeface="Arial"/>
              <a:buChar char="•"/>
            </a:pP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Construam em conjunto — não se limitem apenas a receber um cheque</a:t>
            </a:r>
            <a:endParaRPr lang="pt-br"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rtl="0">
              <a:buFont typeface="Arial"/>
              <a:buChar char="•"/>
            </a:pP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Concluam o ciclo com resultados e agradecimentos</a:t>
            </a:r>
            <a:endParaRPr lang="pt-br"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7"/>
          <p:cNvSpPr txBox="1"/>
          <p:nvPr/>
        </p:nvSpPr>
        <p:spPr>
          <a:xfrm>
            <a:off x="1028700" y="783997"/>
            <a:ext cx="10106488" cy="1000274"/>
          </a:xfrm>
          <a:prstGeom prst="rect">
            <a:avLst/>
          </a:prstGeom>
        </p:spPr>
        <p:txBody>
          <a:bodyPr wrap="square" lIns="0" tIns="0" rIns="0" bIns="0" rtlCol="0" anchor="t">
            <a:spAutoFit/>
          </a:bodyPr>
          <a:lstStyle/>
          <a:p>
            <a:pPr algn="just" rtl="0">
              <a:lnSpc>
                <a:spcPts val="7799"/>
              </a:lnSpc>
            </a:pPr>
            <a:r>
              <a:rPr lang="pt-br" sz="65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Colaboração em ação</a:t>
            </a: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pt-br" dirty="0">
              <a:latin typeface="Verdana" panose="020B0604030504040204" pitchFamily="34" charset="0"/>
            </a:endParaRPr>
          </a:p>
        </p:txBody>
      </p:sp>
      <p:sp>
        <p:nvSpPr>
          <p:cNvPr id="10" name="TextBox 7">
            <a:extLst>
              <a:ext uri="{FF2B5EF4-FFF2-40B4-BE49-F238E27FC236}">
                <a16:creationId xmlns:a16="http://schemas.microsoft.com/office/drawing/2014/main" id="{C8D95D01-C8F3-603B-D007-4723E21CDBC3}"/>
              </a:ext>
            </a:extLst>
          </p:cNvPr>
          <p:cNvSpPr txBox="1"/>
          <p:nvPr/>
        </p:nvSpPr>
        <p:spPr>
          <a:xfrm>
            <a:off x="1028700" y="6294969"/>
            <a:ext cx="10106488" cy="1000274"/>
          </a:xfrm>
          <a:prstGeom prst="rect">
            <a:avLst/>
          </a:prstGeom>
        </p:spPr>
        <p:txBody>
          <a:bodyPr wrap="square" lIns="0" tIns="0" rIns="0" bIns="0" rtlCol="0" anchor="t">
            <a:spAutoFit/>
          </a:bodyPr>
          <a:lstStyle/>
          <a:p>
            <a:pPr algn="just" rtl="0">
              <a:lnSpc>
                <a:spcPts val="7799"/>
              </a:lnSpc>
            </a:pPr>
            <a:r>
              <a:rPr lang="pt-br" sz="6500" b="1" u="none" baseline="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Experimentem:</a:t>
            </a:r>
          </a:p>
        </p:txBody>
      </p:sp>
      <p:sp>
        <p:nvSpPr>
          <p:cNvPr id="11" name="TextBox 6">
            <a:extLst>
              <a:ext uri="{FF2B5EF4-FFF2-40B4-BE49-F238E27FC236}">
                <a16:creationId xmlns:a16="http://schemas.microsoft.com/office/drawing/2014/main" id="{32202A2D-223C-6F04-B08F-9F33DE34C429}"/>
              </a:ext>
            </a:extLst>
          </p:cNvPr>
          <p:cNvSpPr txBox="1"/>
          <p:nvPr/>
        </p:nvSpPr>
        <p:spPr>
          <a:xfrm>
            <a:off x="991202" y="7278627"/>
            <a:ext cx="9000000" cy="2769989"/>
          </a:xfrm>
          <a:prstGeom prst="rect">
            <a:avLst/>
          </a:prstGeom>
        </p:spPr>
        <p:txBody>
          <a:bodyPr wrap="square" lIns="0" tIns="0" rIns="0" bIns="0" rtlCol="0" anchor="t">
            <a:spAutoFit/>
          </a:bodyPr>
          <a:lstStyle/>
          <a:p>
            <a:pPr marL="626109" lvl="1" indent="-313054" algn="l" rtl="0">
              <a:buFont typeface="Arial"/>
              <a:buChar char="•"/>
            </a:pP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Fazer um evento com uma parceria de marca (</a:t>
            </a:r>
            <a:r>
              <a:rPr lang="pt-br" sz="3600" u="none" baseline="0" dirty="0" err="1">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co-branding</a:t>
            </a: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a:t>
            </a:r>
          </a:p>
          <a:p>
            <a:pPr marL="626109" lvl="1" indent="-313054" algn="l" rtl="0">
              <a:buFont typeface="Arial"/>
              <a:buChar char="•"/>
            </a:pP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Patrocinar um prêmio</a:t>
            </a:r>
          </a:p>
          <a:p>
            <a:pPr marL="626109" lvl="1" indent="-313054" algn="l" rtl="0">
              <a:buFont typeface="Arial"/>
              <a:buChar char="•"/>
            </a:pPr>
            <a:r>
              <a:rPr lang="pt-br" sz="3600" u="none" baseline="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Organizar um café da manhã de agradecimento</a:t>
            </a:r>
          </a:p>
        </p:txBody>
      </p:sp>
      <p:pic>
        <p:nvPicPr>
          <p:cNvPr id="15" name="Picture 14">
            <a:extLst>
              <a:ext uri="{FF2B5EF4-FFF2-40B4-BE49-F238E27FC236}">
                <a16:creationId xmlns:a16="http://schemas.microsoft.com/office/drawing/2014/main" id="{D4B91E49-E491-4782-7201-F8C9C7C8714C}"/>
              </a:ext>
            </a:extLst>
          </p:cNvPr>
          <p:cNvPicPr>
            <a:picLocks noChangeAspect="1"/>
          </p:cNvPicPr>
          <p:nvPr/>
        </p:nvPicPr>
        <p:blipFill>
          <a:blip r:embed="rId5"/>
          <a:srcRect l="11644" t="9193" r="12290" b="10931"/>
          <a:stretch>
            <a:fillRect/>
          </a:stretch>
        </p:blipFill>
        <p:spPr>
          <a:xfrm>
            <a:off x="10959860" y="2921915"/>
            <a:ext cx="7233188" cy="43784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2020</TotalTime>
  <Words>2533</Words>
  <Application>Microsoft Macintosh PowerPoint</Application>
  <PresentationFormat>Custom</PresentationFormat>
  <Paragraphs>164</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Verdana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Ilana Hirsch</dc:creator>
  <cp:lastModifiedBy>Zoe Wainer</cp:lastModifiedBy>
  <cp:revision>4</cp:revision>
  <dcterms:created xsi:type="dcterms:W3CDTF">2006-08-16T00:00:00Z</dcterms:created>
  <dcterms:modified xsi:type="dcterms:W3CDTF">2026-08-17T20:31:21Z</dcterms:modified>
  <dc:identifier>DAG2D4GzFFA</dc:identifier>
</cp:coreProperties>
</file>