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7" r:id="rId2"/>
    <p:sldId id="258" r:id="rId3"/>
    <p:sldId id="274" r:id="rId4"/>
    <p:sldId id="259" r:id="rId5"/>
    <p:sldId id="262" r:id="rId6"/>
    <p:sldId id="275" r:id="rId7"/>
    <p:sldId id="276" r:id="rId8"/>
    <p:sldId id="267" r:id="rId9"/>
    <p:sldId id="261" r:id="rId10"/>
    <p:sldId id="264" r:id="rId11"/>
    <p:sldId id="273" r:id="rId12"/>
  </p:sldIdLst>
  <p:sldSz cx="18288000" cy="10287000"/>
  <p:notesSz cx="6858000" cy="9144000"/>
  <p:embeddedFontLst>
    <p:embeddedFont>
      <p:font typeface="Verdana" panose="020B0604030504040204" pitchFamily="34"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EEC0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1C7E35-0100-0E56-9E45-1A39510AAF47}" v="2" dt="2026-01-20T15:38:01.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66575" autoAdjust="0"/>
  </p:normalViewPr>
  <p:slideViewPr>
    <p:cSldViewPr snapToGrid="0">
      <p:cViewPr varScale="1">
        <p:scale>
          <a:sx n="55" d="100"/>
          <a:sy n="55" d="100"/>
        </p:scale>
        <p:origin x="1056"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Cheslock" userId="S::erica@soroptimist.org::41ba2fca-9f4e-4ffe-8786-9a39c858394d" providerId="AD" clId="Web-{B5A7CE7C-BE48-751F-2E6C-38F2448A8FE6}"/>
    <pc:docChg chg="mod modSld">
      <pc:chgData name="Erica Cheslock" userId="S::erica@soroptimist.org::41ba2fca-9f4e-4ffe-8786-9a39c858394d" providerId="AD" clId="Web-{B5A7CE7C-BE48-751F-2E6C-38F2448A8FE6}" dt="2026-01-08T14:39:00.825" v="121" actId="1076"/>
      <pc:docMkLst>
        <pc:docMk/>
      </pc:docMkLst>
      <pc:sldChg chg="delSp">
        <pc:chgData name="Erica Cheslock" userId="S::erica@soroptimist.org::41ba2fca-9f4e-4ffe-8786-9a39c858394d" providerId="AD" clId="Web-{B5A7CE7C-BE48-751F-2E6C-38F2448A8FE6}" dt="2026-01-06T21:39:23.173" v="119"/>
        <pc:sldMkLst>
          <pc:docMk/>
          <pc:sldMk cId="0" sldId="257"/>
        </pc:sldMkLst>
      </pc:sldChg>
      <pc:sldChg chg="modSp">
        <pc:chgData name="Erica Cheslock" userId="S::erica@soroptimist.org::41ba2fca-9f4e-4ffe-8786-9a39c858394d" providerId="AD" clId="Web-{B5A7CE7C-BE48-751F-2E6C-38F2448A8FE6}" dt="2026-01-06T18:31:07.446" v="59" actId="1076"/>
        <pc:sldMkLst>
          <pc:docMk/>
          <pc:sldMk cId="0" sldId="258"/>
        </pc:sldMkLst>
        <pc:spChg chg="mod">
          <ac:chgData name="Erica Cheslock" userId="S::erica@soroptimist.org::41ba2fca-9f4e-4ffe-8786-9a39c858394d" providerId="AD" clId="Web-{B5A7CE7C-BE48-751F-2E6C-38F2448A8FE6}" dt="2026-01-06T18:28:02.337" v="14"/>
          <ac:spMkLst>
            <pc:docMk/>
            <pc:sldMk cId="0" sldId="258"/>
            <ac:spMk id="6" creationId="{00000000-0000-0000-0000-000000000000}"/>
          </ac:spMkLst>
        </pc:spChg>
        <pc:spChg chg="mod">
          <ac:chgData name="Erica Cheslock" userId="S::erica@soroptimist.org::41ba2fca-9f4e-4ffe-8786-9a39c858394d" providerId="AD" clId="Web-{B5A7CE7C-BE48-751F-2E6C-38F2448A8FE6}" dt="2026-01-06T18:28:02.337" v="15"/>
          <ac:spMkLst>
            <pc:docMk/>
            <pc:sldMk cId="0" sldId="258"/>
            <ac:spMk id="7" creationId="{00000000-0000-0000-0000-000000000000}"/>
          </ac:spMkLst>
        </pc:spChg>
        <pc:spChg chg="mod">
          <ac:chgData name="Erica Cheslock" userId="S::erica@soroptimist.org::41ba2fca-9f4e-4ffe-8786-9a39c858394d" providerId="AD" clId="Web-{B5A7CE7C-BE48-751F-2E6C-38F2448A8FE6}" dt="2026-01-06T18:28:02.337" v="16"/>
          <ac:spMkLst>
            <pc:docMk/>
            <pc:sldMk cId="0" sldId="258"/>
            <ac:spMk id="11" creationId="{00000000-0000-0000-0000-000000000000}"/>
          </ac:spMkLst>
        </pc:spChg>
        <pc:spChg chg="mod">
          <ac:chgData name="Erica Cheslock" userId="S::erica@soroptimist.org::41ba2fca-9f4e-4ffe-8786-9a39c858394d" providerId="AD" clId="Web-{B5A7CE7C-BE48-751F-2E6C-38F2448A8FE6}" dt="2026-01-06T18:28:02.337" v="17"/>
          <ac:spMkLst>
            <pc:docMk/>
            <pc:sldMk cId="0" sldId="258"/>
            <ac:spMk id="16" creationId="{00000000-0000-0000-0000-000000000000}"/>
          </ac:spMkLst>
        </pc:spChg>
        <pc:spChg chg="mod">
          <ac:chgData name="Erica Cheslock" userId="S::erica@soroptimist.org::41ba2fca-9f4e-4ffe-8786-9a39c858394d" providerId="AD" clId="Web-{B5A7CE7C-BE48-751F-2E6C-38F2448A8FE6}" dt="2026-01-06T18:28:02.337" v="18"/>
          <ac:spMkLst>
            <pc:docMk/>
            <pc:sldMk cId="0" sldId="258"/>
            <ac:spMk id="17" creationId="{00000000-0000-0000-0000-000000000000}"/>
          </ac:spMkLst>
        </pc:spChg>
        <pc:spChg chg="mod">
          <ac:chgData name="Erica Cheslock" userId="S::erica@soroptimist.org::41ba2fca-9f4e-4ffe-8786-9a39c858394d" providerId="AD" clId="Web-{B5A7CE7C-BE48-751F-2E6C-38F2448A8FE6}" dt="2026-01-06T18:31:07.446" v="59" actId="1076"/>
          <ac:spMkLst>
            <pc:docMk/>
            <pc:sldMk cId="0" sldId="258"/>
            <ac:spMk id="24" creationId="{00000000-0000-0000-0000-000000000000}"/>
          </ac:spMkLst>
        </pc:spChg>
        <pc:spChg chg="mod">
          <ac:chgData name="Erica Cheslock" userId="S::erica@soroptimist.org::41ba2fca-9f4e-4ffe-8786-9a39c858394d" providerId="AD" clId="Web-{B5A7CE7C-BE48-751F-2E6C-38F2448A8FE6}" dt="2026-01-06T18:28:02.337" v="20"/>
          <ac:spMkLst>
            <pc:docMk/>
            <pc:sldMk cId="0" sldId="258"/>
            <ac:spMk id="26" creationId="{00000000-0000-0000-0000-000000000000}"/>
          </ac:spMkLst>
        </pc:spChg>
        <pc:spChg chg="mod">
          <ac:chgData name="Erica Cheslock" userId="S::erica@soroptimist.org::41ba2fca-9f4e-4ffe-8786-9a39c858394d" providerId="AD" clId="Web-{B5A7CE7C-BE48-751F-2E6C-38F2448A8FE6}" dt="2026-01-06T18:28:02.337" v="21"/>
          <ac:spMkLst>
            <pc:docMk/>
            <pc:sldMk cId="0" sldId="258"/>
            <ac:spMk id="27" creationId="{00000000-0000-0000-0000-000000000000}"/>
          </ac:spMkLst>
        </pc:spChg>
        <pc:spChg chg="mod">
          <ac:chgData name="Erica Cheslock" userId="S::erica@soroptimist.org::41ba2fca-9f4e-4ffe-8786-9a39c858394d" providerId="AD" clId="Web-{B5A7CE7C-BE48-751F-2E6C-38F2448A8FE6}" dt="2026-01-06T18:28:02.337" v="22"/>
          <ac:spMkLst>
            <pc:docMk/>
            <pc:sldMk cId="0" sldId="258"/>
            <ac:spMk id="29" creationId="{00000000-0000-0000-0000-000000000000}"/>
          </ac:spMkLst>
        </pc:spChg>
        <pc:spChg chg="mod">
          <ac:chgData name="Erica Cheslock" userId="S::erica@soroptimist.org::41ba2fca-9f4e-4ffe-8786-9a39c858394d" providerId="AD" clId="Web-{B5A7CE7C-BE48-751F-2E6C-38F2448A8FE6}" dt="2026-01-06T18:28:02.337" v="23"/>
          <ac:spMkLst>
            <pc:docMk/>
            <pc:sldMk cId="0" sldId="258"/>
            <ac:spMk id="30" creationId="{00000000-0000-0000-0000-000000000000}"/>
          </ac:spMkLst>
        </pc:spChg>
        <pc:spChg chg="mod">
          <ac:chgData name="Erica Cheslock" userId="S::erica@soroptimist.org::41ba2fca-9f4e-4ffe-8786-9a39c858394d" providerId="AD" clId="Web-{B5A7CE7C-BE48-751F-2E6C-38F2448A8FE6}" dt="2026-01-06T18:31:05.102" v="58" actId="14100"/>
          <ac:spMkLst>
            <pc:docMk/>
            <pc:sldMk cId="0" sldId="258"/>
            <ac:spMk id="33" creationId="{00000000-0000-0000-0000-000000000000}"/>
          </ac:spMkLst>
        </pc:spChg>
        <pc:spChg chg="mod">
          <ac:chgData name="Erica Cheslock" userId="S::erica@soroptimist.org::41ba2fca-9f4e-4ffe-8786-9a39c858394d" providerId="AD" clId="Web-{B5A7CE7C-BE48-751F-2E6C-38F2448A8FE6}" dt="2026-01-06T18:28:02.337" v="25"/>
          <ac:spMkLst>
            <pc:docMk/>
            <pc:sldMk cId="0" sldId="258"/>
            <ac:spMk id="35" creationId="{00000000-0000-0000-0000-000000000000}"/>
          </ac:spMkLst>
        </pc:spChg>
        <pc:spChg chg="mod">
          <ac:chgData name="Erica Cheslock" userId="S::erica@soroptimist.org::41ba2fca-9f4e-4ffe-8786-9a39c858394d" providerId="AD" clId="Web-{B5A7CE7C-BE48-751F-2E6C-38F2448A8FE6}" dt="2026-01-06T18:30:53.742" v="55" actId="20577"/>
          <ac:spMkLst>
            <pc:docMk/>
            <pc:sldMk cId="0" sldId="258"/>
            <ac:spMk id="38" creationId="{00000000-0000-0000-0000-000000000000}"/>
          </ac:spMkLst>
        </pc:spChg>
        <pc:spChg chg="mod">
          <ac:chgData name="Erica Cheslock" userId="S::erica@soroptimist.org::41ba2fca-9f4e-4ffe-8786-9a39c858394d" providerId="AD" clId="Web-{B5A7CE7C-BE48-751F-2E6C-38F2448A8FE6}" dt="2026-01-06T18:28:02.680" v="27"/>
          <ac:spMkLst>
            <pc:docMk/>
            <pc:sldMk cId="0" sldId="258"/>
            <ac:spMk id="39" creationId="{00000000-0000-0000-0000-000000000000}"/>
          </ac:spMkLst>
        </pc:spChg>
      </pc:sldChg>
      <pc:sldChg chg="modSp">
        <pc:chgData name="Erica Cheslock" userId="S::erica@soroptimist.org::41ba2fca-9f4e-4ffe-8786-9a39c858394d" providerId="AD" clId="Web-{B5A7CE7C-BE48-751F-2E6C-38F2448A8FE6}" dt="2026-01-06T18:28:41.540" v="29" actId="20577"/>
        <pc:sldMkLst>
          <pc:docMk/>
          <pc:sldMk cId="0" sldId="259"/>
        </pc:sldMkLst>
        <pc:spChg chg="mod">
          <ac:chgData name="Erica Cheslock" userId="S::erica@soroptimist.org::41ba2fca-9f4e-4ffe-8786-9a39c858394d" providerId="AD" clId="Web-{B5A7CE7C-BE48-751F-2E6C-38F2448A8FE6}" dt="2026-01-06T18:28:41.540" v="29" actId="20577"/>
          <ac:spMkLst>
            <pc:docMk/>
            <pc:sldMk cId="0" sldId="259"/>
            <ac:spMk id="6" creationId="{00000000-0000-0000-0000-000000000000}"/>
          </ac:spMkLst>
        </pc:spChg>
      </pc:sldChg>
      <pc:sldChg chg="modSp">
        <pc:chgData name="Erica Cheslock" userId="S::erica@soroptimist.org::41ba2fca-9f4e-4ffe-8786-9a39c858394d" providerId="AD" clId="Web-{B5A7CE7C-BE48-751F-2E6C-38F2448A8FE6}" dt="2026-01-06T18:30:30.961" v="53" actId="1076"/>
        <pc:sldMkLst>
          <pc:docMk/>
          <pc:sldMk cId="0" sldId="260"/>
        </pc:sldMkLst>
        <pc:spChg chg="mod">
          <ac:chgData name="Erica Cheslock" userId="S::erica@soroptimist.org::41ba2fca-9f4e-4ffe-8786-9a39c858394d" providerId="AD" clId="Web-{B5A7CE7C-BE48-751F-2E6C-38F2448A8FE6}" dt="2026-01-06T18:29:52.368" v="47" actId="1076"/>
          <ac:spMkLst>
            <pc:docMk/>
            <pc:sldMk cId="0" sldId="260"/>
            <ac:spMk id="3" creationId="{00000000-0000-0000-0000-000000000000}"/>
          </ac:spMkLst>
        </pc:spChg>
        <pc:spChg chg="mod">
          <ac:chgData name="Erica Cheslock" userId="S::erica@soroptimist.org::41ba2fca-9f4e-4ffe-8786-9a39c858394d" providerId="AD" clId="Web-{B5A7CE7C-BE48-751F-2E6C-38F2448A8FE6}" dt="2026-01-06T18:30:27.977" v="52" actId="14100"/>
          <ac:spMkLst>
            <pc:docMk/>
            <pc:sldMk cId="0" sldId="260"/>
            <ac:spMk id="4" creationId="{00000000-0000-0000-0000-000000000000}"/>
          </ac:spMkLst>
        </pc:spChg>
        <pc:spChg chg="mod">
          <ac:chgData name="Erica Cheslock" userId="S::erica@soroptimist.org::41ba2fca-9f4e-4ffe-8786-9a39c858394d" providerId="AD" clId="Web-{B5A7CE7C-BE48-751F-2E6C-38F2448A8FE6}" dt="2026-01-06T18:30:02.243" v="49" actId="1076"/>
          <ac:spMkLst>
            <pc:docMk/>
            <pc:sldMk cId="0" sldId="260"/>
            <ac:spMk id="6" creationId="{00000000-0000-0000-0000-000000000000}"/>
          </ac:spMkLst>
        </pc:spChg>
        <pc:grpChg chg="mod">
          <ac:chgData name="Erica Cheslock" userId="S::erica@soroptimist.org::41ba2fca-9f4e-4ffe-8786-9a39c858394d" providerId="AD" clId="Web-{B5A7CE7C-BE48-751F-2E6C-38F2448A8FE6}" dt="2026-01-06T18:30:30.961" v="53" actId="1076"/>
          <ac:grpSpMkLst>
            <pc:docMk/>
            <pc:sldMk cId="0" sldId="260"/>
            <ac:grpSpMk id="7" creationId="{00000000-0000-0000-0000-000000000000}"/>
          </ac:grpSpMkLst>
        </pc:grpChg>
      </pc:sldChg>
      <pc:sldChg chg="modSp">
        <pc:chgData name="Erica Cheslock" userId="S::erica@soroptimist.org::41ba2fca-9f4e-4ffe-8786-9a39c858394d" providerId="AD" clId="Web-{B5A7CE7C-BE48-751F-2E6C-38F2448A8FE6}" dt="2026-01-06T18:31:42.492" v="66" actId="14100"/>
        <pc:sldMkLst>
          <pc:docMk/>
          <pc:sldMk cId="0" sldId="261"/>
        </pc:sldMkLst>
        <pc:spChg chg="mod">
          <ac:chgData name="Erica Cheslock" userId="S::erica@soroptimist.org::41ba2fca-9f4e-4ffe-8786-9a39c858394d" providerId="AD" clId="Web-{B5A7CE7C-BE48-751F-2E6C-38F2448A8FE6}" dt="2026-01-06T18:31:22.946" v="63" actId="20577"/>
          <ac:spMkLst>
            <pc:docMk/>
            <pc:sldMk cId="0" sldId="261"/>
            <ac:spMk id="6" creationId="{00000000-0000-0000-0000-000000000000}"/>
          </ac:spMkLst>
        </pc:spChg>
        <pc:spChg chg="mod">
          <ac:chgData name="Erica Cheslock" userId="S::erica@soroptimist.org::41ba2fca-9f4e-4ffe-8786-9a39c858394d" providerId="AD" clId="Web-{B5A7CE7C-BE48-751F-2E6C-38F2448A8FE6}" dt="2026-01-06T18:31:42.492" v="66" actId="14100"/>
          <ac:spMkLst>
            <pc:docMk/>
            <pc:sldMk cId="0" sldId="261"/>
            <ac:spMk id="11" creationId="{32202A2D-223C-6F04-B08F-9F33DE34C429}"/>
          </ac:spMkLst>
        </pc:spChg>
        <pc:picChg chg="mod">
          <ac:chgData name="Erica Cheslock" userId="S::erica@soroptimist.org::41ba2fca-9f4e-4ffe-8786-9a39c858394d" providerId="AD" clId="Web-{B5A7CE7C-BE48-751F-2E6C-38F2448A8FE6}" dt="2026-01-06T18:31:31.914" v="64" actId="14100"/>
          <ac:picMkLst>
            <pc:docMk/>
            <pc:sldMk cId="0" sldId="261"/>
            <ac:picMk id="15" creationId="{D4B91E49-E491-4782-7201-F8C9C7C8714C}"/>
          </ac:picMkLst>
        </pc:picChg>
      </pc:sldChg>
      <pc:sldChg chg="modSp">
        <pc:chgData name="Erica Cheslock" userId="S::erica@soroptimist.org::41ba2fca-9f4e-4ffe-8786-9a39c858394d" providerId="AD" clId="Web-{B5A7CE7C-BE48-751F-2E6C-38F2448A8FE6}" dt="2026-01-06T18:31:52.586" v="68" actId="20577"/>
        <pc:sldMkLst>
          <pc:docMk/>
          <pc:sldMk cId="0" sldId="262"/>
        </pc:sldMkLst>
        <pc:spChg chg="mod">
          <ac:chgData name="Erica Cheslock" userId="S::erica@soroptimist.org::41ba2fca-9f4e-4ffe-8786-9a39c858394d" providerId="AD" clId="Web-{B5A7CE7C-BE48-751F-2E6C-38F2448A8FE6}" dt="2026-01-06T18:31:52.586" v="68" actId="20577"/>
          <ac:spMkLst>
            <pc:docMk/>
            <pc:sldMk cId="0" sldId="262"/>
            <ac:spMk id="5" creationId="{00000000-0000-0000-0000-000000000000}"/>
          </ac:spMkLst>
        </pc:spChg>
      </pc:sldChg>
      <pc:sldChg chg="modSp">
        <pc:chgData name="Erica Cheslock" userId="S::erica@soroptimist.org::41ba2fca-9f4e-4ffe-8786-9a39c858394d" providerId="AD" clId="Web-{B5A7CE7C-BE48-751F-2E6C-38F2448A8FE6}" dt="2026-01-08T14:39:00.825" v="121" actId="1076"/>
        <pc:sldMkLst>
          <pc:docMk/>
          <pc:sldMk cId="0" sldId="264"/>
        </pc:sldMkLst>
        <pc:spChg chg="mod">
          <ac:chgData name="Erica Cheslock" userId="S::erica@soroptimist.org::41ba2fca-9f4e-4ffe-8786-9a39c858394d" providerId="AD" clId="Web-{B5A7CE7C-BE48-751F-2E6C-38F2448A8FE6}" dt="2026-01-08T14:38:55.575" v="120" actId="1076"/>
          <ac:spMkLst>
            <pc:docMk/>
            <pc:sldMk cId="0" sldId="264"/>
            <ac:spMk id="4" creationId="{00000000-0000-0000-0000-000000000000}"/>
          </ac:spMkLst>
        </pc:spChg>
        <pc:spChg chg="mod">
          <ac:chgData name="Erica Cheslock" userId="S::erica@soroptimist.org::41ba2fca-9f4e-4ffe-8786-9a39c858394d" providerId="AD" clId="Web-{B5A7CE7C-BE48-751F-2E6C-38F2448A8FE6}" dt="2026-01-08T14:39:00.825" v="121" actId="1076"/>
          <ac:spMkLst>
            <pc:docMk/>
            <pc:sldMk cId="0" sldId="264"/>
            <ac:spMk id="5" creationId="{00000000-0000-0000-0000-000000000000}"/>
          </ac:spMkLst>
        </pc:spChg>
      </pc:sldChg>
      <pc:sldChg chg="addSp modSp">
        <pc:chgData name="Erica Cheslock" userId="S::erica@soroptimist.org::41ba2fca-9f4e-4ffe-8786-9a39c858394d" providerId="AD" clId="Web-{B5A7CE7C-BE48-751F-2E6C-38F2448A8FE6}" dt="2026-01-06T18:36:16.554" v="117" actId="1076"/>
        <pc:sldMkLst>
          <pc:docMk/>
          <pc:sldMk cId="0" sldId="265"/>
        </pc:sldMkLst>
        <pc:spChg chg="add mod">
          <ac:chgData name="Erica Cheslock" userId="S::erica@soroptimist.org::41ba2fca-9f4e-4ffe-8786-9a39c858394d" providerId="AD" clId="Web-{B5A7CE7C-BE48-751F-2E6C-38F2448A8FE6}" dt="2026-01-06T18:36:16.554" v="117" actId="1076"/>
          <ac:spMkLst>
            <pc:docMk/>
            <pc:sldMk cId="0" sldId="265"/>
            <ac:spMk id="2" creationId="{FBC10854-E4D8-8AA6-5D9E-0965A9FDDC83}"/>
          </ac:spMkLst>
        </pc:spChg>
        <pc:spChg chg="mod">
          <ac:chgData name="Erica Cheslock" userId="S::erica@soroptimist.org::41ba2fca-9f4e-4ffe-8786-9a39c858394d" providerId="AD" clId="Web-{B5A7CE7C-BE48-751F-2E6C-38F2448A8FE6}" dt="2026-01-06T18:35:34.055" v="109" actId="14100"/>
          <ac:spMkLst>
            <pc:docMk/>
            <pc:sldMk cId="0" sldId="265"/>
            <ac:spMk id="18" creationId="{00000000-0000-0000-0000-000000000000}"/>
          </ac:spMkLst>
        </pc:spChg>
        <pc:picChg chg="mod">
          <ac:chgData name="Erica Cheslock" userId="S::erica@soroptimist.org::41ba2fca-9f4e-4ffe-8786-9a39c858394d" providerId="AD" clId="Web-{B5A7CE7C-BE48-751F-2E6C-38F2448A8FE6}" dt="2026-01-06T18:34:58.258" v="103" actId="1076"/>
          <ac:picMkLst>
            <pc:docMk/>
            <pc:sldMk cId="0" sldId="265"/>
            <ac:picMk id="21" creationId="{CF3B23B9-F30A-9944-09A4-43E8FF3D442F}"/>
          </ac:picMkLst>
        </pc:picChg>
      </pc:sldChg>
      <pc:sldChg chg="delSp modSp">
        <pc:chgData name="Erica Cheslock" userId="S::erica@soroptimist.org::41ba2fca-9f4e-4ffe-8786-9a39c858394d" providerId="AD" clId="Web-{B5A7CE7C-BE48-751F-2E6C-38F2448A8FE6}" dt="2026-01-06T18:33:40.227" v="87" actId="20577"/>
        <pc:sldMkLst>
          <pc:docMk/>
          <pc:sldMk cId="0" sldId="267"/>
        </pc:sldMkLst>
        <pc:spChg chg="mod">
          <ac:chgData name="Erica Cheslock" userId="S::erica@soroptimist.org::41ba2fca-9f4e-4ffe-8786-9a39c858394d" providerId="AD" clId="Web-{B5A7CE7C-BE48-751F-2E6C-38F2448A8FE6}" dt="2026-01-06T18:32:58.711" v="79" actId="20577"/>
          <ac:spMkLst>
            <pc:docMk/>
            <pc:sldMk cId="0" sldId="267"/>
            <ac:spMk id="8" creationId="{00000000-0000-0000-0000-000000000000}"/>
          </ac:spMkLst>
        </pc:spChg>
        <pc:spChg chg="mod">
          <ac:chgData name="Erica Cheslock" userId="S::erica@soroptimist.org::41ba2fca-9f4e-4ffe-8786-9a39c858394d" providerId="AD" clId="Web-{B5A7CE7C-BE48-751F-2E6C-38F2448A8FE6}" dt="2026-01-06T18:33:25.102" v="83"/>
          <ac:spMkLst>
            <pc:docMk/>
            <pc:sldMk cId="0" sldId="267"/>
            <ac:spMk id="10" creationId="{00000000-0000-0000-0000-000000000000}"/>
          </ac:spMkLst>
        </pc:spChg>
        <pc:spChg chg="mod">
          <ac:chgData name="Erica Cheslock" userId="S::erica@soroptimist.org::41ba2fca-9f4e-4ffe-8786-9a39c858394d" providerId="AD" clId="Web-{B5A7CE7C-BE48-751F-2E6C-38F2448A8FE6}" dt="2026-01-06T18:33:06.273" v="80" actId="20577"/>
          <ac:spMkLst>
            <pc:docMk/>
            <pc:sldMk cId="0" sldId="267"/>
            <ac:spMk id="11" creationId="{00000000-0000-0000-0000-000000000000}"/>
          </ac:spMkLst>
        </pc:spChg>
        <pc:spChg chg="mod">
          <ac:chgData name="Erica Cheslock" userId="S::erica@soroptimist.org::41ba2fca-9f4e-4ffe-8786-9a39c858394d" providerId="AD" clId="Web-{B5A7CE7C-BE48-751F-2E6C-38F2448A8FE6}" dt="2026-01-06T18:33:40.227" v="87" actId="20577"/>
          <ac:spMkLst>
            <pc:docMk/>
            <pc:sldMk cId="0" sldId="267"/>
            <ac:spMk id="12" creationId="{00000000-0000-0000-0000-000000000000}"/>
          </ac:spMkLst>
        </pc:spChg>
        <pc:spChg chg="mod">
          <ac:chgData name="Erica Cheslock" userId="S::erica@soroptimist.org::41ba2fca-9f4e-4ffe-8786-9a39c858394d" providerId="AD" clId="Web-{B5A7CE7C-BE48-751F-2E6C-38F2448A8FE6}" dt="2026-01-06T18:33:16.398" v="82" actId="1076"/>
          <ac:spMkLst>
            <pc:docMk/>
            <pc:sldMk cId="0" sldId="267"/>
            <ac:spMk id="22" creationId="{D4621951-B426-F59A-E307-140B08C7EFFE}"/>
          </ac:spMkLst>
        </pc:spChg>
        <pc:spChg chg="mod">
          <ac:chgData name="Erica Cheslock" userId="S::erica@soroptimist.org::41ba2fca-9f4e-4ffe-8786-9a39c858394d" providerId="AD" clId="Web-{B5A7CE7C-BE48-751F-2E6C-38F2448A8FE6}" dt="2026-01-06T18:33:30.664" v="84" actId="1076"/>
          <ac:spMkLst>
            <pc:docMk/>
            <pc:sldMk cId="0" sldId="267"/>
            <ac:spMk id="23" creationId="{590B8D27-5974-297F-00D7-5C206DBB698F}"/>
          </ac:spMkLst>
        </pc:spChg>
        <pc:spChg chg="mod">
          <ac:chgData name="Erica Cheslock" userId="S::erica@soroptimist.org::41ba2fca-9f4e-4ffe-8786-9a39c858394d" providerId="AD" clId="Web-{B5A7CE7C-BE48-751F-2E6C-38F2448A8FE6}" dt="2026-01-06T18:32:33.883" v="74" actId="1076"/>
          <ac:spMkLst>
            <pc:docMk/>
            <pc:sldMk cId="0" sldId="267"/>
            <ac:spMk id="24" creationId="{41BBBB72-434A-29BF-8624-BA57DFDFC07F}"/>
          </ac:spMkLst>
        </pc:spChg>
        <pc:spChg chg="mod">
          <ac:chgData name="Erica Cheslock" userId="S::erica@soroptimist.org::41ba2fca-9f4e-4ffe-8786-9a39c858394d" providerId="AD" clId="Web-{B5A7CE7C-BE48-751F-2E6C-38F2448A8FE6}" dt="2026-01-06T18:32:48.555" v="77" actId="1076"/>
          <ac:spMkLst>
            <pc:docMk/>
            <pc:sldMk cId="0" sldId="267"/>
            <ac:spMk id="27" creationId="{4ACAED4E-1F83-CA88-2D71-45AA3704C20E}"/>
          </ac:spMkLst>
        </pc:spChg>
      </pc:sldChg>
      <pc:sldChg chg="modSp">
        <pc:chgData name="Erica Cheslock" userId="S::erica@soroptimist.org::41ba2fca-9f4e-4ffe-8786-9a39c858394d" providerId="AD" clId="Web-{B5A7CE7C-BE48-751F-2E6C-38F2448A8FE6}" dt="2026-01-06T18:34:30.805" v="98" actId="20577"/>
        <pc:sldMkLst>
          <pc:docMk/>
          <pc:sldMk cId="1078829031" sldId="273"/>
        </pc:sldMkLst>
        <pc:spChg chg="mod">
          <ac:chgData name="Erica Cheslock" userId="S::erica@soroptimist.org::41ba2fca-9f4e-4ffe-8786-9a39c858394d" providerId="AD" clId="Web-{B5A7CE7C-BE48-751F-2E6C-38F2448A8FE6}" dt="2026-01-06T18:34:30.805" v="98" actId="20577"/>
          <ac:spMkLst>
            <pc:docMk/>
            <pc:sldMk cId="1078829031" sldId="273"/>
            <ac:spMk id="32" creationId="{DA2807AA-6DEA-12A5-5F4C-7C94A6580B26}"/>
          </ac:spMkLst>
        </pc:spChg>
      </pc:sldChg>
    </pc:docChg>
  </pc:docChgLst>
  <pc:docChgLst>
    <pc:chgData name="Ilana Hirsch" userId="S::ilana@soroptimist.org::1a4b2c8a-d082-4888-88ce-9cc339e91866" providerId="AD" clId="Web-{F8506A5F-C559-18AE-2E14-BF7797011CD9}"/>
    <pc:docChg chg="modSld">
      <pc:chgData name="Ilana Hirsch" userId="S::ilana@soroptimist.org::1a4b2c8a-d082-4888-88ce-9cc339e91866" providerId="AD" clId="Web-{F8506A5F-C559-18AE-2E14-BF7797011CD9}" dt="2026-01-06T16:52:28.113" v="3" actId="14100"/>
      <pc:docMkLst>
        <pc:docMk/>
      </pc:docMkLst>
      <pc:sldChg chg="delSp modSp">
        <pc:chgData name="Ilana Hirsch" userId="S::ilana@soroptimist.org::1a4b2c8a-d082-4888-88ce-9cc339e91866" providerId="AD" clId="Web-{F8506A5F-C559-18AE-2E14-BF7797011CD9}" dt="2026-01-06T16:52:28.113" v="3" actId="14100"/>
        <pc:sldMkLst>
          <pc:docMk/>
          <pc:sldMk cId="0" sldId="265"/>
        </pc:sldMkLst>
        <pc:picChg chg="mod">
          <ac:chgData name="Ilana Hirsch" userId="S::ilana@soroptimist.org::1a4b2c8a-d082-4888-88ce-9cc339e91866" providerId="AD" clId="Web-{F8506A5F-C559-18AE-2E14-BF7797011CD9}" dt="2026-01-06T16:52:28.113" v="3" actId="14100"/>
          <ac:picMkLst>
            <pc:docMk/>
            <pc:sldMk cId="0" sldId="265"/>
            <ac:picMk id="23" creationId="{CA953289-33C0-34AA-986F-91C421392537}"/>
          </ac:picMkLst>
        </pc:picChg>
      </pc:sldChg>
    </pc:docChg>
  </pc:docChgLst>
  <pc:docChgLst>
    <pc:chgData name="Ilana Hirsch" userId="1a4b2c8a-d082-4888-88ce-9cc339e91866" providerId="ADAL" clId="{A96C5B80-CA22-4CC6-BBB1-069BEBF898E8}"/>
    <pc:docChg chg="undo custSel delSld modSld">
      <pc:chgData name="Ilana Hirsch" userId="1a4b2c8a-d082-4888-88ce-9cc339e91866" providerId="ADAL" clId="{A96C5B80-CA22-4CC6-BBB1-069BEBF898E8}" dt="2026-01-12T17:29:54.580" v="933" actId="20577"/>
      <pc:docMkLst>
        <pc:docMk/>
      </pc:docMkLst>
      <pc:sldChg chg="modSp mod">
        <pc:chgData name="Ilana Hirsch" userId="1a4b2c8a-d082-4888-88ce-9cc339e91866" providerId="ADAL" clId="{A96C5B80-CA22-4CC6-BBB1-069BEBF898E8}" dt="2026-01-12T17:29:54.580" v="933" actId="20577"/>
        <pc:sldMkLst>
          <pc:docMk/>
          <pc:sldMk cId="0" sldId="258"/>
        </pc:sldMkLst>
        <pc:spChg chg="mod">
          <ac:chgData name="Ilana Hirsch" userId="1a4b2c8a-d082-4888-88ce-9cc339e91866" providerId="ADAL" clId="{A96C5B80-CA22-4CC6-BBB1-069BEBF898E8}" dt="2026-01-12T17:28:49.805" v="919" actId="1076"/>
          <ac:spMkLst>
            <pc:docMk/>
            <pc:sldMk cId="0" sldId="258"/>
            <ac:spMk id="33" creationId="{00000000-0000-0000-0000-000000000000}"/>
          </ac:spMkLst>
        </pc:spChg>
        <pc:spChg chg="mod">
          <ac:chgData name="Ilana Hirsch" userId="1a4b2c8a-d082-4888-88ce-9cc339e91866" providerId="ADAL" clId="{A96C5B80-CA22-4CC6-BBB1-069BEBF898E8}" dt="2026-01-12T17:28:55.254" v="920" actId="255"/>
          <ac:spMkLst>
            <pc:docMk/>
            <pc:sldMk cId="0" sldId="258"/>
            <ac:spMk id="35" creationId="{00000000-0000-0000-0000-000000000000}"/>
          </ac:spMkLst>
        </pc:spChg>
        <pc:spChg chg="mod">
          <ac:chgData name="Ilana Hirsch" userId="1a4b2c8a-d082-4888-88ce-9cc339e91866" providerId="ADAL" clId="{A96C5B80-CA22-4CC6-BBB1-069BEBF898E8}" dt="2026-01-12T17:29:54.580" v="933" actId="20577"/>
          <ac:spMkLst>
            <pc:docMk/>
            <pc:sldMk cId="0" sldId="258"/>
            <ac:spMk id="38" creationId="{00000000-0000-0000-0000-000000000000}"/>
          </ac:spMkLst>
        </pc:spChg>
        <pc:spChg chg="mod">
          <ac:chgData name="Ilana Hirsch" userId="1a4b2c8a-d082-4888-88ce-9cc339e91866" providerId="ADAL" clId="{A96C5B80-CA22-4CC6-BBB1-069BEBF898E8}" dt="2026-01-12T17:29:01.894" v="921" actId="255"/>
          <ac:spMkLst>
            <pc:docMk/>
            <pc:sldMk cId="0" sldId="258"/>
            <ac:spMk id="39" creationId="{00000000-0000-0000-0000-000000000000}"/>
          </ac:spMkLst>
        </pc:spChg>
      </pc:sldChg>
      <pc:sldChg chg="addSp delSp modSp mod modNotesTx">
        <pc:chgData name="Ilana Hirsch" userId="1a4b2c8a-d082-4888-88ce-9cc339e91866" providerId="ADAL" clId="{A96C5B80-CA22-4CC6-BBB1-069BEBF898E8}" dt="2026-01-12T16:35:13.221" v="658" actId="20577"/>
        <pc:sldMkLst>
          <pc:docMk/>
          <pc:sldMk cId="0" sldId="259"/>
        </pc:sldMkLst>
        <pc:spChg chg="mod">
          <ac:chgData name="Ilana Hirsch" userId="1a4b2c8a-d082-4888-88ce-9cc339e91866" providerId="ADAL" clId="{A96C5B80-CA22-4CC6-BBB1-069BEBF898E8}" dt="2026-01-12T16:32:19.350" v="500" actId="20577"/>
          <ac:spMkLst>
            <pc:docMk/>
            <pc:sldMk cId="0" sldId="259"/>
            <ac:spMk id="6" creationId="{00000000-0000-0000-0000-000000000000}"/>
          </ac:spMkLst>
        </pc:spChg>
      </pc:sldChg>
      <pc:sldChg chg="addSp delSp modSp mod">
        <pc:chgData name="Ilana Hirsch" userId="1a4b2c8a-d082-4888-88ce-9cc339e91866" providerId="ADAL" clId="{A96C5B80-CA22-4CC6-BBB1-069BEBF898E8}" dt="2025-12-23T16:27:36.351" v="14" actId="478"/>
        <pc:sldMkLst>
          <pc:docMk/>
          <pc:sldMk cId="0" sldId="260"/>
        </pc:sldMkLst>
        <pc:spChg chg="mod">
          <ac:chgData name="Ilana Hirsch" userId="1a4b2c8a-d082-4888-88ce-9cc339e91866" providerId="ADAL" clId="{A96C5B80-CA22-4CC6-BBB1-069BEBF898E8}" dt="2025-12-23T16:27:12.212" v="10" actId="1362"/>
          <ac:spMkLst>
            <pc:docMk/>
            <pc:sldMk cId="0" sldId="260"/>
            <ac:spMk id="8" creationId="{00000000-0000-0000-0000-000000000000}"/>
          </ac:spMkLst>
        </pc:spChg>
      </pc:sldChg>
      <pc:sldChg chg="addSp delSp modSp mod">
        <pc:chgData name="Ilana Hirsch" userId="1a4b2c8a-d082-4888-88ce-9cc339e91866" providerId="ADAL" clId="{A96C5B80-CA22-4CC6-BBB1-069BEBF898E8}" dt="2025-12-23T16:37:08.022" v="79" actId="1076"/>
        <pc:sldMkLst>
          <pc:docMk/>
          <pc:sldMk cId="0" sldId="261"/>
        </pc:sldMkLst>
        <pc:picChg chg="add mod modCrop">
          <ac:chgData name="Ilana Hirsch" userId="1a4b2c8a-d082-4888-88ce-9cc339e91866" providerId="ADAL" clId="{A96C5B80-CA22-4CC6-BBB1-069BEBF898E8}" dt="2025-12-23T16:37:08.022" v="79" actId="1076"/>
          <ac:picMkLst>
            <pc:docMk/>
            <pc:sldMk cId="0" sldId="261"/>
            <ac:picMk id="15" creationId="{D4B91E49-E491-4782-7201-F8C9C7C8714C}"/>
          </ac:picMkLst>
        </pc:picChg>
      </pc:sldChg>
      <pc:sldChg chg="addSp delSp modSp mod">
        <pc:chgData name="Ilana Hirsch" userId="1a4b2c8a-d082-4888-88ce-9cc339e91866" providerId="ADAL" clId="{A96C5B80-CA22-4CC6-BBB1-069BEBF898E8}" dt="2025-12-23T16:31:53.432" v="60" actId="1076"/>
        <pc:sldMkLst>
          <pc:docMk/>
          <pc:sldMk cId="0" sldId="262"/>
        </pc:sldMkLst>
        <pc:spChg chg="mod">
          <ac:chgData name="Ilana Hirsch" userId="1a4b2c8a-d082-4888-88ce-9cc339e91866" providerId="ADAL" clId="{A96C5B80-CA22-4CC6-BBB1-069BEBF898E8}" dt="2025-12-23T16:31:53.432" v="60" actId="1076"/>
          <ac:spMkLst>
            <pc:docMk/>
            <pc:sldMk cId="0" sldId="262"/>
            <ac:spMk id="7" creationId="{00000000-0000-0000-0000-000000000000}"/>
          </ac:spMkLst>
        </pc:spChg>
        <pc:picChg chg="add mod">
          <ac:chgData name="Ilana Hirsch" userId="1a4b2c8a-d082-4888-88ce-9cc339e91866" providerId="ADAL" clId="{A96C5B80-CA22-4CC6-BBB1-069BEBF898E8}" dt="2025-12-23T16:31:41.636" v="57" actId="171"/>
          <ac:picMkLst>
            <pc:docMk/>
            <pc:sldMk cId="0" sldId="262"/>
            <ac:picMk id="2050" creationId="{CA0FB219-2A29-34D6-2BE4-91C2928F84F7}"/>
          </ac:picMkLst>
        </pc:picChg>
      </pc:sldChg>
      <pc:sldChg chg="delSp modSp mod modNotesTx">
        <pc:chgData name="Ilana Hirsch" userId="1a4b2c8a-d082-4888-88ce-9cc339e91866" providerId="ADAL" clId="{A96C5B80-CA22-4CC6-BBB1-069BEBF898E8}" dt="2026-01-12T17:27:55.177" v="917" actId="20577"/>
        <pc:sldMkLst>
          <pc:docMk/>
          <pc:sldMk cId="0" sldId="264"/>
        </pc:sldMkLst>
        <pc:spChg chg="mod">
          <ac:chgData name="Ilana Hirsch" userId="1a4b2c8a-d082-4888-88ce-9cc339e91866" providerId="ADAL" clId="{A96C5B80-CA22-4CC6-BBB1-069BEBF898E8}" dt="2026-01-12T17:27:27.604" v="916" actId="1076"/>
          <ac:spMkLst>
            <pc:docMk/>
            <pc:sldMk cId="0" sldId="264"/>
            <ac:spMk id="4" creationId="{00000000-0000-0000-0000-000000000000}"/>
          </ac:spMkLst>
        </pc:spChg>
        <pc:spChg chg="del">
          <ac:chgData name="Ilana Hirsch" userId="1a4b2c8a-d082-4888-88ce-9cc339e91866" providerId="ADAL" clId="{A96C5B80-CA22-4CC6-BBB1-069BEBF898E8}" dt="2026-01-12T17:27:10.969" v="911" actId="478"/>
          <ac:spMkLst>
            <pc:docMk/>
            <pc:sldMk cId="0" sldId="264"/>
            <ac:spMk id="5" creationId="{00000000-0000-0000-0000-000000000000}"/>
          </ac:spMkLst>
        </pc:spChg>
      </pc:sldChg>
      <pc:sldChg chg="modSp mod modNotesTx">
        <pc:chgData name="Ilana Hirsch" userId="1a4b2c8a-d082-4888-88ce-9cc339e91866" providerId="ADAL" clId="{A96C5B80-CA22-4CC6-BBB1-069BEBF898E8}" dt="2026-01-12T17:26:35.691" v="910" actId="20577"/>
        <pc:sldMkLst>
          <pc:docMk/>
          <pc:sldMk cId="0" sldId="267"/>
        </pc:sldMkLst>
        <pc:spChg chg="mod">
          <ac:chgData name="Ilana Hirsch" userId="1a4b2c8a-d082-4888-88ce-9cc339e91866" providerId="ADAL" clId="{A96C5B80-CA22-4CC6-BBB1-069BEBF898E8}" dt="2026-01-12T16:54:31.487" v="726" actId="20577"/>
          <ac:spMkLst>
            <pc:docMk/>
            <pc:sldMk cId="0" sldId="267"/>
            <ac:spMk id="8" creationId="{00000000-0000-0000-0000-000000000000}"/>
          </ac:spMkLst>
        </pc:spChg>
        <pc:spChg chg="mod">
          <ac:chgData name="Ilana Hirsch" userId="1a4b2c8a-d082-4888-88ce-9cc339e91866" providerId="ADAL" clId="{A96C5B80-CA22-4CC6-BBB1-069BEBF898E8}" dt="2026-01-12T16:54:13.423" v="678" actId="20577"/>
          <ac:spMkLst>
            <pc:docMk/>
            <pc:sldMk cId="0" sldId="267"/>
            <ac:spMk id="10" creationId="{00000000-0000-0000-0000-000000000000}"/>
          </ac:spMkLst>
        </pc:spChg>
        <pc:spChg chg="mod">
          <ac:chgData name="Ilana Hirsch" userId="1a4b2c8a-d082-4888-88ce-9cc339e91866" providerId="ADAL" clId="{A96C5B80-CA22-4CC6-BBB1-069BEBF898E8}" dt="2026-01-12T16:54:42.702" v="742" actId="1076"/>
          <ac:spMkLst>
            <pc:docMk/>
            <pc:sldMk cId="0" sldId="267"/>
            <ac:spMk id="12" creationId="{00000000-0000-0000-0000-000000000000}"/>
          </ac:spMkLst>
        </pc:spChg>
      </pc:sldChg>
      <pc:sldChg chg="addSp delSp modSp mod modNotesTx">
        <pc:chgData name="Ilana Hirsch" userId="1a4b2c8a-d082-4888-88ce-9cc339e91866" providerId="ADAL" clId="{A96C5B80-CA22-4CC6-BBB1-069BEBF898E8}" dt="2025-12-23T17:03:11.930" v="358" actId="1038"/>
        <pc:sldMkLst>
          <pc:docMk/>
          <pc:sldMk cId="1078829031" sldId="273"/>
        </pc:sldMkLst>
        <pc:spChg chg="mod">
          <ac:chgData name="Ilana Hirsch" userId="1a4b2c8a-d082-4888-88ce-9cc339e91866" providerId="ADAL" clId="{A96C5B80-CA22-4CC6-BBB1-069BEBF898E8}" dt="2025-12-23T17:03:11.930" v="358" actId="1038"/>
          <ac:spMkLst>
            <pc:docMk/>
            <pc:sldMk cId="1078829031" sldId="273"/>
            <ac:spMk id="31" creationId="{DF82D718-923E-93CD-1410-E0A21B3966BC}"/>
          </ac:spMkLst>
        </pc:spChg>
        <pc:spChg chg="add mod">
          <ac:chgData name="Ilana Hirsch" userId="1a4b2c8a-d082-4888-88ce-9cc339e91866" providerId="ADAL" clId="{A96C5B80-CA22-4CC6-BBB1-069BEBF898E8}" dt="2025-12-23T16:57:53.471" v="349" actId="20577"/>
          <ac:spMkLst>
            <pc:docMk/>
            <pc:sldMk cId="1078829031" sldId="273"/>
            <ac:spMk id="41" creationId="{F74843C4-172C-92C7-22F0-FDC1FCD4E04A}"/>
          </ac:spMkLst>
        </pc:spChg>
        <pc:grpChg chg="add del mod">
          <ac:chgData name="Ilana Hirsch" userId="1a4b2c8a-d082-4888-88ce-9cc339e91866" providerId="ADAL" clId="{A96C5B80-CA22-4CC6-BBB1-069BEBF898E8}" dt="2025-12-23T17:03:05.588" v="353" actId="1076"/>
          <ac:grpSpMkLst>
            <pc:docMk/>
            <pc:sldMk cId="1078829031" sldId="273"/>
            <ac:grpSpMk id="8" creationId="{25964F42-4335-57FD-7C8F-6E8C5DB9B9B0}"/>
          </ac:grpSpMkLst>
        </pc:grpChg>
        <pc:picChg chg="add mod">
          <ac:chgData name="Ilana Hirsch" userId="1a4b2c8a-d082-4888-88ce-9cc339e91866" providerId="ADAL" clId="{A96C5B80-CA22-4CC6-BBB1-069BEBF898E8}" dt="2025-12-23T16:57:24.329" v="345" actId="1076"/>
          <ac:picMkLst>
            <pc:docMk/>
            <pc:sldMk cId="1078829031" sldId="273"/>
            <ac:picMk id="43" creationId="{61FB1AFE-5582-AAE8-434D-CBBA974EF2AD}"/>
          </ac:picMkLst>
        </pc:picChg>
      </pc:sldChg>
    </pc:docChg>
  </pc:docChgLst>
  <pc:docChgLst>
    <pc:chgData name="Erica Cheslock" userId="S::erica@soroptimist.org::41ba2fca-9f4e-4ffe-8786-9a39c858394d" providerId="AD" clId="Web-{CA1C7E35-0100-0E56-9E45-1A39510AAF47}"/>
    <pc:docChg chg="modSld">
      <pc:chgData name="Erica Cheslock" userId="S::erica@soroptimist.org::41ba2fca-9f4e-4ffe-8786-9a39c858394d" providerId="AD" clId="Web-{CA1C7E35-0100-0E56-9E45-1A39510AAF47}" dt="2026-01-20T15:38:17.871" v="55"/>
      <pc:docMkLst>
        <pc:docMk/>
      </pc:docMkLst>
      <pc:sldChg chg="modNotes">
        <pc:chgData name="Erica Cheslock" userId="S::erica@soroptimist.org::41ba2fca-9f4e-4ffe-8786-9a39c858394d" providerId="AD" clId="Web-{CA1C7E35-0100-0E56-9E45-1A39510AAF47}" dt="2026-01-20T15:38:17.871" v="55"/>
        <pc:sldMkLst>
          <pc:docMk/>
          <pc:sldMk cId="0"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panose="020B0604030504040204" pitchFamily="34" charset="0"/>
              </a:defRPr>
            </a:lvl1pPr>
          </a:lstStyle>
          <a:p>
            <a:fld id="{346B997D-6075-4A4F-B36B-5B925039BA51}" type="datetimeFigureOut">
              <a:rPr lang="en-US" smtClean="0"/>
              <a:pPr/>
              <a:t>8/17/26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774549FC-565B-44B7-A52A-8F954BD3755A}" type="slidenum">
              <a:rPr lang="en-US" smtClean="0"/>
              <a:pPr/>
              <a:t>‹#›</a:t>
            </a:fld>
            <a:endParaRPr lang="en-US" dirty="0"/>
          </a:p>
        </p:txBody>
      </p:sp>
    </p:spTree>
    <p:extLst>
      <p:ext uri="{BB962C8B-B14F-4D97-AF65-F5344CB8AC3E}">
        <p14:creationId xmlns:p14="http://schemas.microsoft.com/office/powerpoint/2010/main" val="187281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x-es-XL" b="0" i="0" u="none" baseline="0"/>
              <a:t>Les doy la bienvenida. Soy [su nombre], la coordinadora regional de recaudación de fondos de su región, y me complace estar aquí con ustedes hoy. Gracias por todo lo que sus clubes ya hacen para recaudar fondos para las mujeres y niñas de sus comunidades.</a:t>
            </a:r>
          </a:p>
          <a:p>
            <a:endParaRPr dirty="0"/>
          </a:p>
          <a:p>
            <a:pPr algn="l" rtl="0"/>
            <a:r>
              <a:rPr lang="x-es-XL" b="0" i="0" u="none" baseline="0"/>
              <a:t>Hoy vamos a hablar de colaboración: cómo las alianzas con organizaciones comunitarias, empresas locales y donantes individuales pueden multiplicar lo que cualquier club puede lograr por sí solo. El objetivo no es añadir otra tarea a la lista de su club, sino ayudarlas a identificar los socios con los que quizás ya cuentan y brindarles herramientas para iniciar esa conversación.</a:t>
            </a:r>
          </a:p>
        </p:txBody>
      </p:sp>
      <p:sp>
        <p:nvSpPr>
          <p:cNvPr id="4" name="Slide Number Placeholder 3"/>
          <p:cNvSpPr>
            <a:spLocks noGrp="1"/>
          </p:cNvSpPr>
          <p:nvPr>
            <p:ph type="sldNum" sz="quarter" idx="5"/>
          </p:nvPr>
        </p:nvSpPr>
        <p:spPr/>
        <p:txBody>
          <a:bodyPr/>
          <a:lstStyle/>
          <a:p>
            <a:pPr algn="l" rtl="0"/>
            <a:fld id="{774549FC-565B-44B7-A52A-8F954BD3755A}" type="slidenum">
              <a:rPr/>
              <a:t>1</a:t>
            </a:fld>
            <a:endParaRPr lang="x-es-XL"/>
          </a:p>
        </p:txBody>
      </p:sp>
    </p:spTree>
    <p:extLst>
      <p:ext uri="{BB962C8B-B14F-4D97-AF65-F5344CB8AC3E}">
        <p14:creationId xmlns:p14="http://schemas.microsoft.com/office/powerpoint/2010/main" val="1145133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x-es-XL" b="0" i="0" u="none" baseline="0"/>
              <a:t>Si se llevan una sola idea de esta charla, que sea esta.</a:t>
            </a:r>
          </a:p>
          <a:p>
            <a:endParaRPr dirty="0"/>
          </a:p>
          <a:p>
            <a:pPr algn="l" rtl="0"/>
            <a:r>
              <a:rPr lang="x-es-XL" b="0" i="0" u="none" baseline="0"/>
              <a:t>En la próxima reunión de su club, pídanle a cada miembro que nombre una empresa, organización o donante con el que ya tenga alguna relación. Anoten los nombres. Esa es su lista de socios y ya existe.</a:t>
            </a:r>
          </a:p>
          <a:p>
            <a:endParaRPr dirty="0"/>
          </a:p>
          <a:p>
            <a:pPr algn="l" rtl="0"/>
            <a:r>
              <a:rPr lang="x-es-XL" b="0" i="0" u="none" baseline="0"/>
              <a:t>A partir de ahí, elijan un nombre y comiencen una conversación este mes. No una petición. Una conversación. Las alianzas se construyen al ritmo de la confianza, y cada una de ellas nos acerca a nuestra Gran Meta de llegar a 500 000 mujeres y niñas para 2031.</a:t>
            </a:r>
          </a:p>
        </p:txBody>
      </p:sp>
      <p:sp>
        <p:nvSpPr>
          <p:cNvPr id="4" name="Slide Number Placeholder 3"/>
          <p:cNvSpPr>
            <a:spLocks noGrp="1"/>
          </p:cNvSpPr>
          <p:nvPr>
            <p:ph type="sldNum" sz="quarter" idx="5"/>
          </p:nvPr>
        </p:nvSpPr>
        <p:spPr/>
        <p:txBody>
          <a:bodyPr/>
          <a:lstStyle/>
          <a:p>
            <a:pPr algn="l" rtl="0"/>
            <a:fld id="{774549FC-565B-44B7-A52A-8F954BD3755A}" type="slidenum">
              <a:rPr/>
              <a:t>10</a:t>
            </a:fld>
            <a:endParaRPr lang="x-es-XL"/>
          </a:p>
        </p:txBody>
      </p:sp>
    </p:spTree>
    <p:extLst>
      <p:ext uri="{BB962C8B-B14F-4D97-AF65-F5344CB8AC3E}">
        <p14:creationId xmlns:p14="http://schemas.microsoft.com/office/powerpoint/2010/main" val="805710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72E6-9183-1C43-E907-39B580BCF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1E7-7F38-E1AB-8800-0FF1C2CF11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3E0D8-89A4-6CE2-7B1C-8373FB65C9EA}"/>
              </a:ext>
            </a:extLst>
          </p:cNvPr>
          <p:cNvSpPr>
            <a:spLocks noGrp="1"/>
          </p:cNvSpPr>
          <p:nvPr>
            <p:ph type="body" idx="1"/>
          </p:nvPr>
        </p:nvSpPr>
        <p:spPr/>
        <p:txBody>
          <a:bodyPr/>
          <a:lstStyle/>
          <a:p>
            <a:pPr algn="l" rtl="0"/>
            <a:r>
              <a:rPr lang="x-es-XL" b="0" i="0" u="none" baseline="0"/>
              <a:t>Existen recursos que pueden ayudarlas: no tienen que resolver esto solas.</a:t>
            </a:r>
          </a:p>
          <a:p>
            <a:endParaRPr dirty="0"/>
          </a:p>
          <a:p>
            <a:pPr algn="l" rtl="0"/>
            <a:r>
              <a:rPr lang="x-es-XL" b="0" i="0" u="none" baseline="0"/>
              <a:t>Usen el código QR para programar una llamada de 30 minutos con un miembro del equipo de Desarrollo de Fondos de SIA. Ayudarán a su club a analizar una colaboración específica, revisar una solicitud o solucionar problemas relacionados con un evento. Y no duden en recurrir a mí como coordinadora regional de recaudación de fondos. ¡Estoy aquí para ayudarlas a sentirse empoderadas!</a:t>
            </a:r>
            <a:endParaRPr dirty="0"/>
          </a:p>
          <a:p>
            <a:endParaRPr dirty="0"/>
          </a:p>
          <a:p>
            <a:pPr algn="l" rtl="0"/>
            <a:r>
              <a:rPr lang="x-es-XL" b="0" i="0" u="none" baseline="0"/>
              <a:t>¡Gracias por su dedicación a nuestra misión!</a:t>
            </a:r>
          </a:p>
        </p:txBody>
      </p:sp>
      <p:sp>
        <p:nvSpPr>
          <p:cNvPr id="4" name="Slide Number Placeholder 3">
            <a:extLst>
              <a:ext uri="{FF2B5EF4-FFF2-40B4-BE49-F238E27FC236}">
                <a16:creationId xmlns:a16="http://schemas.microsoft.com/office/drawing/2014/main" id="{36F097BA-4FE4-B7E6-FC58-01121C945CFE}"/>
              </a:ext>
            </a:extLst>
          </p:cNvPr>
          <p:cNvSpPr>
            <a:spLocks noGrp="1"/>
          </p:cNvSpPr>
          <p:nvPr>
            <p:ph type="sldNum" sz="quarter" idx="5"/>
          </p:nvPr>
        </p:nvSpPr>
        <p:spPr/>
        <p:txBody>
          <a:bodyPr/>
          <a:lstStyle/>
          <a:p>
            <a:pPr algn="l" rtl="0"/>
            <a:fld id="{774549FC-565B-44B7-A52A-8F954BD3755A}" type="slidenum">
              <a:rPr/>
              <a:t>11</a:t>
            </a:fld>
            <a:endParaRPr lang="x-es-XL"/>
          </a:p>
        </p:txBody>
      </p:sp>
    </p:spTree>
    <p:extLst>
      <p:ext uri="{BB962C8B-B14F-4D97-AF65-F5344CB8AC3E}">
        <p14:creationId xmlns:p14="http://schemas.microsoft.com/office/powerpoint/2010/main" val="401860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x-es-XL" b="0" i="0" u="none" baseline="0"/>
              <a:t>Este es el rumbo que seguiremos.</a:t>
            </a:r>
          </a:p>
          <a:p>
            <a:endParaRPr dirty="0"/>
          </a:p>
          <a:p>
            <a:pPr algn="l" rtl="0"/>
            <a:r>
              <a:rPr lang="x-es-XL" b="0" i="0" u="none" baseline="0"/>
              <a:t>Primero veremos por qué las alianzas son importantes en este momento. Luego veremos dónde encontrarlas; creo que les sorprenderá descubrir lo cerca que ya están. Hablaremos de lo que ganan los socios, porque esa es la parte que los clubes suelen pasar por alto; luego, hablaremos de cómo hacer la petición. Haremos una breve pausa para dialogar, analizaremos las tendencias en la administración de donantes y las técnicas de colaboración, y terminaremos con una acción que podrán poner en práctica y algunos recursos.</a:t>
            </a:r>
          </a:p>
        </p:txBody>
      </p:sp>
      <p:sp>
        <p:nvSpPr>
          <p:cNvPr id="4" name="Slide Number Placeholder 3"/>
          <p:cNvSpPr>
            <a:spLocks noGrp="1"/>
          </p:cNvSpPr>
          <p:nvPr>
            <p:ph type="sldNum" sz="quarter" idx="5"/>
          </p:nvPr>
        </p:nvSpPr>
        <p:spPr/>
        <p:txBody>
          <a:bodyPr/>
          <a:lstStyle/>
          <a:p>
            <a:pPr algn="l" rtl="0"/>
            <a:fld id="{774549FC-565B-44B7-A52A-8F954BD3755A}" type="slidenum">
              <a:rPr/>
              <a:t>2</a:t>
            </a:fld>
            <a:endParaRPr lang="x-es-XL"/>
          </a:p>
        </p:txBody>
      </p:sp>
    </p:spTree>
    <p:extLst>
      <p:ext uri="{BB962C8B-B14F-4D97-AF65-F5344CB8AC3E}">
        <p14:creationId xmlns:p14="http://schemas.microsoft.com/office/powerpoint/2010/main" val="3183249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x-es-XL" b="0" i="0" u="none" baseline="0"/>
              <a:t>Antes de hablar del cómo, aclaremos el por qué.</a:t>
            </a:r>
          </a:p>
          <a:p>
            <a:endParaRPr dirty="0"/>
          </a:p>
          <a:p>
            <a:pPr algn="l" rtl="0"/>
            <a:r>
              <a:rPr lang="x-es-XL" b="0" i="0" u="none" baseline="0"/>
              <a:t>Concientizar. La mayoría de las personas de su comunidad nunca ha oído hablar de Soroptimist International of the Americas. Cada socio da a conocer su club a un público que no sabe que existimos, ya sea en su mostrador, en su boletín informativo o en sus redes sociales.</a:t>
            </a:r>
          </a:p>
          <a:p>
            <a:endParaRPr dirty="0"/>
          </a:p>
          <a:p>
            <a:pPr algn="l" rtl="0"/>
            <a:r>
              <a:rPr lang="x-es-XL" b="0" i="0" u="none" baseline="0"/>
              <a:t>Llegar a más mujeres. Desde 1972, hemos distribuido más de USD 49 millones a más de 47 000 mujeres a través de los Live Your Dream Awards® (Premios Vive Tu Sueño), y Dream It, Be It® (Suéñalo, Puedes Lograrlo) ha llegado a más de 162 000 niñas desde 2015. Nuestra Gran Meta es llegar a 500 000 mujeres y niñas para 2031. Las alianzas nos acercan cada vez más a alcanzar ese objetivo.</a:t>
            </a:r>
            <a:endParaRPr dirty="0"/>
          </a:p>
          <a:p>
            <a:endParaRPr dirty="0"/>
          </a:p>
          <a:p>
            <a:pPr algn="l" rtl="0"/>
            <a:r>
              <a:rPr lang="x-es-XL" b="0" i="0" u="none" baseline="0"/>
              <a:t>Atraer nuevos miembros. La visibilidad funciona en ambos sentidos. Las personas que asisten porque un socio las invitó suelen ser las mismas que se unen. Las alianzas son tanto una estrategia de captación de miembros como una estrategia de recaudación de fondos.</a:t>
            </a:r>
          </a:p>
          <a:p>
            <a:endParaRPr dirty="0"/>
          </a:p>
          <a:p>
            <a:pPr algn="l" rtl="0"/>
            <a:r>
              <a:rPr lang="x-es-XL" b="0" i="0" u="none" baseline="0"/>
              <a:t>Encontrar nuevos donantes. Cada socio aporta una red con la que su club nunca ha tenido contacto: empleados, clientes, miembros de otras organizaciones, vecinos, amigos y mucho más.</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x-es-XL" b="0" i="0" u="none" baseline="0"/>
              <a:t>Ahora bien, ¿dónde buscar? La respuesta está más cerca de lo que creen.</a:t>
            </a:r>
          </a:p>
          <a:p>
            <a:endParaRPr lang="x-es-XL" dirty="0"/>
          </a:p>
          <a:p>
            <a:pPr algn="l" rtl="0"/>
            <a:r>
              <a:rPr lang="x-es-XL" b="0" i="0" u="none" baseline="0"/>
              <a:t>La buena noticia es que ya conocen a sus socios. Puede que aún no los vean de esa manera.</a:t>
            </a:r>
          </a:p>
          <a:p>
            <a:endParaRPr lang="x-es-XL" dirty="0"/>
          </a:p>
          <a:p>
            <a:pPr algn="l" rtl="0"/>
            <a:r>
              <a:rPr lang="x-es-XL" b="0" i="0" u="none" baseline="0"/>
              <a:t>Piensen en las personas que ven con regularidad. Su peluquera. Su manicurista. Su dentista. El veterinario, el farmacéutico, la mujer que se encarga de sus impuestos, la familia propietaria de su restaurante favorito. Se trata de propietarios de pequeñas empresas que viven en su comunidad, que ya las conocen y las aprecian, y a la mayoría de ellos nunca se les ha pedido que colaboren.</a:t>
            </a:r>
          </a:p>
          <a:p>
            <a:endParaRPr lang="x-es-XL" dirty="0"/>
          </a:p>
          <a:p>
            <a:pPr algn="l" rtl="0"/>
            <a:r>
              <a:rPr lang="x-es-XL" b="1" i="0" u="none" baseline="0"/>
              <a:t>Empresas y empleadores locales:</a:t>
            </a:r>
            <a:r>
              <a:rPr lang="x-es-XL" b="0" i="0" u="none" baseline="0"/>
              <a:t> empiecen por crear su propia lista de contactos. Un salón de belleza, una clínica dental, una cooperativa de crédito, un centro de jardinería. Estas son las oportunidades más fáciles de concretar en su comunidad.</a:t>
            </a:r>
          </a:p>
          <a:p>
            <a:endParaRPr lang="x-es-XL" dirty="0"/>
          </a:p>
          <a:p>
            <a:pPr algn="l" rtl="0"/>
            <a:r>
              <a:rPr lang="x-es-XL" b="1" i="0" u="none" baseline="0"/>
              <a:t>Organizaciones basadas en la comunidad:</a:t>
            </a:r>
            <a:r>
              <a:rPr lang="x-es-XL" b="0" i="0" u="none" baseline="0"/>
              <a:t> la biblioteca, la YWCA, el colegio comunitario, las juntas de desarrollo laboral. Ellos ya prestan servicios a las mujeres y niñas a las que nosotros servimos, lo que los convierte en aliados naturales.</a:t>
            </a:r>
          </a:p>
          <a:p>
            <a:endParaRPr lang="x-es-XL" dirty="0"/>
          </a:p>
          <a:p>
            <a:pPr algn="l" rtl="0"/>
            <a:r>
              <a:rPr lang="x-es-XL" b="1" i="0" u="none" baseline="0"/>
              <a:t>Clubes cívicos y comunidades religiosas:</a:t>
            </a:r>
            <a:r>
              <a:rPr lang="x-es-XL" b="0" i="0" u="none" baseline="0"/>
              <a:t> Rotary, Kiwanis, su club de lectura. Disponen de espacios para reuniones, voluntarios y público, y dado que, al igual que nosotras, comparten una misma misión, es posible que estén dispuestos a colaborar genuinamente: coorganizar un evento, promocionar su campaña de recaudación de fondos entre sus miembros o presentarle a su propia red de socios locales. Un club cívico que les comparte sus contactos puede duplicar su alcance en una sola conversación.</a:t>
            </a:r>
          </a:p>
          <a:p>
            <a:endParaRPr lang="x-es-XL" dirty="0"/>
          </a:p>
          <a:p>
            <a:pPr algn="l" rtl="0"/>
            <a:r>
              <a:rPr lang="x-es-XL" b="1" i="0" u="none" baseline="0"/>
              <a:t>Donantes individuales y sus redes:</a:t>
            </a:r>
            <a:r>
              <a:rPr lang="x-es-XL" b="0" i="0" u="none" baseline="0"/>
              <a:t> las personas que ya donan a su club conocen a otras personas. Pregúnteles quién más debería saber de nosotras.</a:t>
            </a:r>
          </a:p>
          <a:p>
            <a:endParaRPr lang="x-es-XL" dirty="0"/>
          </a:p>
          <a:p>
            <a:pPr algn="l" rtl="0"/>
            <a:r>
              <a:rPr lang="x-es-XL" b="0" i="0" u="none" baseline="0"/>
              <a:t>Hay que empezar de a poco. Una alianza no tiene por qué empezar con un cheque. Pídanle a su peluquería una tarjeta de regalo para su subasta silenciosa. Pídanle al dentista una cesta para la rifa. Pídanle una tarjeta de regalo al restaurante. Es una petición de bajo riesgo, y casi nadie dice que no.</a:t>
            </a:r>
          </a:p>
          <a:p>
            <a:endParaRPr lang="x-es-XL" dirty="0"/>
          </a:p>
          <a:p>
            <a:pPr algn="l" rtl="0"/>
            <a:r>
              <a:rPr lang="x-es-XL" b="0" i="0" u="none" baseline="0"/>
              <a:t>Luego, acérquelos. Invítelos al evento de reconocimiento Premios Vive Tu Sueño o a una oportunidad similar para que puedan conocer de primera mano nuestra misión y nuestro impacto. Invítelos a su evento de recaudación de fondos más importante como invitados, no solo como donantes. Invítelos a una reunión mensual del club. Una vez que alguien ve de cerca el importante trabajo que hacemos, la siguiente conversación es completamente diferente, y así es como un artículo de rifa se convierte en un patrocinio.</a:t>
            </a:r>
          </a:p>
          <a:p>
            <a:endParaRPr lang="x-es-XL" dirty="0"/>
          </a:p>
          <a:p>
            <a:pPr algn="l" rtl="0"/>
            <a:r>
              <a:rPr lang="x-es-XL" b="0" i="0" u="none" baseline="0"/>
              <a:t>Esta es mi invitación para ustedes: en la próxima reunión de su club, pídanle a cada miembro que nombre a una persona con la que se vea con regularidad (una empresa, un profesional, una organización). Anoten esos nombres. Esa lista es su cartera de socios y ya existe.</a:t>
            </a:r>
          </a:p>
          <a:p>
            <a:endParaRPr dirty="0"/>
          </a:p>
        </p:txBody>
      </p:sp>
      <p:sp>
        <p:nvSpPr>
          <p:cNvPr id="4" name="Slide Number Placeholder 3"/>
          <p:cNvSpPr>
            <a:spLocks noGrp="1"/>
          </p:cNvSpPr>
          <p:nvPr>
            <p:ph type="sldNum" sz="quarter" idx="5"/>
          </p:nvPr>
        </p:nvSpPr>
        <p:spPr/>
        <p:txBody>
          <a:bodyPr/>
          <a:lstStyle/>
          <a:p>
            <a:pPr algn="l" rtl="0"/>
            <a:fld id="{774549FC-565B-44B7-A52A-8F954BD3755A}" type="slidenum">
              <a:rPr/>
              <a:t>4</a:t>
            </a:fld>
            <a:endParaRPr lang="x-es-XL"/>
          </a:p>
        </p:txBody>
      </p:sp>
    </p:spTree>
    <p:extLst>
      <p:ext uri="{BB962C8B-B14F-4D97-AF65-F5344CB8AC3E}">
        <p14:creationId xmlns:p14="http://schemas.microsoft.com/office/powerpoint/2010/main" val="3356713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x-es-XL" b="0" i="0" u="none" baseline="0"/>
              <a:t>Esta es la parte que los clubes suelen pasar por alto. Estamos acostumbradas a hacer peticiones. Pero tenemos menos práctica a la hora de decir lo que aportamos.</a:t>
            </a:r>
          </a:p>
          <a:p>
            <a:endParaRPr dirty="0"/>
          </a:p>
          <a:p>
            <a:pPr algn="l" rtl="0"/>
            <a:r>
              <a:rPr lang="x-es-XL" b="1" i="0" u="none" baseline="0"/>
              <a:t>Visibilidad en la comunidad</a:t>
            </a:r>
            <a:r>
              <a:rPr lang="x-es-XL" b="0" i="0" u="none" baseline="0"/>
              <a:t>: su evento, su programa, sus redes sociales, su boletín informativo; todo ello pone el nombre de un socio frente a personas de la comunidad local comprometidas.</a:t>
            </a:r>
          </a:p>
          <a:p>
            <a:endParaRPr dirty="0"/>
          </a:p>
          <a:p>
            <a:pPr algn="l" rtl="0"/>
            <a:r>
              <a:rPr lang="x-es-XL" b="1" i="0" u="none" baseline="0"/>
              <a:t>Compromiso del personal:</a:t>
            </a:r>
            <a:r>
              <a:rPr lang="x-es-XL" b="0" i="0" u="none" baseline="0"/>
              <a:t> muchas empresas buscan activamente oportunidades de voluntariado para su personal. Un taller Suéñalo, Puedes Lograrlo es una opción ya preparada.</a:t>
            </a:r>
          </a:p>
          <a:p>
            <a:endParaRPr dirty="0"/>
          </a:p>
          <a:p>
            <a:pPr algn="l" rtl="0"/>
            <a:r>
              <a:rPr lang="x-es-XL" b="1" i="0" u="none" baseline="0"/>
              <a:t>Una misión de 100 años que respaldar: </a:t>
            </a:r>
            <a:r>
              <a:rPr lang="x-es-XL" b="0" i="0" u="none" baseline="0"/>
              <a:t>SIA lleva más de un siglo invirtiendo en mujeres y niñas. Esa es una credibilidad que una causa nueva no puede ofrecer.</a:t>
            </a:r>
          </a:p>
          <a:p>
            <a:endParaRPr dirty="0"/>
          </a:p>
          <a:p>
            <a:pPr algn="l" rtl="0"/>
            <a:r>
              <a:rPr lang="x-es-XL" b="1" i="0" u="none" baseline="0"/>
              <a:t>Acceso a nuevas redes</a:t>
            </a:r>
            <a:r>
              <a:rPr lang="x-es-XL" b="0" i="0" u="none" baseline="0"/>
              <a:t>: una colaboración que funciona en ambos sentidos. Sus miembros son sus posibles clientes, integrantes y promotores.</a:t>
            </a:r>
          </a:p>
          <a:p>
            <a:endParaRPr dirty="0"/>
          </a:p>
          <a:p>
            <a:pPr algn="l" rtl="0"/>
            <a:r>
              <a:rPr lang="x-es-XL" b="0" i="0" u="none" baseline="0"/>
              <a:t>Antes de hacer una petición, anoten cuál de estas opciones ofrecen. Esto cambia por completo la conversación.</a:t>
            </a:r>
          </a:p>
        </p:txBody>
      </p:sp>
      <p:sp>
        <p:nvSpPr>
          <p:cNvPr id="4" name="Slide Number Placeholder 3"/>
          <p:cNvSpPr>
            <a:spLocks noGrp="1"/>
          </p:cNvSpPr>
          <p:nvPr>
            <p:ph type="sldNum" sz="quarter" idx="5"/>
          </p:nvPr>
        </p:nvSpPr>
        <p:spPr/>
        <p:txBody>
          <a:bodyPr/>
          <a:lstStyle/>
          <a:p>
            <a:pPr algn="l" rtl="0"/>
            <a:fld id="{774549FC-565B-44B7-A52A-8F954BD3755A}" type="slidenum">
              <a:rPr/>
              <a:t>5</a:t>
            </a:fld>
            <a:endParaRPr lang="x-es-XL"/>
          </a:p>
        </p:txBody>
      </p:sp>
    </p:spTree>
    <p:extLst>
      <p:ext uri="{BB962C8B-B14F-4D97-AF65-F5344CB8AC3E}">
        <p14:creationId xmlns:p14="http://schemas.microsoft.com/office/powerpoint/2010/main" val="4289828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x-es-XL" b="0" i="0" u="none" baseline="0"/>
              <a:t>¿Cómo se desarrolla realmente la conversación? Cuatro pasos.</a:t>
            </a:r>
          </a:p>
          <a:p>
            <a:endParaRPr dirty="0"/>
          </a:p>
          <a:p>
            <a:pPr algn="l" rtl="0"/>
            <a:r>
              <a:rPr lang="x-es-XL" b="0" i="0" u="none" baseline="0"/>
              <a:t>Empiecen con una conversación, no con una petición. Un café, una llamada telefónica, una visita a su tienda. Pregúntenles qué les importa y qué causas ya apoyan. Busquen puntos en común.</a:t>
            </a:r>
          </a:p>
          <a:p>
            <a:endParaRPr dirty="0"/>
          </a:p>
          <a:p>
            <a:pPr algn="l" rtl="0"/>
            <a:r>
              <a:rPr lang="x-es-XL" b="0" i="0" u="none" baseline="0"/>
              <a:t>Mencionen lo que los socios ganan. Díganlo en voz alta y sean específicas: “Pondremos su logotipo en 300 programas del evento y una mención desde el escenario”, en lugar de “agradeceríamos su apoyo”.</a:t>
            </a:r>
          </a:p>
          <a:p>
            <a:endParaRPr dirty="0"/>
          </a:p>
          <a:p>
            <a:pPr algn="l" rtl="0"/>
            <a:r>
              <a:rPr lang="x-es-XL" b="0" i="0" u="none" baseline="0"/>
              <a:t>Hagan una petición específica. Un monto o un artículo, con una fecha. “¿Consideraría la posibilidad de donar el espacio para nuestro taller Suéñalo, Puedes Lograrlo en octubre?”. Una petición vaga obtiene una respuesta vaga.</a:t>
            </a:r>
          </a:p>
          <a:p>
            <a:endParaRPr dirty="0"/>
          </a:p>
          <a:p>
            <a:pPr algn="l" rtl="0"/>
            <a:r>
              <a:rPr lang="x-es-XL" b="0" i="0" u="none" baseline="0"/>
              <a:t>Realicen un seguimiento por escrito. Un breve correo electrónico que reitere lo acordado, seguido de un agradecimiento tras el evento con los resultados. Este es el paso que convierte una donación en una alianza.</a:t>
            </a:r>
          </a:p>
          <a:p>
            <a:endParaRPr dirty="0"/>
          </a:p>
          <a:p>
            <a:pPr algn="l" rtl="0"/>
            <a:r>
              <a:rPr lang="x-es-XL" b="0" i="0" u="none" baseline="0"/>
              <a:t>No se requiere experiencia en recaudación de fondos para nada de esto. Requiere preparación y tener claridad.</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x-es-XL" b="0" i="0" u="none" baseline="0"/>
              <a:t>Hagamos una pausa aquí: esta es la parte en la que pueden enseñarse unas a otras.</a:t>
            </a:r>
          </a:p>
          <a:p>
            <a:endParaRPr dirty="0"/>
          </a:p>
          <a:p>
            <a:pPr algn="l" rtl="0"/>
            <a:r>
              <a:rPr lang="x-es-XL" b="0" i="0" u="none" baseline="0"/>
              <a:t>Dos preguntas. En primer lugar, ¿con quién se ha asociado ya su club y qué hizo que esa alianza funcionara? En segundo lugar, diríjanse a alguien que esté cerca de ustedes y nombren a una persona a la que acudirían primero cuando lleguen a casa.</a:t>
            </a:r>
          </a:p>
          <a:p>
            <a:endParaRPr dirty="0"/>
          </a:p>
          <a:p>
            <a:pPr algn="l" rtl="0"/>
            <a:r>
              <a:rPr lang="x-es-XL" b="1" i="1" u="none" baseline="0"/>
              <a:t>(Deles de 2 a 3 minutos; luego tome 2 o 3 respuestas de la sala. Si el grupo guarda silencio, empiece con su propio ejemplo).</a:t>
            </a:r>
            <a:endParaRPr b="1" i="1" dirty="0"/>
          </a:p>
          <a:p>
            <a:endParaRPr dirty="0"/>
          </a:p>
          <a:p>
            <a:pPr algn="l" rtl="0"/>
            <a:r>
              <a:rPr lang="x-es-XL" b="1" i="1" u="none" baseline="0"/>
              <a:t>(Preste atención a los patrones en lo que dicen; las respuestas suelen revelar socios que el resto de la sala no había considerado).</a:t>
            </a:r>
            <a:endParaRPr b="1" i="1"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x-es-XL" b="0" i="0" u="none" baseline="0"/>
              <a:t>Cuatro tendencias que conviene conocer a la hora de construir estas relaciones.</a:t>
            </a:r>
          </a:p>
          <a:p>
            <a:endParaRPr dirty="0"/>
          </a:p>
          <a:p>
            <a:pPr algn="l" rtl="0"/>
            <a:r>
              <a:rPr lang="x-es-XL" b="1" i="0" u="none" baseline="0"/>
              <a:t>Retención de donantes:</a:t>
            </a:r>
            <a:r>
              <a:rPr lang="x-es-XL" b="0" i="0" u="none" baseline="0"/>
              <a:t> conservar a un donante cuesta mucho menos que encontrar uno nuevo, y la retención es donde hay más margen de mejora. Un agradecimiento enviado en el plazo de una semana es más importante que una petición anual impecablemente preparada.</a:t>
            </a:r>
          </a:p>
          <a:p>
            <a:endParaRPr dirty="0"/>
          </a:p>
          <a:p>
            <a:pPr algn="l" rtl="0"/>
            <a:r>
              <a:rPr lang="x-es-XL" b="1" i="0" u="none" baseline="0"/>
              <a:t>Formas sencillas de donar:</a:t>
            </a:r>
            <a:r>
              <a:rPr lang="x-es-XL" b="0" i="0" u="none" baseline="0"/>
              <a:t> cuanto menos pasos haya entre “me gustaría ayudar” y una donación completada, más donaciones recibirán. Un código QR en el programa del evento, un lector de tarjetas en la mesa de inscripción, un enlace en el boletín informativo de su club. Algunos donantes seguirán haciendo cheques y eso está bien, pero la persona invitada que llegó con una amiga y no tiene chequera hará una donación si se lo permiten en treinta segundos.</a:t>
            </a:r>
          </a:p>
          <a:p>
            <a:endParaRPr dirty="0"/>
          </a:p>
          <a:p>
            <a:pPr algn="l" rtl="0"/>
            <a:r>
              <a:rPr lang="x-es-XL" b="1" i="0" u="none" baseline="0"/>
              <a:t>Historias de impacto:</a:t>
            </a:r>
            <a:r>
              <a:rPr lang="x-es-XL" b="0" i="0" u="none" baseline="0"/>
              <a:t> los donantes quieren saber qué efecto tuvo su donación. Una historia concreta sobre una de las galardonadas con los Premios Vive Tu Sueño tendrá más impacto que una página llena de cifras.</a:t>
            </a:r>
          </a:p>
          <a:p>
            <a:endParaRPr dirty="0"/>
          </a:p>
          <a:p>
            <a:pPr algn="l" rtl="0"/>
            <a:r>
              <a:rPr lang="x-es-XL" b="1" i="0" u="none" baseline="0"/>
              <a:t>Donantes más jóvenes:</a:t>
            </a:r>
            <a:r>
              <a:rPr lang="x-es-XL" b="0" i="0" u="none" baseline="0"/>
              <a:t> donan de forma diferente, en cantidades más pequeñas, con mayor frecuencia, generalmente de forma digital y responden más a una causa que a una institución. Adaptarse a ellos abre la puerta a la próxima generación de colaboradores.</a:t>
            </a:r>
          </a:p>
        </p:txBody>
      </p:sp>
      <p:sp>
        <p:nvSpPr>
          <p:cNvPr id="4" name="Slide Number Placeholder 3"/>
          <p:cNvSpPr>
            <a:spLocks noGrp="1"/>
          </p:cNvSpPr>
          <p:nvPr>
            <p:ph type="sldNum" sz="quarter" idx="5"/>
          </p:nvPr>
        </p:nvSpPr>
        <p:spPr/>
        <p:txBody>
          <a:bodyPr/>
          <a:lstStyle/>
          <a:p>
            <a:pPr algn="l" rtl="0"/>
            <a:fld id="{774549FC-565B-44B7-A52A-8F954BD3755A}" type="slidenum">
              <a:rPr/>
              <a:t>8</a:t>
            </a:fld>
            <a:endParaRPr lang="x-es-XL"/>
          </a:p>
        </p:txBody>
      </p:sp>
    </p:spTree>
    <p:extLst>
      <p:ext uri="{BB962C8B-B14F-4D97-AF65-F5344CB8AC3E}">
        <p14:creationId xmlns:p14="http://schemas.microsoft.com/office/powerpoint/2010/main" val="3580258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x-es-XL" b="0" i="0" u="none" baseline="0"/>
              <a:t>Cuatro técnicas para poner esto en práctica.</a:t>
            </a:r>
          </a:p>
          <a:p>
            <a:endParaRPr dirty="0"/>
          </a:p>
          <a:p>
            <a:pPr algn="l" rtl="0"/>
            <a:r>
              <a:rPr lang="x-es-XL" b="0" i="0" u="none" baseline="0"/>
              <a:t>Identifiquen lo que sus miembros ya saben. Háganlo como un ejercicio en grupo; descubrirán conexiones que nadie conocía.</a:t>
            </a:r>
          </a:p>
          <a:p>
            <a:endParaRPr dirty="0"/>
          </a:p>
          <a:p>
            <a:pPr algn="l" rtl="0"/>
            <a:r>
              <a:rPr lang="x-es-XL" b="0" i="0" u="none" baseline="0"/>
              <a:t>Empiecen con algo pequeño, un regalo en especie. El lugar, un artículo para la rifa, la impresión y los refrigerios. Es un sí rotundo, y da inicio a una relación que puede crecer.</a:t>
            </a:r>
          </a:p>
          <a:p>
            <a:endParaRPr dirty="0"/>
          </a:p>
          <a:p>
            <a:pPr algn="l" rtl="0"/>
            <a:r>
              <a:rPr lang="x-es-XL" b="0" i="0" u="none" baseline="0"/>
              <a:t>Creen en conjunto; no se limiten a recibir un cheque. Inviten al socio a participar en la organización del evento. La gente sigue comprometida con aquello que ayudó a construir.</a:t>
            </a:r>
          </a:p>
          <a:p>
            <a:endParaRPr dirty="0"/>
          </a:p>
          <a:p>
            <a:pPr algn="l" rtl="0"/>
            <a:r>
              <a:rPr lang="x-es-XL" b="0" i="0" u="none" baseline="0"/>
              <a:t>Cierren el círculo. Informen los logros de la alianza y agradézcanle públicamente. Este sencillo paso es lo que convierte a un patrocinador ocasional en uno recurrente.</a:t>
            </a:r>
          </a:p>
          <a:p>
            <a:endParaRPr dirty="0"/>
          </a:p>
          <a:p>
            <a:pPr algn="l" rtl="0"/>
            <a:r>
              <a:rPr lang="x-es-XL" b="0" i="0" u="none" baseline="0"/>
              <a:t>Este año, pueden probar tres cosas: organizar un evento en colaboración con otra marca, invitar a una empresa a patrocinar un premio o celebrar un pequeño desayuno de agradecimiento para los socios que ya tienen.</a:t>
            </a:r>
          </a:p>
        </p:txBody>
      </p:sp>
      <p:sp>
        <p:nvSpPr>
          <p:cNvPr id="4" name="Slide Number Placeholder 3"/>
          <p:cNvSpPr>
            <a:spLocks noGrp="1"/>
          </p:cNvSpPr>
          <p:nvPr>
            <p:ph type="sldNum" sz="quarter" idx="5"/>
          </p:nvPr>
        </p:nvSpPr>
        <p:spPr/>
        <p:txBody>
          <a:bodyPr/>
          <a:lstStyle/>
          <a:p>
            <a:pPr algn="l" rtl="0"/>
            <a:fld id="{774549FC-565B-44B7-A52A-8F954BD3755A}" type="slidenum">
              <a:rPr/>
              <a:t>9</a:t>
            </a:fld>
            <a:endParaRPr lang="x-es-XL"/>
          </a:p>
        </p:txBody>
      </p:sp>
    </p:spTree>
    <p:extLst>
      <p:ext uri="{BB962C8B-B14F-4D97-AF65-F5344CB8AC3E}">
        <p14:creationId xmlns:p14="http://schemas.microsoft.com/office/powerpoint/2010/main" val="1226173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defRPr>
            </a:lvl1pPr>
          </a:lstStyle>
          <a:p>
            <a:fld id="{1D8BD707-D9CF-40AE-B4C6-C98DA3205C09}" type="datetimeFigureOut">
              <a:rPr lang="en-US" smtClean="0"/>
              <a:pPr/>
              <a:t>8/17/26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Verdana" panose="020B060403050404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Verdana" panose="020B0604030504040204" pitchFamily="34" charset="0"/>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Verdana" panose="020B060403050404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Verdana" panose="020B060403050404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hyperlink" Target="https://www.funraise.org/resources/the-social-media-fundraising-guide" TargetMode="External"/><Relationship Id="rId3" Type="http://schemas.openxmlformats.org/officeDocument/2006/relationships/image" Target="../media/image1.svg"/><Relationship Id="rId7" Type="http://schemas.openxmlformats.org/officeDocument/2006/relationships/hyperlink" Target="https://www.businessinitiative.org/statistics/non-profit/fundraising-trends-2025/"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blog.mightycause.com/peer-to-peer-fundraising-guide-and-best-practices/" TargetMode="External"/><Relationship Id="rId5" Type="http://schemas.openxmlformats.org/officeDocument/2006/relationships/hyperlink" Target="https://www.givemomentum.com/blog/ai-fundraising" TargetMode="External"/><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hyperlink" Target="https://donorbox.org/nonprofit-blog/donation-app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jpe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5.jpe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a:latin typeface="Verdana" panose="020B0604030504040204" pitchFamily="34" charset="0"/>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a:latin typeface="Verdana" panose="020B0604030504040204" pitchFamily="34" charset="0"/>
            </a:endParaRPr>
          </a:p>
        </p:txBody>
      </p:sp>
      <p:sp>
        <p:nvSpPr>
          <p:cNvPr id="4" name="TextBox 4"/>
          <p:cNvSpPr txBox="1"/>
          <p:nvPr/>
        </p:nvSpPr>
        <p:spPr>
          <a:xfrm>
            <a:off x="1056843" y="2677025"/>
            <a:ext cx="11391900" cy="2708434"/>
          </a:xfrm>
          <a:prstGeom prst="rect">
            <a:avLst/>
          </a:prstGeom>
        </p:spPr>
        <p:txBody>
          <a:bodyPr wrap="square" lIns="0" tIns="0" rIns="0" bIns="0" rtlCol="0" anchor="t">
            <a:spAutoFit/>
          </a:bodyPr>
          <a:lstStyle/>
          <a:p>
            <a:pPr algn="l" rtl="0"/>
            <a:r>
              <a:rPr lang="x-es-XL" sz="44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El poder de la colaboración:</a:t>
            </a:r>
            <a:br>
              <a:rPr lang="x-es-XL" sz="4400" b="1"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br>
            <a:r>
              <a:rPr lang="x-es-XL" sz="44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crear alianzas sólidas</a:t>
            </a:r>
            <a:br>
              <a:rPr lang="x-es-XL" sz="4400" b="1"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br>
            <a:r>
              <a:rPr lang="x-es-XL" sz="44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para impulsar la recaudación de fondos</a:t>
            </a:r>
          </a:p>
        </p:txBody>
      </p:sp>
      <p:sp>
        <p:nvSpPr>
          <p:cNvPr id="5" name="Freeform 5"/>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es-XL">
              <a:latin typeface="Verdana" panose="020B0604030504040204" pitchFamily="34" charset="0"/>
            </a:endParaRPr>
          </a:p>
        </p:txBody>
      </p:sp>
      <p:sp>
        <p:nvSpPr>
          <p:cNvPr id="6" name="Freeform 6"/>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4"/>
            <a:stretch>
              <a:fillRect/>
            </a:stretch>
          </a:blipFill>
        </p:spPr>
        <p:txBody>
          <a:bodyPr/>
          <a:lstStyle/>
          <a:p>
            <a:endParaRPr lang="x-es-XL">
              <a:latin typeface="Verdana" panose="020B0604030504040204" pitchFamily="34" charset="0"/>
            </a:endParaRPr>
          </a:p>
        </p:txBody>
      </p:sp>
      <p:sp>
        <p:nvSpPr>
          <p:cNvPr id="7" name="TextBox 7"/>
          <p:cNvSpPr txBox="1"/>
          <p:nvPr/>
        </p:nvSpPr>
        <p:spPr>
          <a:xfrm>
            <a:off x="1125729" y="5456716"/>
            <a:ext cx="10706455" cy="1107996"/>
          </a:xfrm>
          <a:prstGeom prst="rect">
            <a:avLst/>
          </a:prstGeom>
        </p:spPr>
        <p:txBody>
          <a:bodyPr wrap="square" lIns="0" tIns="0" rIns="0" bIns="0" rtlCol="0" anchor="t">
            <a:spAutoFit/>
          </a:bodyPr>
          <a:lstStyle/>
          <a:p>
            <a:pPr algn="l" rtl="0"/>
            <a:r>
              <a:rPr lang="x-es-XL" sz="3600" b="1" u="none" baseline="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a:rPr>
              <a:t>Reunión de distrito de otoño (nombre de la región)</a:t>
            </a:r>
          </a:p>
        </p:txBody>
      </p:sp>
      <p:sp>
        <p:nvSpPr>
          <p:cNvPr id="9" name="Freeform 9"/>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x-es-XL">
              <a:latin typeface="Verdana" panose="020B0604030504040204" pitchFamily="34" charset="0"/>
            </a:endParaRPr>
          </a:p>
        </p:txBody>
      </p:sp>
      <p:sp>
        <p:nvSpPr>
          <p:cNvPr id="10" name="TextBox 10"/>
          <p:cNvSpPr txBox="1"/>
          <p:nvPr/>
        </p:nvSpPr>
        <p:spPr>
          <a:xfrm>
            <a:off x="806858" y="9331572"/>
            <a:ext cx="7256953" cy="283026"/>
          </a:xfrm>
          <a:prstGeom prst="rect">
            <a:avLst/>
          </a:prstGeom>
        </p:spPr>
        <p:txBody>
          <a:bodyPr wrap="square" lIns="0" tIns="0" rIns="0" bIns="0" rtlCol="0" anchor="t">
            <a:spAutoFit/>
          </a:bodyPr>
          <a:lstStyle/>
          <a:p>
            <a:pPr algn="l" rtl="0">
              <a:lnSpc>
                <a:spcPts val="2541"/>
              </a:lnSpc>
            </a:pPr>
            <a:r>
              <a:rPr lang="x-es-XL" sz="1600" b="1" u="none" spc="109"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SOROPTIMIST INTERNATIONAL OF THE AMERICAS, INC.</a:t>
            </a:r>
          </a:p>
        </p:txBody>
      </p:sp>
      <p:sp>
        <p:nvSpPr>
          <p:cNvPr id="11" name="TextBox 7">
            <a:extLst>
              <a:ext uri="{FF2B5EF4-FFF2-40B4-BE49-F238E27FC236}">
                <a16:creationId xmlns:a16="http://schemas.microsoft.com/office/drawing/2014/main" id="{1ABB3715-CFBA-B22E-5A8B-EBCEA34C0368}"/>
              </a:ext>
            </a:extLst>
          </p:cNvPr>
          <p:cNvSpPr txBox="1"/>
          <p:nvPr/>
        </p:nvSpPr>
        <p:spPr>
          <a:xfrm>
            <a:off x="1125730" y="6835948"/>
            <a:ext cx="10706455" cy="1661993"/>
          </a:xfrm>
          <a:prstGeom prst="rect">
            <a:avLst/>
          </a:prstGeom>
        </p:spPr>
        <p:txBody>
          <a:bodyPr wrap="square" lIns="0" tIns="0" rIns="0" bIns="0" rtlCol="0" anchor="t">
            <a:spAutoFit/>
          </a:bodyPr>
          <a:lstStyle/>
          <a:p>
            <a:pPr algn="l" rtl="0"/>
            <a:r>
              <a:rPr lang="x-es-XL" sz="3600" b="1" u="none" baseline="0">
                <a:solidFill>
                  <a:srgbClr val="518BC9"/>
                </a:solidFill>
                <a:latin typeface="Verdana" panose="020B0604030504040204" pitchFamily="34" charset="0"/>
                <a:ea typeface="Verdana" panose="020B0604030504040204" pitchFamily="34" charset="0"/>
                <a:cs typeface="Verdana" panose="020B0604030504040204" pitchFamily="34" charset="0"/>
                <a:sym typeface="Effra"/>
              </a:rPr>
              <a:t>NOMBRE DE LA PRESENTADORA, COORDINADORA REGIONAL DE RECAUDACIÓN DE FONDOS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es-XL">
              <a:latin typeface="Verdana" panose="020B0604030504040204" pitchFamily="34" charset="0"/>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x-es-XL">
              <a:latin typeface="Verdana" panose="020B0604030504040204" pitchFamily="34" charset="0"/>
            </a:endParaRPr>
          </a:p>
        </p:txBody>
      </p:sp>
      <p:sp>
        <p:nvSpPr>
          <p:cNvPr id="4" name="TextBox 4"/>
          <p:cNvSpPr txBox="1"/>
          <p:nvPr/>
        </p:nvSpPr>
        <p:spPr>
          <a:xfrm>
            <a:off x="2461569" y="3156464"/>
            <a:ext cx="13364862" cy="2707344"/>
          </a:xfrm>
          <a:prstGeom prst="rect">
            <a:avLst/>
          </a:prstGeom>
        </p:spPr>
        <p:txBody>
          <a:bodyPr wrap="square" lIns="0" tIns="0" rIns="0" bIns="0" rtlCol="0" anchor="t">
            <a:spAutoFit/>
          </a:bodyPr>
          <a:lstStyle/>
          <a:p>
            <a:pPr algn="ctr" rtl="0">
              <a:lnSpc>
                <a:spcPts val="4199"/>
              </a:lnSpc>
            </a:pPr>
            <a:r>
              <a:rPr lang="x-es-XL" sz="44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Pídanle a cada miembro que nombre una empresa, organización o donante que ya conozca. </a:t>
            </a:r>
          </a:p>
          <a:p>
            <a:pPr algn="ctr" rtl="0">
              <a:lnSpc>
                <a:spcPts val="4199"/>
              </a:lnSpc>
            </a:pPr>
            <a:endParaRPr lang="x-es-XL" sz="440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a:p>
            <a:pPr algn="ctr" rtl="0">
              <a:lnSpc>
                <a:spcPts val="4199"/>
              </a:lnSpc>
            </a:pPr>
            <a:r>
              <a:rPr lang="x-es-XL" sz="44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Esa es su lista de socios. Empiecen por ahí.</a:t>
            </a:r>
            <a:endParaRPr lang="x-es-XL" sz="440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rtl="0">
              <a:lnSpc>
                <a:spcPts val="7799"/>
              </a:lnSpc>
            </a:pPr>
            <a:r>
              <a:rPr lang="x-es-XL" sz="65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Sus próximos 30 días</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x-es-XL">
              <a:latin typeface="Verdana" panose="020B060403050404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5BAFF-9686-236E-FFB9-E4A9C2E0B3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5394258-8049-1319-E081-D60BB4CE56CF}"/>
              </a:ext>
            </a:extLst>
          </p:cNvPr>
          <p:cNvGrpSpPr/>
          <p:nvPr/>
        </p:nvGrpSpPr>
        <p:grpSpPr>
          <a:xfrm rot="5400000">
            <a:off x="1369991" y="3805710"/>
            <a:ext cx="500647" cy="438066"/>
            <a:chOff x="0" y="0"/>
            <a:chExt cx="812800" cy="711200"/>
          </a:xfrm>
        </p:grpSpPr>
        <p:sp>
          <p:nvSpPr>
            <p:cNvPr id="3" name="Freeform 3">
              <a:extLst>
                <a:ext uri="{FF2B5EF4-FFF2-40B4-BE49-F238E27FC236}">
                  <a16:creationId xmlns:a16="http://schemas.microsoft.com/office/drawing/2014/main" id="{074C9E48-8A61-BF95-EF95-16EFC2771900}"/>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x-es-XL">
                <a:latin typeface="Verdana" panose="020B0604030504040204" pitchFamily="34" charset="0"/>
              </a:endParaRPr>
            </a:p>
          </p:txBody>
        </p:sp>
        <p:sp>
          <p:nvSpPr>
            <p:cNvPr id="4" name="TextBox 4">
              <a:extLst>
                <a:ext uri="{FF2B5EF4-FFF2-40B4-BE49-F238E27FC236}">
                  <a16:creationId xmlns:a16="http://schemas.microsoft.com/office/drawing/2014/main" id="{240FA44D-1DCC-E47F-42EC-3CA845FCEACE}"/>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5" name="Group 5">
            <a:extLst>
              <a:ext uri="{FF2B5EF4-FFF2-40B4-BE49-F238E27FC236}">
                <a16:creationId xmlns:a16="http://schemas.microsoft.com/office/drawing/2014/main" id="{FAD7A7D3-A67C-03D0-4F06-A55B4F41F0AC}"/>
              </a:ext>
            </a:extLst>
          </p:cNvPr>
          <p:cNvGrpSpPr/>
          <p:nvPr/>
        </p:nvGrpSpPr>
        <p:grpSpPr>
          <a:xfrm rot="5400000">
            <a:off x="1401281" y="7641847"/>
            <a:ext cx="500647" cy="438066"/>
            <a:chOff x="0" y="0"/>
            <a:chExt cx="812800" cy="711200"/>
          </a:xfrm>
        </p:grpSpPr>
        <p:sp>
          <p:nvSpPr>
            <p:cNvPr id="6" name="Freeform 6">
              <a:extLst>
                <a:ext uri="{FF2B5EF4-FFF2-40B4-BE49-F238E27FC236}">
                  <a16:creationId xmlns:a16="http://schemas.microsoft.com/office/drawing/2014/main" id="{4A726A8C-D966-D389-BCBA-0A896EB07315}"/>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x-es-XL">
                <a:latin typeface="Verdana" panose="020B0604030504040204" pitchFamily="34" charset="0"/>
              </a:endParaRPr>
            </a:p>
          </p:txBody>
        </p:sp>
        <p:sp>
          <p:nvSpPr>
            <p:cNvPr id="7" name="TextBox 7">
              <a:extLst>
                <a:ext uri="{FF2B5EF4-FFF2-40B4-BE49-F238E27FC236}">
                  <a16:creationId xmlns:a16="http://schemas.microsoft.com/office/drawing/2014/main" id="{374AEA2F-E01D-A8DE-34CC-B98907B3962F}"/>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8" name="Group 8">
            <a:extLst>
              <a:ext uri="{FF2B5EF4-FFF2-40B4-BE49-F238E27FC236}">
                <a16:creationId xmlns:a16="http://schemas.microsoft.com/office/drawing/2014/main" id="{25964F42-4335-57FD-7C8F-6E8C5DB9B9B0}"/>
              </a:ext>
            </a:extLst>
          </p:cNvPr>
          <p:cNvGrpSpPr/>
          <p:nvPr/>
        </p:nvGrpSpPr>
        <p:grpSpPr>
          <a:xfrm>
            <a:off x="14295323" y="-210514"/>
            <a:ext cx="9483991" cy="12212363"/>
            <a:chOff x="0" y="0"/>
            <a:chExt cx="1207697" cy="1555130"/>
          </a:xfrm>
        </p:grpSpPr>
        <p:sp>
          <p:nvSpPr>
            <p:cNvPr id="9" name="Freeform 9">
              <a:extLst>
                <a:ext uri="{FF2B5EF4-FFF2-40B4-BE49-F238E27FC236}">
                  <a16:creationId xmlns:a16="http://schemas.microsoft.com/office/drawing/2014/main" id="{FA171B54-9821-8B1B-44E6-B7F04B09A3BF}"/>
                </a:ext>
              </a:extLst>
            </p:cNvPr>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x-es-XL">
                <a:latin typeface="Verdana" panose="020B0604030504040204" pitchFamily="34" charset="0"/>
              </a:endParaRPr>
            </a:p>
          </p:txBody>
        </p:sp>
        <p:sp>
          <p:nvSpPr>
            <p:cNvPr id="10" name="TextBox 10">
              <a:extLst>
                <a:ext uri="{FF2B5EF4-FFF2-40B4-BE49-F238E27FC236}">
                  <a16:creationId xmlns:a16="http://schemas.microsoft.com/office/drawing/2014/main" id="{736C2E36-0A07-5ED8-BBCD-452106E40EB0}"/>
                </a:ext>
              </a:extLst>
            </p:cNvPr>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1" name="Freeform 11">
            <a:extLst>
              <a:ext uri="{FF2B5EF4-FFF2-40B4-BE49-F238E27FC236}">
                <a16:creationId xmlns:a16="http://schemas.microsoft.com/office/drawing/2014/main" id="{88F50701-4781-3C5A-D901-DB6600D2F5AF}"/>
              </a:ext>
            </a:extLst>
          </p:cNvPr>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a:latin typeface="Verdana" panose="020B0604030504040204" pitchFamily="34" charset="0"/>
            </a:endParaRPr>
          </a:p>
        </p:txBody>
      </p:sp>
      <p:grpSp>
        <p:nvGrpSpPr>
          <p:cNvPr id="12" name="Group 12">
            <a:extLst>
              <a:ext uri="{FF2B5EF4-FFF2-40B4-BE49-F238E27FC236}">
                <a16:creationId xmlns:a16="http://schemas.microsoft.com/office/drawing/2014/main" id="{C73045AA-CE1A-BBBB-E0BA-CFA6D12D04AA}"/>
              </a:ext>
            </a:extLst>
          </p:cNvPr>
          <p:cNvGrpSpPr/>
          <p:nvPr/>
        </p:nvGrpSpPr>
        <p:grpSpPr>
          <a:xfrm rot="5400000">
            <a:off x="1369991" y="4714977"/>
            <a:ext cx="500647" cy="438066"/>
            <a:chOff x="0" y="0"/>
            <a:chExt cx="812800" cy="711200"/>
          </a:xfrm>
        </p:grpSpPr>
        <p:sp>
          <p:nvSpPr>
            <p:cNvPr id="13" name="Freeform 13">
              <a:extLst>
                <a:ext uri="{FF2B5EF4-FFF2-40B4-BE49-F238E27FC236}">
                  <a16:creationId xmlns:a16="http://schemas.microsoft.com/office/drawing/2014/main" id="{A756E27C-B800-88D9-680C-92B54DAAE52E}"/>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x-es-XL">
                <a:latin typeface="Verdana" panose="020B0604030504040204" pitchFamily="34" charset="0"/>
              </a:endParaRPr>
            </a:p>
          </p:txBody>
        </p:sp>
        <p:sp>
          <p:nvSpPr>
            <p:cNvPr id="14" name="TextBox 14">
              <a:extLst>
                <a:ext uri="{FF2B5EF4-FFF2-40B4-BE49-F238E27FC236}">
                  <a16:creationId xmlns:a16="http://schemas.microsoft.com/office/drawing/2014/main" id="{5773C1D7-01D8-2F62-33D7-BFDCBEF5A5B9}"/>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8" name="Group 18">
            <a:extLst>
              <a:ext uri="{FF2B5EF4-FFF2-40B4-BE49-F238E27FC236}">
                <a16:creationId xmlns:a16="http://schemas.microsoft.com/office/drawing/2014/main" id="{BFD9050D-AC86-7BDC-75FD-9AC17EE1305D}"/>
              </a:ext>
            </a:extLst>
          </p:cNvPr>
          <p:cNvGrpSpPr/>
          <p:nvPr/>
        </p:nvGrpSpPr>
        <p:grpSpPr>
          <a:xfrm rot="5400000">
            <a:off x="1369991" y="5676635"/>
            <a:ext cx="500647" cy="438066"/>
            <a:chOff x="0" y="0"/>
            <a:chExt cx="812800" cy="711200"/>
          </a:xfrm>
        </p:grpSpPr>
        <p:sp>
          <p:nvSpPr>
            <p:cNvPr id="19" name="Freeform 19">
              <a:extLst>
                <a:ext uri="{FF2B5EF4-FFF2-40B4-BE49-F238E27FC236}">
                  <a16:creationId xmlns:a16="http://schemas.microsoft.com/office/drawing/2014/main" id="{706135CA-BFE2-9B90-BCE8-B3DD0EFF3969}"/>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x-es-XL">
                <a:latin typeface="Verdana" panose="020B0604030504040204" pitchFamily="34" charset="0"/>
              </a:endParaRPr>
            </a:p>
          </p:txBody>
        </p:sp>
        <p:sp>
          <p:nvSpPr>
            <p:cNvPr id="20" name="TextBox 20">
              <a:extLst>
                <a:ext uri="{FF2B5EF4-FFF2-40B4-BE49-F238E27FC236}">
                  <a16:creationId xmlns:a16="http://schemas.microsoft.com/office/drawing/2014/main" id="{F778FA11-1A27-60DA-FF59-5BF715A977D3}"/>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21" name="Group 21">
            <a:extLst>
              <a:ext uri="{FF2B5EF4-FFF2-40B4-BE49-F238E27FC236}">
                <a16:creationId xmlns:a16="http://schemas.microsoft.com/office/drawing/2014/main" id="{855B5541-BE46-E322-1F70-94F073C2907E}"/>
              </a:ext>
            </a:extLst>
          </p:cNvPr>
          <p:cNvGrpSpPr/>
          <p:nvPr/>
        </p:nvGrpSpPr>
        <p:grpSpPr>
          <a:xfrm rot="5400000">
            <a:off x="1369991" y="6676392"/>
            <a:ext cx="500647" cy="438066"/>
            <a:chOff x="0" y="0"/>
            <a:chExt cx="812800" cy="711200"/>
          </a:xfrm>
        </p:grpSpPr>
        <p:sp>
          <p:nvSpPr>
            <p:cNvPr id="22" name="Freeform 22">
              <a:extLst>
                <a:ext uri="{FF2B5EF4-FFF2-40B4-BE49-F238E27FC236}">
                  <a16:creationId xmlns:a16="http://schemas.microsoft.com/office/drawing/2014/main" id="{B8EEC997-89AB-49CF-0706-022B14382661}"/>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endParaRPr lang="x-es-XL">
                <a:latin typeface="Verdana" panose="020B0604030504040204" pitchFamily="34" charset="0"/>
              </a:endParaRPr>
            </a:p>
          </p:txBody>
        </p:sp>
        <p:sp>
          <p:nvSpPr>
            <p:cNvPr id="23" name="TextBox 23">
              <a:extLst>
                <a:ext uri="{FF2B5EF4-FFF2-40B4-BE49-F238E27FC236}">
                  <a16:creationId xmlns:a16="http://schemas.microsoft.com/office/drawing/2014/main" id="{5948FCE3-B4CD-891F-8FC6-62DAD36EE4A2}"/>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24" name="Freeform 24">
            <a:extLst>
              <a:ext uri="{FF2B5EF4-FFF2-40B4-BE49-F238E27FC236}">
                <a16:creationId xmlns:a16="http://schemas.microsoft.com/office/drawing/2014/main" id="{D0FDFDEE-A3FE-5789-776E-3BB80B757C84}"/>
              </a:ext>
            </a:extLst>
          </p:cNvPr>
          <p:cNvSpPr/>
          <p:nvPr/>
        </p:nvSpPr>
        <p:spPr>
          <a:xfrm rot="1102074" flipH="1">
            <a:off x="-444368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a:latin typeface="Verdana" panose="020B0604030504040204" pitchFamily="34" charset="0"/>
            </a:endParaRPr>
          </a:p>
        </p:txBody>
      </p:sp>
      <p:sp>
        <p:nvSpPr>
          <p:cNvPr id="31" name="Freeform 31">
            <a:extLst>
              <a:ext uri="{FF2B5EF4-FFF2-40B4-BE49-F238E27FC236}">
                <a16:creationId xmlns:a16="http://schemas.microsoft.com/office/drawing/2014/main" id="{DF82D718-923E-93CD-1410-E0A21B3966BC}"/>
              </a:ext>
            </a:extLst>
          </p:cNvPr>
          <p:cNvSpPr/>
          <p:nvPr/>
        </p:nvSpPr>
        <p:spPr>
          <a:xfrm>
            <a:off x="15265154" y="87249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x-es-XL">
              <a:latin typeface="Verdana" panose="020B0604030504040204" pitchFamily="34" charset="0"/>
            </a:endParaRPr>
          </a:p>
        </p:txBody>
      </p:sp>
      <p:sp>
        <p:nvSpPr>
          <p:cNvPr id="32" name="TextBox 32">
            <a:hlinkClick r:id="rId5"/>
            <a:extLst>
              <a:ext uri="{FF2B5EF4-FFF2-40B4-BE49-F238E27FC236}">
                <a16:creationId xmlns:a16="http://schemas.microsoft.com/office/drawing/2014/main" id="{DA2807AA-6DEA-12A5-5F4C-7C94A6580B26}"/>
              </a:ext>
            </a:extLst>
          </p:cNvPr>
          <p:cNvSpPr txBox="1"/>
          <p:nvPr/>
        </p:nvSpPr>
        <p:spPr>
          <a:xfrm>
            <a:off x="2232952" y="3770169"/>
            <a:ext cx="4816156" cy="615553"/>
          </a:xfrm>
          <a:prstGeom prst="rect">
            <a:avLst/>
          </a:prstGeom>
        </p:spPr>
        <p:txBody>
          <a:bodyPr lIns="0" tIns="0" rIns="0" bIns="0" rtlCol="0" anchor="t">
            <a:spAutoFit/>
          </a:bodyPr>
          <a:lstStyle/>
          <a:p>
            <a:pPr algn="l" rtl="0"/>
            <a:r>
              <a:rPr lang="x-es-XL" sz="20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5"/>
              </a:rPr>
              <a:t>Su guía sobre IA y recaudación de fondos</a:t>
            </a:r>
            <a:endParaRPr lang="x-es-XL" sz="200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TextBox 33">
            <a:extLst>
              <a:ext uri="{FF2B5EF4-FFF2-40B4-BE49-F238E27FC236}">
                <a16:creationId xmlns:a16="http://schemas.microsoft.com/office/drawing/2014/main" id="{6B42A4B4-0A02-8EE6-B517-0D47B1AD538A}"/>
              </a:ext>
            </a:extLst>
          </p:cNvPr>
          <p:cNvSpPr txBox="1"/>
          <p:nvPr/>
        </p:nvSpPr>
        <p:spPr>
          <a:xfrm>
            <a:off x="2232952" y="7673991"/>
            <a:ext cx="4903239" cy="307777"/>
          </a:xfrm>
          <a:prstGeom prst="rect">
            <a:avLst/>
          </a:prstGeom>
        </p:spPr>
        <p:txBody>
          <a:bodyPr lIns="0" tIns="0" rIns="0" bIns="0" rtlCol="0" anchor="t">
            <a:spAutoFit/>
          </a:bodyPr>
          <a:lstStyle/>
          <a:p>
            <a:pPr algn="l" rtl="0"/>
            <a:r>
              <a:rPr lang="x-es-XL" sz="20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6"/>
              </a:rPr>
              <a:t>Recaudación de fondos entre pares</a:t>
            </a:r>
            <a:endParaRPr lang="x-es-XL" sz="200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4" name="TextBox 34">
            <a:extLst>
              <a:ext uri="{FF2B5EF4-FFF2-40B4-BE49-F238E27FC236}">
                <a16:creationId xmlns:a16="http://schemas.microsoft.com/office/drawing/2014/main" id="{2497D72F-2EF2-5252-1912-5E346A727B09}"/>
              </a:ext>
            </a:extLst>
          </p:cNvPr>
          <p:cNvSpPr txBox="1"/>
          <p:nvPr/>
        </p:nvSpPr>
        <p:spPr>
          <a:xfrm>
            <a:off x="2232952" y="4869531"/>
            <a:ext cx="4816156" cy="615553"/>
          </a:xfrm>
          <a:prstGeom prst="rect">
            <a:avLst/>
          </a:prstGeom>
        </p:spPr>
        <p:txBody>
          <a:bodyPr lIns="0" tIns="0" rIns="0" bIns="0" rtlCol="0" anchor="t">
            <a:spAutoFit/>
          </a:bodyPr>
          <a:lstStyle/>
          <a:p>
            <a:pPr algn="l" rtl="0"/>
            <a:r>
              <a:rPr lang="x-es-XL" sz="20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7"/>
              </a:rPr>
              <a:t>Tendencias de recaudación de fondos para organizaciones sin fines de lucro</a:t>
            </a:r>
            <a:endParaRPr lang="x-es-XL" sz="200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6" name="TextBox 36">
            <a:extLst>
              <a:ext uri="{FF2B5EF4-FFF2-40B4-BE49-F238E27FC236}">
                <a16:creationId xmlns:a16="http://schemas.microsoft.com/office/drawing/2014/main" id="{B396FC75-05C1-F82D-CB98-2001D98CB3BD}"/>
              </a:ext>
            </a:extLst>
          </p:cNvPr>
          <p:cNvSpPr txBox="1"/>
          <p:nvPr/>
        </p:nvSpPr>
        <p:spPr>
          <a:xfrm>
            <a:off x="2232952" y="5641094"/>
            <a:ext cx="4816156" cy="615553"/>
          </a:xfrm>
          <a:prstGeom prst="rect">
            <a:avLst/>
          </a:prstGeom>
        </p:spPr>
        <p:txBody>
          <a:bodyPr lIns="0" tIns="0" rIns="0" bIns="0" rtlCol="0" anchor="t">
            <a:spAutoFit/>
          </a:bodyPr>
          <a:lstStyle/>
          <a:p>
            <a:pPr algn="l" rtl="0"/>
            <a:r>
              <a:rPr lang="x-es-XL" sz="20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8"/>
              </a:rPr>
              <a:t>Recaudación de fondos en redes sociales</a:t>
            </a:r>
            <a:endParaRPr lang="x-es-XL" sz="200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7" name="TextBox 37">
            <a:extLst>
              <a:ext uri="{FF2B5EF4-FFF2-40B4-BE49-F238E27FC236}">
                <a16:creationId xmlns:a16="http://schemas.microsoft.com/office/drawing/2014/main" id="{C802B47B-E098-9E7F-37D5-20F5AA4102EF}"/>
              </a:ext>
            </a:extLst>
          </p:cNvPr>
          <p:cNvSpPr txBox="1"/>
          <p:nvPr/>
        </p:nvSpPr>
        <p:spPr>
          <a:xfrm>
            <a:off x="2232952" y="6640851"/>
            <a:ext cx="4816156" cy="307777"/>
          </a:xfrm>
          <a:prstGeom prst="rect">
            <a:avLst/>
          </a:prstGeom>
        </p:spPr>
        <p:txBody>
          <a:bodyPr lIns="0" tIns="0" rIns="0" bIns="0" rtlCol="0" anchor="t">
            <a:spAutoFit/>
          </a:bodyPr>
          <a:lstStyle/>
          <a:p>
            <a:pPr algn="l" rtl="0"/>
            <a:r>
              <a:rPr lang="x-es-XL" sz="20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9"/>
              </a:rPr>
              <a:t>Aplicaciones móviles para donaciones</a:t>
            </a:r>
            <a:endParaRPr lang="x-es-XL" sz="200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40" name="TextBox 40">
            <a:extLst>
              <a:ext uri="{FF2B5EF4-FFF2-40B4-BE49-F238E27FC236}">
                <a16:creationId xmlns:a16="http://schemas.microsoft.com/office/drawing/2014/main" id="{67E00103-F985-31C7-31BB-8CDE102E70A3}"/>
              </a:ext>
            </a:extLst>
          </p:cNvPr>
          <p:cNvSpPr txBox="1"/>
          <p:nvPr/>
        </p:nvSpPr>
        <p:spPr>
          <a:xfrm>
            <a:off x="1401281" y="1895623"/>
            <a:ext cx="5131034" cy="955675"/>
          </a:xfrm>
          <a:prstGeom prst="rect">
            <a:avLst/>
          </a:prstGeom>
        </p:spPr>
        <p:txBody>
          <a:bodyPr lIns="0" tIns="0" rIns="0" bIns="0" rtlCol="0" anchor="t">
            <a:spAutoFit/>
          </a:bodyPr>
          <a:lstStyle/>
          <a:p>
            <a:pPr algn="l" rtl="0">
              <a:lnSpc>
                <a:spcPts val="7475"/>
              </a:lnSpc>
            </a:pPr>
            <a:r>
              <a:rPr lang="x-es-XL" sz="65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Recursos</a:t>
            </a:r>
          </a:p>
        </p:txBody>
      </p:sp>
      <p:sp>
        <p:nvSpPr>
          <p:cNvPr id="41" name="TextBox 40">
            <a:extLst>
              <a:ext uri="{FF2B5EF4-FFF2-40B4-BE49-F238E27FC236}">
                <a16:creationId xmlns:a16="http://schemas.microsoft.com/office/drawing/2014/main" id="{F74843C4-172C-92C7-22F0-FDC1FCD4E04A}"/>
              </a:ext>
            </a:extLst>
          </p:cNvPr>
          <p:cNvSpPr txBox="1"/>
          <p:nvPr/>
        </p:nvSpPr>
        <p:spPr>
          <a:xfrm>
            <a:off x="7938235" y="6671781"/>
            <a:ext cx="5926039" cy="1723549"/>
          </a:xfrm>
          <a:prstGeom prst="rect">
            <a:avLst/>
          </a:prstGeom>
        </p:spPr>
        <p:txBody>
          <a:bodyPr wrap="square" lIns="0" tIns="0" rIns="0" bIns="0" rtlCol="0" anchor="t">
            <a:spAutoFit/>
          </a:bodyPr>
          <a:lstStyle/>
          <a:p>
            <a:pPr algn="ctr" rtl="0"/>
            <a:r>
              <a:rPr lang="x-es-XL" sz="28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¡Programen una llamada de 30 minutos</a:t>
            </a:r>
          </a:p>
          <a:p>
            <a:pPr algn="ctr" rtl="0"/>
            <a:r>
              <a:rPr lang="x-es-XL" sz="28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 con el equipo de Desarrollo de Fondos de SIA!</a:t>
            </a:r>
          </a:p>
        </p:txBody>
      </p:sp>
      <p:pic>
        <p:nvPicPr>
          <p:cNvPr id="43" name="Picture 42" descr="Un código QR sobre un fondo blanco&#10;&#10;El contenido generado por IA puede ser incorrecto.">
            <a:extLst>
              <a:ext uri="{FF2B5EF4-FFF2-40B4-BE49-F238E27FC236}">
                <a16:creationId xmlns:a16="http://schemas.microsoft.com/office/drawing/2014/main" id="{61FB1AFE-5582-AAE8-434D-CBBA974EF2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68194" y="2923430"/>
            <a:ext cx="3770662" cy="3770662"/>
          </a:xfrm>
          <a:prstGeom prst="rect">
            <a:avLst/>
          </a:prstGeom>
        </p:spPr>
      </p:pic>
    </p:spTree>
    <p:extLst>
      <p:ext uri="{BB962C8B-B14F-4D97-AF65-F5344CB8AC3E}">
        <p14:creationId xmlns:p14="http://schemas.microsoft.com/office/powerpoint/2010/main" val="1078829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0" y="3455799"/>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x-es-XL">
                <a:latin typeface="Verdana" panose="020B0604030504040204" pitchFamily="34" charset="0"/>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5" name="Group 5"/>
          <p:cNvGrpSpPr/>
          <p:nvPr/>
        </p:nvGrpSpPr>
        <p:grpSpPr>
          <a:xfrm rot="5400000">
            <a:off x="7418187" y="3448408"/>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x-es-XL" sz="3200">
                <a:latin typeface="Verdana" panose="020B0604030504040204" pitchFamily="34" charset="0"/>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x-es-XL">
                <a:latin typeface="Verdana" panose="020B0604030504040204" pitchFamily="34" charset="0"/>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sz="3200">
              <a:latin typeface="Verdana" panose="020B0604030504040204" pitchFamily="34" charset="0"/>
            </a:endParaRPr>
          </a:p>
        </p:txBody>
      </p:sp>
      <p:grpSp>
        <p:nvGrpSpPr>
          <p:cNvPr id="12" name="Group 12"/>
          <p:cNvGrpSpPr/>
          <p:nvPr/>
        </p:nvGrpSpPr>
        <p:grpSpPr>
          <a:xfrm rot="5400000">
            <a:off x="1369991" y="47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x-es-XL">
                <a:latin typeface="Verdana" panose="020B0604030504040204" pitchFamily="34" charset="0"/>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5" name="Group 15"/>
          <p:cNvGrpSpPr/>
          <p:nvPr/>
        </p:nvGrpSpPr>
        <p:grpSpPr>
          <a:xfrm rot="5400000">
            <a:off x="7418187" y="47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x-es-XL" sz="3200">
                <a:latin typeface="Verdana" panose="020B0604030504040204" pitchFamily="34" charset="0"/>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grpSp>
        <p:nvGrpSpPr>
          <p:cNvPr id="18" name="Group 18"/>
          <p:cNvGrpSpPr/>
          <p:nvPr/>
        </p:nvGrpSpPr>
        <p:grpSpPr>
          <a:xfrm rot="5400000">
            <a:off x="1369991" y="5676635"/>
            <a:ext cx="500647" cy="438066"/>
            <a:chOff x="0" y="0"/>
            <a:chExt cx="812800" cy="711200"/>
          </a:xfrm>
        </p:grpSpPr>
        <p:sp>
          <p:nvSpPr>
            <p:cNvPr id="19" name="Freeform 1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x-es-XL">
                <a:latin typeface="Verdana" panose="020B0604030504040204" pitchFamily="34" charset="0"/>
              </a:endParaRPr>
            </a:p>
          </p:txBody>
        </p:sp>
        <p:sp>
          <p:nvSpPr>
            <p:cNvPr id="20" name="TextBox 2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sz="3200">
              <a:latin typeface="Verdana" panose="020B0604030504040204" pitchFamily="34" charset="0"/>
            </a:endParaRPr>
          </a:p>
        </p:txBody>
      </p:sp>
      <p:grpSp>
        <p:nvGrpSpPr>
          <p:cNvPr id="28" name="Group 28"/>
          <p:cNvGrpSpPr/>
          <p:nvPr/>
        </p:nvGrpSpPr>
        <p:grpSpPr>
          <a:xfrm rot="5400000">
            <a:off x="7418187" y="5755708"/>
            <a:ext cx="425684" cy="382790"/>
            <a:chOff x="60851" y="89740"/>
            <a:chExt cx="691098" cy="621460"/>
          </a:xfrm>
        </p:grpSpPr>
        <p:sp>
          <p:nvSpPr>
            <p:cNvPr id="29" name="Freeform 2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x-es-XL" sz="3200">
                <a:latin typeface="Verdana" panose="020B0604030504040204" pitchFamily="34" charset="0"/>
              </a:endParaRPr>
            </a:p>
          </p:txBody>
        </p:sp>
        <p:sp>
          <p:nvSpPr>
            <p:cNvPr id="30" name="TextBox 3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x-es-XL">
              <a:latin typeface="Verdana" panose="020B0604030504040204" pitchFamily="34" charset="0"/>
            </a:endParaRPr>
          </a:p>
        </p:txBody>
      </p:sp>
      <p:sp>
        <p:nvSpPr>
          <p:cNvPr id="32" name="TextBox 32"/>
          <p:cNvSpPr txBox="1"/>
          <p:nvPr/>
        </p:nvSpPr>
        <p:spPr>
          <a:xfrm>
            <a:off x="2259314" y="3360975"/>
            <a:ext cx="4816156" cy="738664"/>
          </a:xfrm>
          <a:prstGeom prst="rect">
            <a:avLst/>
          </a:prstGeom>
        </p:spPr>
        <p:txBody>
          <a:bodyPr lIns="0" tIns="0" rIns="0" bIns="0" rtlCol="0" anchor="t">
            <a:spAutoFit/>
          </a:bodyPr>
          <a:lstStyle/>
          <a:p>
            <a:pPr algn="l" rtl="0"/>
            <a:r>
              <a:rPr lang="x-es-XL" sz="24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Por qué las alianzas son importantes</a:t>
            </a:r>
          </a:p>
        </p:txBody>
      </p:sp>
      <p:sp>
        <p:nvSpPr>
          <p:cNvPr id="33" name="TextBox 33"/>
          <p:cNvSpPr txBox="1"/>
          <p:nvPr/>
        </p:nvSpPr>
        <p:spPr>
          <a:xfrm>
            <a:off x="8212951" y="3362018"/>
            <a:ext cx="5442389" cy="738664"/>
          </a:xfrm>
          <a:prstGeom prst="rect">
            <a:avLst/>
          </a:prstGeom>
        </p:spPr>
        <p:txBody>
          <a:bodyPr wrap="square" lIns="0" tIns="0" rIns="0" bIns="0" rtlCol="0" anchor="t">
            <a:spAutoFit/>
          </a:bodyPr>
          <a:lstStyle/>
          <a:p>
            <a:pPr algn="l" rtl="0"/>
            <a:r>
              <a:rPr lang="x-es-XL" sz="24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Tendencias en la administración de donantes</a:t>
            </a:r>
            <a:endParaRPr lang="x-es-XL" sz="2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TextBox 34"/>
          <p:cNvSpPr txBox="1"/>
          <p:nvPr/>
        </p:nvSpPr>
        <p:spPr>
          <a:xfrm>
            <a:off x="2259314" y="4809623"/>
            <a:ext cx="4816156" cy="369332"/>
          </a:xfrm>
          <a:prstGeom prst="rect">
            <a:avLst/>
          </a:prstGeom>
        </p:spPr>
        <p:txBody>
          <a:bodyPr lIns="0" tIns="0" rIns="0" bIns="0" rtlCol="0" anchor="t">
            <a:spAutoFit/>
          </a:bodyPr>
          <a:lstStyle/>
          <a:p>
            <a:pPr algn="l" rtl="0"/>
            <a:r>
              <a:rPr lang="x-es-XL" sz="24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Dónde encontrar socios</a:t>
            </a:r>
          </a:p>
        </p:txBody>
      </p:sp>
      <p:sp>
        <p:nvSpPr>
          <p:cNvPr id="35" name="TextBox 35"/>
          <p:cNvSpPr txBox="1"/>
          <p:nvPr/>
        </p:nvSpPr>
        <p:spPr>
          <a:xfrm>
            <a:off x="8271305" y="4683980"/>
            <a:ext cx="4903239" cy="369332"/>
          </a:xfrm>
          <a:prstGeom prst="rect">
            <a:avLst/>
          </a:prstGeom>
        </p:spPr>
        <p:txBody>
          <a:bodyPr lIns="0" tIns="0" rIns="0" bIns="0" rtlCol="0" anchor="t">
            <a:spAutoFit/>
          </a:bodyPr>
          <a:lstStyle/>
          <a:p>
            <a:pPr algn="l" rtl="0"/>
            <a:r>
              <a:rPr lang="x-es-XL" sz="24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Colaboración en acción</a:t>
            </a:r>
          </a:p>
        </p:txBody>
      </p:sp>
      <p:sp>
        <p:nvSpPr>
          <p:cNvPr id="36" name="TextBox 36"/>
          <p:cNvSpPr txBox="1"/>
          <p:nvPr/>
        </p:nvSpPr>
        <p:spPr>
          <a:xfrm>
            <a:off x="2232952" y="5594202"/>
            <a:ext cx="4816156" cy="369332"/>
          </a:xfrm>
          <a:prstGeom prst="rect">
            <a:avLst/>
          </a:prstGeom>
        </p:spPr>
        <p:txBody>
          <a:bodyPr lIns="0" tIns="0" rIns="0" bIns="0" rtlCol="0" anchor="t">
            <a:spAutoFit/>
          </a:bodyPr>
          <a:lstStyle/>
          <a:p>
            <a:pPr algn="l" rtl="0"/>
            <a:r>
              <a:rPr lang="x-es-XL" sz="24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Lo que ganan los socios</a:t>
            </a:r>
          </a:p>
        </p:txBody>
      </p:sp>
      <p:sp>
        <p:nvSpPr>
          <p:cNvPr id="39" name="TextBox 39"/>
          <p:cNvSpPr txBox="1"/>
          <p:nvPr/>
        </p:nvSpPr>
        <p:spPr>
          <a:xfrm>
            <a:off x="8212951" y="5817547"/>
            <a:ext cx="4903239" cy="369332"/>
          </a:xfrm>
          <a:prstGeom prst="rect">
            <a:avLst/>
          </a:prstGeom>
        </p:spPr>
        <p:txBody>
          <a:bodyPr lIns="0" tIns="0" rIns="0" bIns="0" rtlCol="0" anchor="t">
            <a:spAutoFit/>
          </a:bodyPr>
          <a:lstStyle/>
          <a:p>
            <a:pPr algn="l" rtl="0"/>
            <a:r>
              <a:rPr lang="x-es-XL" sz="24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Recursos y próximos pasos</a:t>
            </a:r>
          </a:p>
        </p:txBody>
      </p:sp>
      <p:sp>
        <p:nvSpPr>
          <p:cNvPr id="40" name="TextBox 40"/>
          <p:cNvSpPr txBox="1"/>
          <p:nvPr/>
        </p:nvSpPr>
        <p:spPr>
          <a:xfrm>
            <a:off x="1401281" y="1895623"/>
            <a:ext cx="5131034" cy="955675"/>
          </a:xfrm>
          <a:prstGeom prst="rect">
            <a:avLst/>
          </a:prstGeom>
        </p:spPr>
        <p:txBody>
          <a:bodyPr lIns="0" tIns="0" rIns="0" bIns="0" rtlCol="0" anchor="t">
            <a:spAutoFit/>
          </a:bodyPr>
          <a:lstStyle/>
          <a:p>
            <a:pPr algn="l" rtl="0">
              <a:lnSpc>
                <a:spcPts val="7475"/>
              </a:lnSpc>
            </a:pPr>
            <a:r>
              <a:rPr lang="x-es-XL" sz="65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Programa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x-es-XL">
              <a:latin typeface="Verdana" panose="020B0604030504040204" pitchFamily="34" charset="0"/>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sp>
        <p:nvSpPr>
          <p:cNvPr id="7" name="TextBox 7"/>
          <p:cNvSpPr txBox="1"/>
          <p:nvPr/>
        </p:nvSpPr>
        <p:spPr>
          <a:xfrm>
            <a:off x="2759685" y="904749"/>
            <a:ext cx="12768630" cy="1002839"/>
          </a:xfrm>
          <a:prstGeom prst="rect">
            <a:avLst/>
          </a:prstGeom>
        </p:spPr>
        <p:txBody>
          <a:bodyPr wrap="square" lIns="0" tIns="0" rIns="0" bIns="0" rtlCol="0" anchor="t">
            <a:spAutoFit/>
          </a:bodyPr>
          <a:lstStyle/>
          <a:p>
            <a:pPr algn="ctr" rtl="0">
              <a:lnSpc>
                <a:spcPts val="9100"/>
              </a:lnSpc>
            </a:pPr>
            <a:r>
              <a:rPr lang="x-es-XL" sz="4800" b="1" u="none" spc="-194"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Por qué las alianzas son importantes</a:t>
            </a:r>
          </a:p>
        </p:txBody>
      </p:sp>
      <p:sp>
        <p:nvSpPr>
          <p:cNvPr id="8" name="TextBox 8"/>
          <p:cNvSpPr txBox="1"/>
          <p:nvPr/>
        </p:nvSpPr>
        <p:spPr>
          <a:xfrm>
            <a:off x="4310805" y="3923574"/>
            <a:ext cx="3632666" cy="423193"/>
          </a:xfrm>
          <a:prstGeom prst="rect">
            <a:avLst/>
          </a:prstGeom>
        </p:spPr>
        <p:txBody>
          <a:bodyPr lIns="0" tIns="0" rIns="0" bIns="0" rtlCol="0" anchor="t">
            <a:spAutoFit/>
          </a:bodyPr>
          <a:lstStyle/>
          <a:p>
            <a:pPr algn="l" rtl="0">
              <a:lnSpc>
                <a:spcPts val="3319"/>
              </a:lnSpc>
            </a:pPr>
            <a:r>
              <a:rPr lang="x-es-XL"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Concientizar</a:t>
            </a:r>
            <a:endParaRPr lang="x-es-XL" sz="3600" b="1"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10"/>
          <p:cNvSpPr txBox="1"/>
          <p:nvPr/>
        </p:nvSpPr>
        <p:spPr>
          <a:xfrm>
            <a:off x="4310805" y="6744598"/>
            <a:ext cx="3632666" cy="846386"/>
          </a:xfrm>
          <a:prstGeom prst="rect">
            <a:avLst/>
          </a:prstGeom>
        </p:spPr>
        <p:txBody>
          <a:bodyPr lIns="0" tIns="0" rIns="0" bIns="0" rtlCol="0" anchor="t">
            <a:spAutoFit/>
          </a:bodyPr>
          <a:lstStyle/>
          <a:p>
            <a:pPr algn="l" rtl="0">
              <a:lnSpc>
                <a:spcPts val="3319"/>
              </a:lnSpc>
            </a:pPr>
            <a:r>
              <a:rPr lang="x-es-XL" sz="3600" b="1" u="none" spc="-95" baseline="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Atraer nuevos miembros</a:t>
            </a:r>
          </a:p>
        </p:txBody>
      </p:sp>
      <p:sp>
        <p:nvSpPr>
          <p:cNvPr id="11" name="TextBox 11"/>
          <p:cNvSpPr txBox="1"/>
          <p:nvPr/>
        </p:nvSpPr>
        <p:spPr>
          <a:xfrm>
            <a:off x="10711490" y="3723338"/>
            <a:ext cx="4876373" cy="1271823"/>
          </a:xfrm>
          <a:prstGeom prst="rect">
            <a:avLst/>
          </a:prstGeom>
        </p:spPr>
        <p:txBody>
          <a:bodyPr wrap="square" lIns="0" tIns="0" rIns="0" bIns="0" rtlCol="0" anchor="t">
            <a:spAutoFit/>
          </a:bodyPr>
          <a:lstStyle/>
          <a:p>
            <a:pPr algn="l" rtl="0">
              <a:lnSpc>
                <a:spcPts val="3319"/>
              </a:lnSpc>
            </a:pPr>
            <a:r>
              <a:rPr lang="x-es-XL" sz="3600" b="1" u="none" spc="-95" baseline="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Llegar a más mujeres</a:t>
            </a:r>
          </a:p>
          <a:p>
            <a:pPr algn="l" rtl="0">
              <a:lnSpc>
                <a:spcPts val="3319"/>
              </a:lnSpc>
            </a:pPr>
            <a:endParaRPr lang="x-es-XL" sz="3600" b="1"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endParaRPr>
          </a:p>
        </p:txBody>
      </p:sp>
      <p:sp>
        <p:nvSpPr>
          <p:cNvPr id="12" name="TextBox 12"/>
          <p:cNvSpPr txBox="1"/>
          <p:nvPr/>
        </p:nvSpPr>
        <p:spPr>
          <a:xfrm>
            <a:off x="10666012" y="6914374"/>
            <a:ext cx="4147267" cy="1305999"/>
          </a:xfrm>
          <a:prstGeom prst="rect">
            <a:avLst/>
          </a:prstGeom>
        </p:spPr>
        <p:txBody>
          <a:bodyPr wrap="square" lIns="0" tIns="0" rIns="0" bIns="0" rtlCol="0" anchor="t">
            <a:spAutoFit/>
          </a:bodyPr>
          <a:lstStyle/>
          <a:p>
            <a:pPr algn="l" rtl="0">
              <a:lnSpc>
                <a:spcPts val="3319"/>
              </a:lnSpc>
            </a:pPr>
            <a:r>
              <a:rPr lang="x-es-XL"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Encontrar nuevos donantes</a:t>
            </a:r>
            <a:endParaRPr lang="x-es-XL" sz="3600" b="1"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x-es-XL">
              <a:latin typeface="Verdana" panose="020B0604030504040204" pitchFamily="34" charset="0"/>
            </a:endParaRPr>
          </a:p>
        </p:txBody>
      </p:sp>
      <p:sp>
        <p:nvSpPr>
          <p:cNvPr id="13" name="Freeform 33">
            <a:extLst>
              <a:ext uri="{FF2B5EF4-FFF2-40B4-BE49-F238E27FC236}">
                <a16:creationId xmlns:a16="http://schemas.microsoft.com/office/drawing/2014/main" id="{AF662072-4806-2569-A978-1AE66343D76A}"/>
              </a:ext>
            </a:extLst>
          </p:cNvPr>
          <p:cNvSpPr/>
          <p:nvPr/>
        </p:nvSpPr>
        <p:spPr>
          <a:xfrm>
            <a:off x="9605775" y="3641321"/>
            <a:ext cx="953166" cy="907999"/>
          </a:xfrm>
          <a:custGeom>
            <a:avLst/>
            <a:gdLst/>
            <a:ahLst/>
            <a:cxnLst/>
            <a:rect l="l" t="t" r="r" b="b"/>
            <a:pathLst>
              <a:path w="1079092" h="1061434">
                <a:moveTo>
                  <a:pt x="0" y="0"/>
                </a:moveTo>
                <a:lnTo>
                  <a:pt x="1079092" y="0"/>
                </a:lnTo>
                <a:lnTo>
                  <a:pt x="1079092" y="1061434"/>
                </a:lnTo>
                <a:lnTo>
                  <a:pt x="0" y="106143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x-es-XL">
              <a:latin typeface="Verdana" panose="020B0604030504040204" pitchFamily="34" charset="0"/>
            </a:endParaRPr>
          </a:p>
        </p:txBody>
      </p:sp>
      <p:sp>
        <p:nvSpPr>
          <p:cNvPr id="15" name="Freeform 3">
            <a:extLst>
              <a:ext uri="{FF2B5EF4-FFF2-40B4-BE49-F238E27FC236}">
                <a16:creationId xmlns:a16="http://schemas.microsoft.com/office/drawing/2014/main" id="{975C714F-35E7-4BCB-FED6-F0C253639DCE}"/>
              </a:ext>
            </a:extLst>
          </p:cNvPr>
          <p:cNvSpPr/>
          <p:nvPr/>
        </p:nvSpPr>
        <p:spPr>
          <a:xfrm>
            <a:off x="3167497" y="3636824"/>
            <a:ext cx="1043341" cy="1016784"/>
          </a:xfrm>
          <a:custGeom>
            <a:avLst/>
            <a:gdLst/>
            <a:ahLst/>
            <a:cxnLst/>
            <a:rect l="l" t="t" r="r" b="b"/>
            <a:pathLst>
              <a:path w="1043341" h="1016784">
                <a:moveTo>
                  <a:pt x="0" y="0"/>
                </a:moveTo>
                <a:lnTo>
                  <a:pt x="1043341" y="0"/>
                </a:lnTo>
                <a:lnTo>
                  <a:pt x="1043341" y="1016784"/>
                </a:lnTo>
                <a:lnTo>
                  <a:pt x="0" y="10167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x-es-XL">
              <a:latin typeface="Verdana" panose="020B0604030504040204" pitchFamily="34" charset="0"/>
            </a:endParaRPr>
          </a:p>
        </p:txBody>
      </p:sp>
      <p:sp>
        <p:nvSpPr>
          <p:cNvPr id="20" name="Freeform 32">
            <a:extLst>
              <a:ext uri="{FF2B5EF4-FFF2-40B4-BE49-F238E27FC236}">
                <a16:creationId xmlns:a16="http://schemas.microsoft.com/office/drawing/2014/main" id="{02E8ABF0-0994-162A-152B-BD83BA7BB526}"/>
              </a:ext>
            </a:extLst>
          </p:cNvPr>
          <p:cNvSpPr/>
          <p:nvPr/>
        </p:nvSpPr>
        <p:spPr>
          <a:xfrm>
            <a:off x="3137375" y="6504864"/>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x-es-XL">
              <a:latin typeface="Verdana" panose="020B0604030504040204" pitchFamily="34" charset="0"/>
            </a:endParaRPr>
          </a:p>
        </p:txBody>
      </p:sp>
      <p:sp>
        <p:nvSpPr>
          <p:cNvPr id="25" name="Freeform 17">
            <a:extLst>
              <a:ext uri="{FF2B5EF4-FFF2-40B4-BE49-F238E27FC236}">
                <a16:creationId xmlns:a16="http://schemas.microsoft.com/office/drawing/2014/main" id="{8702C3B6-1656-46F0-BA13-193179856F67}"/>
              </a:ext>
            </a:extLst>
          </p:cNvPr>
          <p:cNvSpPr/>
          <p:nvPr/>
        </p:nvSpPr>
        <p:spPr>
          <a:xfrm>
            <a:off x="9699740" y="6840339"/>
            <a:ext cx="669571" cy="767216"/>
          </a:xfrm>
          <a:custGeom>
            <a:avLst/>
            <a:gdLst/>
            <a:ahLst/>
            <a:cxnLst/>
            <a:rect l="l" t="t" r="r" b="b"/>
            <a:pathLst>
              <a:path w="669571" h="767216">
                <a:moveTo>
                  <a:pt x="0" y="0"/>
                </a:moveTo>
                <a:lnTo>
                  <a:pt x="669571" y="0"/>
                </a:lnTo>
                <a:lnTo>
                  <a:pt x="669571" y="767217"/>
                </a:lnTo>
                <a:lnTo>
                  <a:pt x="0" y="76721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x-es-XL">
              <a:latin typeface="Verdana" panose="020B060403050404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x-es-XL">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p:spPr>
          <p:txBody>
            <a:bodyPr/>
            <a:lstStyle/>
            <a:p>
              <a:endParaRPr lang="x-es-XL">
                <a:latin typeface="Verdana" panose="020B0604030504040204" pitchFamily="34" charset="0"/>
              </a:endParaRPr>
            </a:p>
          </p:txBody>
        </p:sp>
      </p:grpSp>
      <p:sp>
        <p:nvSpPr>
          <p:cNvPr id="6" name="TextBox 6"/>
          <p:cNvSpPr txBox="1"/>
          <p:nvPr/>
        </p:nvSpPr>
        <p:spPr>
          <a:xfrm>
            <a:off x="1028700" y="3254329"/>
            <a:ext cx="8923032" cy="3778342"/>
          </a:xfrm>
          <a:prstGeom prst="rect">
            <a:avLst/>
          </a:prstGeom>
        </p:spPr>
        <p:txBody>
          <a:bodyPr wrap="square" lIns="0" tIns="0" rIns="0" bIns="0" rtlCol="0" anchor="t">
            <a:spAutoFit/>
          </a:bodyPr>
          <a:lstStyle/>
          <a:p>
            <a:pPr marL="571500" indent="-571500" algn="l" rtl="0">
              <a:lnSpc>
                <a:spcPct val="200000"/>
              </a:lnSpc>
              <a:buFont typeface="Arial" panose="020B0604020202020204" pitchFamily="34" charset="0"/>
              <a:buChar char="•"/>
            </a:pPr>
            <a:r>
              <a:rPr lang="x-es-XL"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Empresas y empleadores locales</a:t>
            </a:r>
            <a:endParaRPr lang="x-es-XL" sz="3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457200" indent="-457200" algn="l" rtl="0">
              <a:lnSpc>
                <a:spcPct val="200000"/>
              </a:lnSpc>
              <a:buFont typeface="Arial" panose="020B0604020202020204" pitchFamily="34" charset="0"/>
              <a:buChar char="•"/>
            </a:pPr>
            <a:r>
              <a:rPr lang="x-es-XL"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Organizaciones basadas en la comunidad</a:t>
            </a:r>
            <a:endParaRPr lang="x-es-XL" sz="3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457200" indent="-457200" algn="l" rtl="0">
              <a:lnSpc>
                <a:spcPct val="200000"/>
              </a:lnSpc>
              <a:buFont typeface="Arial" panose="020B0604020202020204" pitchFamily="34" charset="0"/>
              <a:buChar char="•"/>
            </a:pPr>
            <a:r>
              <a:rPr lang="x-es-XL"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Clubes cívicos y comunidades religiosas</a:t>
            </a:r>
          </a:p>
          <a:p>
            <a:pPr marL="457200" indent="-457200" algn="l" rtl="0">
              <a:lnSpc>
                <a:spcPct val="200000"/>
              </a:lnSpc>
              <a:buFont typeface="Arial" panose="020B0604020202020204" pitchFamily="34" charset="0"/>
              <a:buChar char="•"/>
            </a:pPr>
            <a:r>
              <a:rPr lang="x-es-XL"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Donantes individuales y redes</a:t>
            </a:r>
            <a:endParaRPr lang="x-es-XL" sz="3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TextBox 8"/>
          <p:cNvSpPr txBox="1"/>
          <p:nvPr/>
        </p:nvSpPr>
        <p:spPr>
          <a:xfrm>
            <a:off x="952124" y="959119"/>
            <a:ext cx="9449196" cy="2000548"/>
          </a:xfrm>
          <a:prstGeom prst="rect">
            <a:avLst/>
          </a:prstGeom>
        </p:spPr>
        <p:txBody>
          <a:bodyPr wrap="square" lIns="0" tIns="0" rIns="0" bIns="0" rtlCol="0" anchor="t">
            <a:spAutoFit/>
          </a:bodyPr>
          <a:lstStyle/>
          <a:p>
            <a:pPr rtl="0"/>
            <a:r>
              <a:rPr lang="x-es-XL" sz="65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Dónde encontrar socios</a:t>
            </a:r>
          </a:p>
        </p:txBody>
      </p:sp>
      <p:sp>
        <p:nvSpPr>
          <p:cNvPr id="9" name="Freeform 9"/>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x-es-XL">
              <a:latin typeface="Verdan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762000" y="2781300"/>
            <a:ext cx="10106488" cy="7004482"/>
          </a:xfrm>
          <a:prstGeom prst="rect">
            <a:avLst/>
          </a:prstGeom>
        </p:spPr>
        <p:txBody>
          <a:bodyPr lIns="0" tIns="0" rIns="0" bIns="0" rtlCol="0" anchor="t">
            <a:spAutoFit/>
          </a:bodyPr>
          <a:lstStyle/>
          <a:p>
            <a:pPr marL="313055" lvl="1" algn="l" rtl="0">
              <a:lnSpc>
                <a:spcPts val="4059"/>
              </a:lnSpc>
            </a:pPr>
            <a:r>
              <a:rPr lang="x-es-XL" sz="3600"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Las alianzas sólidas benefician a ambas partes. Antes de que sus clubes hagan las peticiones, prepárense para decir qué ofrecen a cambio:</a:t>
            </a:r>
            <a:endParaRPr lang="x-es-XL" sz="360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313055" lvl="1" algn="l" rtl="0">
              <a:lnSpc>
                <a:spcPts val="4059"/>
              </a:lnSpc>
            </a:pPr>
            <a:endParaRPr lang="x-es-XL" sz="360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rtl="0">
              <a:lnSpc>
                <a:spcPct val="150000"/>
              </a:lnSpc>
              <a:buFont typeface="Arial" panose="020B0604020202020204" pitchFamily="34" charset="0"/>
              <a:buChar char="•"/>
            </a:pPr>
            <a:r>
              <a:rPr lang="x-es-XL" sz="3600"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Visibilidad en la comunidad</a:t>
            </a:r>
            <a:endParaRPr lang="x-es-XL" sz="360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rtl="0">
              <a:lnSpc>
                <a:spcPct val="150000"/>
              </a:lnSpc>
              <a:buFont typeface="Arial" panose="020B0604020202020204" pitchFamily="34" charset="0"/>
              <a:buChar char="•"/>
            </a:pPr>
            <a:r>
              <a:rPr lang="x-es-XL" sz="3600"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Compromiso del personal</a:t>
            </a:r>
            <a:endParaRPr lang="x-es-XL" sz="360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rtl="0">
              <a:lnSpc>
                <a:spcPct val="150000"/>
              </a:lnSpc>
              <a:buFont typeface="Arial" panose="020B0604020202020204" pitchFamily="34" charset="0"/>
              <a:buChar char="•"/>
            </a:pPr>
            <a:r>
              <a:rPr lang="x-es-XL" sz="3600"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Una misión de 100 años que respaldar</a:t>
            </a:r>
            <a:endParaRPr lang="x-es-XL" sz="360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rtl="0">
              <a:lnSpc>
                <a:spcPct val="150000"/>
              </a:lnSpc>
              <a:buFont typeface="Arial" panose="020B0604020202020204" pitchFamily="34" charset="0"/>
              <a:buChar char="•"/>
            </a:pPr>
            <a:r>
              <a:rPr lang="x-es-XL" sz="3600"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Acceso a nuevas redes</a:t>
            </a:r>
            <a:endParaRPr lang="x-es-XL" sz="360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313055" lvl="1" algn="l" rtl="0">
              <a:lnSpc>
                <a:spcPts val="4059"/>
              </a:lnSpc>
            </a:pPr>
            <a:endParaRPr lang="x-es-XL" sz="360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endParaRPr>
          </a:p>
          <a:p>
            <a:pPr marL="313055" lvl="1" algn="l" rtl="0">
              <a:lnSpc>
                <a:spcPts val="4059"/>
              </a:lnSpc>
            </a:pPr>
            <a:endParaRPr lang="x-es-XL" sz="360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6" name="TextBox 6"/>
          <p:cNvSpPr txBox="1"/>
          <p:nvPr/>
        </p:nvSpPr>
        <p:spPr>
          <a:xfrm>
            <a:off x="1028700" y="1202317"/>
            <a:ext cx="10106488" cy="893771"/>
          </a:xfrm>
          <a:prstGeom prst="rect">
            <a:avLst/>
          </a:prstGeom>
        </p:spPr>
        <p:txBody>
          <a:bodyPr wrap="square" lIns="0" tIns="0" rIns="0" bIns="0" rtlCol="0" anchor="t">
            <a:spAutoFit/>
          </a:bodyPr>
          <a:lstStyle/>
          <a:p>
            <a:pPr algn="just" rtl="0">
              <a:lnSpc>
                <a:spcPts val="7799"/>
              </a:lnSpc>
            </a:pPr>
            <a:r>
              <a:rPr lang="x-es-XL" sz="54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Lo que ganan los socios</a:t>
            </a:r>
          </a:p>
        </p:txBody>
      </p:sp>
      <p:pic>
        <p:nvPicPr>
          <p:cNvPr id="2050" name="Picture 2" descr="Recaudación de fondos entre pares: 5 beneficios para las organizaciones sin fines de lucro">
            <a:extLst>
              <a:ext uri="{FF2B5EF4-FFF2-40B4-BE49-F238E27FC236}">
                <a16:creationId xmlns:a16="http://schemas.microsoft.com/office/drawing/2014/main" id="{CA0FB219-2A29-34D6-2BE4-91C2928F84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9719376" y="1718376"/>
            <a:ext cx="10287000" cy="6850248"/>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7"/>
          <p:cNvSpPr/>
          <p:nvPr/>
        </p:nvSpPr>
        <p:spPr>
          <a:xfrm>
            <a:off x="15316200" y="9105900"/>
            <a:ext cx="2718046" cy="7066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x-es-XL">
              <a:latin typeface="Verdan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1" y="3805710"/>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x-es-XL">
                <a:latin typeface="Verdana" panose="020B0604030504040204" pitchFamily="34" charset="0"/>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5" name="Group 5"/>
          <p:cNvGrpSpPr/>
          <p:nvPr/>
        </p:nvGrpSpPr>
        <p:grpSpPr>
          <a:xfrm rot="5400000">
            <a:off x="7418187" y="3845873"/>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x-es-XL" sz="3200">
                <a:latin typeface="Verdana" panose="020B0604030504040204" pitchFamily="34" charset="0"/>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x-es-XL">
                <a:latin typeface="Verdana" panose="020B0604030504040204" pitchFamily="34" charset="0"/>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sz="3200">
              <a:latin typeface="Verdana" panose="020B0604030504040204" pitchFamily="34" charset="0"/>
            </a:endParaRPr>
          </a:p>
        </p:txBody>
      </p:sp>
      <p:grpSp>
        <p:nvGrpSpPr>
          <p:cNvPr id="12" name="Group 12"/>
          <p:cNvGrpSpPr/>
          <p:nvPr/>
        </p:nvGrpSpPr>
        <p:grpSpPr>
          <a:xfrm rot="5400000">
            <a:off x="1369991" y="61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x-es-XL">
                <a:latin typeface="Verdana" panose="020B0604030504040204" pitchFamily="34" charset="0"/>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5" name="Group 15"/>
          <p:cNvGrpSpPr/>
          <p:nvPr/>
        </p:nvGrpSpPr>
        <p:grpSpPr>
          <a:xfrm rot="5400000">
            <a:off x="7418187" y="61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x-es-XL" sz="3200">
                <a:latin typeface="Verdana" panose="020B0604030504040204" pitchFamily="34" charset="0"/>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sz="3200">
              <a:latin typeface="Verdana" panose="020B0604030504040204" pitchFamily="34" charset="0"/>
            </a:endParaRPr>
          </a:p>
        </p:txBody>
      </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x-es-XL">
              <a:latin typeface="Verdana" panose="020B0604030504040204" pitchFamily="34" charset="0"/>
            </a:endParaRPr>
          </a:p>
        </p:txBody>
      </p:sp>
      <p:sp>
        <p:nvSpPr>
          <p:cNvPr id="32" name="TextBox 32"/>
          <p:cNvSpPr txBox="1"/>
          <p:nvPr/>
        </p:nvSpPr>
        <p:spPr>
          <a:xfrm>
            <a:off x="2116222" y="3617520"/>
            <a:ext cx="4816156" cy="1296893"/>
          </a:xfrm>
          <a:prstGeom prst="rect">
            <a:avLst/>
          </a:prstGeom>
        </p:spPr>
        <p:txBody>
          <a:bodyPr lIns="0" tIns="0" rIns="0" bIns="0" rtlCol="0" anchor="t">
            <a:spAutoFit/>
          </a:bodyPr>
          <a:lstStyle/>
          <a:p>
            <a:pPr algn="l" rtl="0">
              <a:lnSpc>
                <a:spcPts val="5400"/>
              </a:lnSpc>
            </a:pPr>
            <a:r>
              <a:rPr lang="x-es-XL" sz="32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1. Comiencen con una conversación</a:t>
            </a:r>
          </a:p>
        </p:txBody>
      </p:sp>
      <p:sp>
        <p:nvSpPr>
          <p:cNvPr id="33" name="TextBox 33"/>
          <p:cNvSpPr txBox="1"/>
          <p:nvPr/>
        </p:nvSpPr>
        <p:spPr>
          <a:xfrm>
            <a:off x="7999757" y="3617520"/>
            <a:ext cx="5442389" cy="1315360"/>
          </a:xfrm>
          <a:prstGeom prst="rect">
            <a:avLst/>
          </a:prstGeom>
        </p:spPr>
        <p:txBody>
          <a:bodyPr wrap="square" lIns="0" tIns="0" rIns="0" bIns="0" rtlCol="0" anchor="t">
            <a:spAutoFit/>
          </a:bodyPr>
          <a:lstStyle/>
          <a:p>
            <a:pPr algn="l" rtl="0">
              <a:lnSpc>
                <a:spcPts val="5400"/>
              </a:lnSpc>
            </a:pPr>
            <a:r>
              <a:rPr lang="x-es-XL"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3. Hagan una petición específica</a:t>
            </a:r>
            <a:endParaRPr lang="x-es-XL" sz="3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TextBox 34"/>
          <p:cNvSpPr txBox="1"/>
          <p:nvPr/>
        </p:nvSpPr>
        <p:spPr>
          <a:xfrm>
            <a:off x="2232952" y="6082427"/>
            <a:ext cx="4816156" cy="984885"/>
          </a:xfrm>
          <a:prstGeom prst="rect">
            <a:avLst/>
          </a:prstGeom>
        </p:spPr>
        <p:txBody>
          <a:bodyPr lIns="0" tIns="0" rIns="0" bIns="0" rtlCol="0" anchor="t">
            <a:spAutoFit/>
          </a:bodyPr>
          <a:lstStyle/>
          <a:p>
            <a:pPr algn="l" rtl="0"/>
            <a:r>
              <a:rPr lang="x-es-XL" sz="32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2. Mencionen lo que los socios ganan</a:t>
            </a:r>
          </a:p>
        </p:txBody>
      </p:sp>
      <p:sp>
        <p:nvSpPr>
          <p:cNvPr id="35" name="TextBox 35"/>
          <p:cNvSpPr txBox="1"/>
          <p:nvPr/>
        </p:nvSpPr>
        <p:spPr>
          <a:xfrm>
            <a:off x="8271305" y="5919858"/>
            <a:ext cx="4903239" cy="984885"/>
          </a:xfrm>
          <a:prstGeom prst="rect">
            <a:avLst/>
          </a:prstGeom>
        </p:spPr>
        <p:txBody>
          <a:bodyPr lIns="0" tIns="0" rIns="0" bIns="0" rtlCol="0" anchor="t">
            <a:spAutoFit/>
          </a:bodyPr>
          <a:lstStyle/>
          <a:p>
            <a:pPr algn="l" rtl="0"/>
            <a:r>
              <a:rPr lang="x-es-XL" sz="32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4. Realicen un seguimiento por escrito</a:t>
            </a:r>
          </a:p>
        </p:txBody>
      </p:sp>
      <p:sp>
        <p:nvSpPr>
          <p:cNvPr id="40" name="TextBox 40"/>
          <p:cNvSpPr txBox="1"/>
          <p:nvPr/>
        </p:nvSpPr>
        <p:spPr>
          <a:xfrm>
            <a:off x="1401280" y="1895623"/>
            <a:ext cx="11352289" cy="961802"/>
          </a:xfrm>
          <a:prstGeom prst="rect">
            <a:avLst/>
          </a:prstGeom>
        </p:spPr>
        <p:txBody>
          <a:bodyPr wrap="square" lIns="0" tIns="0" rIns="0" bIns="0" rtlCol="0" anchor="t">
            <a:spAutoFit/>
          </a:bodyPr>
          <a:lstStyle/>
          <a:p>
            <a:pPr algn="l" rtl="0">
              <a:lnSpc>
                <a:spcPts val="7475"/>
              </a:lnSpc>
            </a:pPr>
            <a:r>
              <a:rPr lang="x-es-XL" sz="65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Cómo hacer la petición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es-XL">
              <a:latin typeface="Verdana" panose="020B0604030504040204" pitchFamily="34" charset="0"/>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x-es-XL">
              <a:latin typeface="Verdana" panose="020B0604030504040204" pitchFamily="34" charset="0"/>
            </a:endParaRPr>
          </a:p>
        </p:txBody>
      </p:sp>
      <p:sp>
        <p:nvSpPr>
          <p:cNvPr id="4" name="TextBox 4"/>
          <p:cNvSpPr txBox="1"/>
          <p:nvPr/>
        </p:nvSpPr>
        <p:spPr>
          <a:xfrm>
            <a:off x="2461569" y="3156464"/>
            <a:ext cx="13364862" cy="2707344"/>
          </a:xfrm>
          <a:prstGeom prst="rect">
            <a:avLst/>
          </a:prstGeom>
        </p:spPr>
        <p:txBody>
          <a:bodyPr wrap="square" lIns="0" tIns="0" rIns="0" bIns="0" rtlCol="0" anchor="t">
            <a:spAutoFit/>
          </a:bodyPr>
          <a:lstStyle/>
          <a:p>
            <a:pPr algn="ctr" rtl="0">
              <a:lnSpc>
                <a:spcPts val="4199"/>
              </a:lnSpc>
            </a:pPr>
            <a:r>
              <a:rPr lang="x-es-XL" sz="44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¿Con quién se ha asociado ya su club y qué hizo que la alianza funcionara? </a:t>
            </a:r>
          </a:p>
          <a:p>
            <a:pPr algn="ctr" rtl="0">
              <a:lnSpc>
                <a:spcPts val="4199"/>
              </a:lnSpc>
            </a:pPr>
            <a:endParaRPr lang="x-es-XL"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a:p>
            <a:pPr algn="ctr" rtl="0">
              <a:lnSpc>
                <a:spcPts val="4199"/>
              </a:lnSpc>
            </a:pPr>
            <a:r>
              <a:rPr lang="x-es-XL" sz="4400" u="none" baseline="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Diríjanse a alguien cercano: ¿a qué socio se acercarían primero?</a:t>
            </a:r>
            <a:endParaRPr lang="x-es-XL" sz="4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rtl="0">
              <a:lnSpc>
                <a:spcPts val="7799"/>
              </a:lnSpc>
            </a:pPr>
            <a:r>
              <a:rPr lang="x-es-XL" sz="6500" b="1" u="none" baseline="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Debate abierto</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x-es-XL">
              <a:latin typeface="Verdan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x-es-XL">
              <a:latin typeface="Verdana" panose="020B0604030504040204" pitchFamily="34" charset="0"/>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latin typeface="Verdana" panose="020B0604030504040204" pitchFamily="34" charset="0"/>
            </a:endParaRPr>
          </a:p>
        </p:txBody>
      </p:sp>
      <p:sp>
        <p:nvSpPr>
          <p:cNvPr id="7" name="TextBox 7"/>
          <p:cNvSpPr txBox="1"/>
          <p:nvPr/>
        </p:nvSpPr>
        <p:spPr>
          <a:xfrm>
            <a:off x="2739888" y="453678"/>
            <a:ext cx="12808224" cy="1997983"/>
          </a:xfrm>
          <a:prstGeom prst="rect">
            <a:avLst/>
          </a:prstGeom>
        </p:spPr>
        <p:txBody>
          <a:bodyPr wrap="square" lIns="0" tIns="0" rIns="0" bIns="0" rtlCol="0" anchor="t">
            <a:spAutoFit/>
          </a:bodyPr>
          <a:lstStyle/>
          <a:p>
            <a:pPr algn="ctr" rtl="0">
              <a:lnSpc>
                <a:spcPts val="9100"/>
              </a:lnSpc>
            </a:pPr>
            <a:r>
              <a:rPr lang="x-es-XL" sz="5400" b="1" u="none" spc="-194"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Tendencias en </a:t>
            </a:r>
            <a:r>
              <a:rPr lang="x-es-XL" sz="5400" b="1" u="none" spc="-194" baseline="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la administración</a:t>
            </a:r>
            <a:endParaRPr lang="en-US" sz="5400" b="1" u="none" spc="-194"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endParaRPr>
          </a:p>
          <a:p>
            <a:pPr algn="ctr" rtl="0"/>
            <a:r>
              <a:rPr lang="x-es-XL" sz="5400" b="1" u="none" spc="-194" baseline="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de </a:t>
            </a:r>
            <a:r>
              <a:rPr lang="x-es-XL" sz="5400" b="1" u="none" spc="-194"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donantes</a:t>
            </a:r>
          </a:p>
        </p:txBody>
      </p:sp>
      <p:sp>
        <p:nvSpPr>
          <p:cNvPr id="8" name="TextBox 8"/>
          <p:cNvSpPr txBox="1"/>
          <p:nvPr/>
        </p:nvSpPr>
        <p:spPr>
          <a:xfrm>
            <a:off x="4310805" y="3790089"/>
            <a:ext cx="3632666" cy="1107996"/>
          </a:xfrm>
          <a:prstGeom prst="rect">
            <a:avLst/>
          </a:prstGeom>
        </p:spPr>
        <p:txBody>
          <a:bodyPr lIns="0" tIns="0" rIns="0" bIns="0" rtlCol="0" anchor="t">
            <a:spAutoFit/>
          </a:bodyPr>
          <a:lstStyle/>
          <a:p>
            <a:pPr algn="l" rtl="0"/>
            <a:r>
              <a:rPr lang="x-es-XL" sz="3600" b="1" u="none" spc="-95" baseline="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Retención de donantes</a:t>
            </a:r>
            <a:endParaRPr lang="x-es-XL" sz="3600" b="1" spc="-95">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10"/>
          <p:cNvSpPr txBox="1"/>
          <p:nvPr/>
        </p:nvSpPr>
        <p:spPr>
          <a:xfrm>
            <a:off x="4310805" y="6744598"/>
            <a:ext cx="3632666" cy="1107996"/>
          </a:xfrm>
          <a:prstGeom prst="rect">
            <a:avLst/>
          </a:prstGeom>
        </p:spPr>
        <p:txBody>
          <a:bodyPr lIns="0" tIns="0" rIns="0" bIns="0" rtlCol="0" anchor="t">
            <a:spAutoFit/>
          </a:bodyPr>
          <a:lstStyle/>
          <a:p>
            <a:pPr algn="l" rtl="0"/>
            <a:r>
              <a:rPr lang="x-es-XL" sz="3600" b="1" u="none" spc="-95" baseline="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Historias de impacto</a:t>
            </a:r>
          </a:p>
        </p:txBody>
      </p:sp>
      <p:sp>
        <p:nvSpPr>
          <p:cNvPr id="11" name="TextBox 11"/>
          <p:cNvSpPr txBox="1"/>
          <p:nvPr/>
        </p:nvSpPr>
        <p:spPr>
          <a:xfrm>
            <a:off x="10755574" y="3733702"/>
            <a:ext cx="4543950" cy="1661993"/>
          </a:xfrm>
          <a:prstGeom prst="rect">
            <a:avLst/>
          </a:prstGeom>
        </p:spPr>
        <p:txBody>
          <a:bodyPr wrap="square" lIns="0" tIns="0" rIns="0" bIns="0" rtlCol="0" anchor="t">
            <a:spAutoFit/>
          </a:bodyPr>
          <a:lstStyle/>
          <a:p>
            <a:pPr algn="l" rtl="0"/>
            <a:r>
              <a:rPr lang="x-es-XL"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Formas sencillas de donar</a:t>
            </a:r>
          </a:p>
          <a:p>
            <a:pPr algn="l" rtl="0"/>
            <a:endParaRPr lang="x-es-XL" sz="3600" b="1"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endParaRPr>
          </a:p>
        </p:txBody>
      </p:sp>
      <p:sp>
        <p:nvSpPr>
          <p:cNvPr id="12" name="TextBox 12"/>
          <p:cNvSpPr txBox="1"/>
          <p:nvPr/>
        </p:nvSpPr>
        <p:spPr>
          <a:xfrm>
            <a:off x="10619134" y="6722342"/>
            <a:ext cx="3632666" cy="1107996"/>
          </a:xfrm>
          <a:prstGeom prst="rect">
            <a:avLst/>
          </a:prstGeom>
        </p:spPr>
        <p:txBody>
          <a:bodyPr lIns="0" tIns="0" rIns="0" bIns="0" rtlCol="0" anchor="t">
            <a:spAutoFit/>
          </a:bodyPr>
          <a:lstStyle/>
          <a:p>
            <a:pPr algn="l" rtl="0"/>
            <a:r>
              <a:rPr lang="x-es-XL"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Donantes más jóvenes</a:t>
            </a:r>
            <a:endParaRPr lang="x-es-XL" sz="3600" b="1"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x-es-XL">
              <a:latin typeface="Verdana" panose="020B0604030504040204" pitchFamily="34" charset="0"/>
            </a:endParaRPr>
          </a:p>
        </p:txBody>
      </p:sp>
      <p:sp>
        <p:nvSpPr>
          <p:cNvPr id="22" name="Freeform 32">
            <a:extLst>
              <a:ext uri="{FF2B5EF4-FFF2-40B4-BE49-F238E27FC236}">
                <a16:creationId xmlns:a16="http://schemas.microsoft.com/office/drawing/2014/main" id="{D4621951-B426-F59A-E307-140B08C7EFFE}"/>
              </a:ext>
            </a:extLst>
          </p:cNvPr>
          <p:cNvSpPr/>
          <p:nvPr/>
        </p:nvSpPr>
        <p:spPr>
          <a:xfrm>
            <a:off x="9542910" y="3512810"/>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x-es-XL">
              <a:latin typeface="Verdana" panose="020B0604030504040204" pitchFamily="34" charset="0"/>
            </a:endParaRPr>
          </a:p>
        </p:txBody>
      </p:sp>
      <p:sp>
        <p:nvSpPr>
          <p:cNvPr id="24" name="Freeform 5">
            <a:extLst>
              <a:ext uri="{FF2B5EF4-FFF2-40B4-BE49-F238E27FC236}">
                <a16:creationId xmlns:a16="http://schemas.microsoft.com/office/drawing/2014/main" id="{41BBBB72-434A-29BF-8624-BA57DFDFC07F}"/>
              </a:ext>
            </a:extLst>
          </p:cNvPr>
          <p:cNvSpPr/>
          <p:nvPr/>
        </p:nvSpPr>
        <p:spPr>
          <a:xfrm>
            <a:off x="3111904" y="3846475"/>
            <a:ext cx="801428" cy="735857"/>
          </a:xfrm>
          <a:custGeom>
            <a:avLst/>
            <a:gdLst/>
            <a:ahLst/>
            <a:cxnLst/>
            <a:rect l="l" t="t" r="r" b="b"/>
            <a:pathLst>
              <a:path w="801428" h="735857">
                <a:moveTo>
                  <a:pt x="0" y="0"/>
                </a:moveTo>
                <a:lnTo>
                  <a:pt x="801428" y="0"/>
                </a:lnTo>
                <a:lnTo>
                  <a:pt x="801428" y="735857"/>
                </a:lnTo>
                <a:lnTo>
                  <a:pt x="0" y="73585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x-es-XL">
              <a:latin typeface="Verdana" panose="020B0604030504040204" pitchFamily="34" charset="0"/>
            </a:endParaRPr>
          </a:p>
        </p:txBody>
      </p:sp>
      <p:sp>
        <p:nvSpPr>
          <p:cNvPr id="13" name="Freeform 51">
            <a:extLst>
              <a:ext uri="{FF2B5EF4-FFF2-40B4-BE49-F238E27FC236}">
                <a16:creationId xmlns:a16="http://schemas.microsoft.com/office/drawing/2014/main" id="{C1D1EFB7-FB6A-4F80-9870-ED044E7E3132}"/>
              </a:ext>
            </a:extLst>
          </p:cNvPr>
          <p:cNvSpPr/>
          <p:nvPr/>
        </p:nvSpPr>
        <p:spPr>
          <a:xfrm>
            <a:off x="9601116" y="6538908"/>
            <a:ext cx="905871" cy="860577"/>
          </a:xfrm>
          <a:custGeom>
            <a:avLst/>
            <a:gdLst/>
            <a:ahLst/>
            <a:cxnLst/>
            <a:rect l="l" t="t" r="r" b="b"/>
            <a:pathLst>
              <a:path w="905871" h="860577">
                <a:moveTo>
                  <a:pt x="0" y="0"/>
                </a:moveTo>
                <a:lnTo>
                  <a:pt x="905871" y="0"/>
                </a:lnTo>
                <a:lnTo>
                  <a:pt x="905871" y="860577"/>
                </a:lnTo>
                <a:lnTo>
                  <a:pt x="0" y="8605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x-es-XL">
              <a:latin typeface="Verdana" panose="020B0604030504040204" pitchFamily="34" charset="0"/>
            </a:endParaRPr>
          </a:p>
        </p:txBody>
      </p:sp>
      <p:sp>
        <p:nvSpPr>
          <p:cNvPr id="18" name="Freeform 40">
            <a:extLst>
              <a:ext uri="{FF2B5EF4-FFF2-40B4-BE49-F238E27FC236}">
                <a16:creationId xmlns:a16="http://schemas.microsoft.com/office/drawing/2014/main" id="{D2407053-EFAF-55E4-C32D-36EF6E4D6878}"/>
              </a:ext>
            </a:extLst>
          </p:cNvPr>
          <p:cNvSpPr/>
          <p:nvPr/>
        </p:nvSpPr>
        <p:spPr>
          <a:xfrm>
            <a:off x="3100965" y="6538908"/>
            <a:ext cx="804521" cy="910349"/>
          </a:xfrm>
          <a:custGeom>
            <a:avLst/>
            <a:gdLst/>
            <a:ahLst/>
            <a:cxnLst/>
            <a:rect l="l" t="t" r="r" b="b"/>
            <a:pathLst>
              <a:path w="804521" h="910349">
                <a:moveTo>
                  <a:pt x="0" y="0"/>
                </a:moveTo>
                <a:lnTo>
                  <a:pt x="804521" y="0"/>
                </a:lnTo>
                <a:lnTo>
                  <a:pt x="804521" y="910349"/>
                </a:lnTo>
                <a:lnTo>
                  <a:pt x="0" y="910349"/>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x-es-XL">
              <a:latin typeface="Verdan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x-es-XL">
              <a:latin typeface="Verdana" panose="020B0604030504040204" pitchFamily="34" charset="0"/>
            </a:endParaRPr>
          </a:p>
        </p:txBody>
      </p:sp>
      <p:sp>
        <p:nvSpPr>
          <p:cNvPr id="6" name="TextBox 6"/>
          <p:cNvSpPr txBox="1"/>
          <p:nvPr/>
        </p:nvSpPr>
        <p:spPr>
          <a:xfrm>
            <a:off x="991202" y="2100431"/>
            <a:ext cx="9512675" cy="3939540"/>
          </a:xfrm>
          <a:prstGeom prst="rect">
            <a:avLst/>
          </a:prstGeom>
        </p:spPr>
        <p:txBody>
          <a:bodyPr wrap="square" lIns="0" tIns="0" rIns="0" bIns="0" rtlCol="0" anchor="t">
            <a:spAutoFit/>
          </a:bodyPr>
          <a:lstStyle/>
          <a:p>
            <a:pPr marL="625475" lvl="1" indent="-312420" algn="l" rtl="0">
              <a:buFont typeface="Arial"/>
              <a:buChar char="•"/>
            </a:pPr>
            <a:r>
              <a:rPr lang="x-es-XL" sz="32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Identifiquen lo que sus miembros ya saben.</a:t>
            </a:r>
            <a:endParaRPr lang="x-es-XL" sz="32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rtl="0">
              <a:buFont typeface="Arial"/>
              <a:buChar char="•"/>
            </a:pPr>
            <a:r>
              <a:rPr lang="x-es-XL" sz="32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Empiecen con algo pequeño, un regalo en especie.</a:t>
            </a:r>
            <a:endParaRPr lang="x-es-XL" sz="32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rtl="0">
              <a:buFont typeface="Arial"/>
              <a:buChar char="•"/>
            </a:pPr>
            <a:r>
              <a:rPr lang="x-es-XL" sz="32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Creen en conjunto; no se limiten a recibir un cheque.</a:t>
            </a:r>
            <a:endParaRPr lang="x-es-XL" sz="32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rtl="0">
              <a:buFont typeface="Arial"/>
              <a:buChar char="•"/>
            </a:pPr>
            <a:r>
              <a:rPr lang="x-es-XL" sz="32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Cierren el ciclo con resultados y agradecimientos.</a:t>
            </a:r>
            <a:endParaRPr lang="x-es-XL" sz="3200" dirty="0">
              <a:solidFill>
                <a:srgbClr val="E8E4ED"/>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7"/>
          <p:cNvSpPr txBox="1"/>
          <p:nvPr/>
        </p:nvSpPr>
        <p:spPr>
          <a:xfrm>
            <a:off x="1028700" y="828595"/>
            <a:ext cx="11843238" cy="1000274"/>
          </a:xfrm>
          <a:prstGeom prst="rect">
            <a:avLst/>
          </a:prstGeom>
        </p:spPr>
        <p:txBody>
          <a:bodyPr wrap="square" lIns="0" tIns="0" rIns="0" bIns="0" rtlCol="0" anchor="t">
            <a:spAutoFit/>
          </a:bodyPr>
          <a:lstStyle/>
          <a:p>
            <a:pPr rtl="0">
              <a:lnSpc>
                <a:spcPts val="7799"/>
              </a:lnSpc>
            </a:pPr>
            <a:r>
              <a:rPr lang="x-es-XL" sz="65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Colaboración en acción</a:t>
            </a: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x-es-XL">
              <a:latin typeface="Verdana" panose="020B0604030504040204" pitchFamily="34" charset="0"/>
            </a:endParaRPr>
          </a:p>
        </p:txBody>
      </p:sp>
      <p:sp>
        <p:nvSpPr>
          <p:cNvPr id="10" name="TextBox 7">
            <a:extLst>
              <a:ext uri="{FF2B5EF4-FFF2-40B4-BE49-F238E27FC236}">
                <a16:creationId xmlns:a16="http://schemas.microsoft.com/office/drawing/2014/main" id="{C8D95D01-C8F3-603B-D007-4723E21CDBC3}"/>
              </a:ext>
            </a:extLst>
          </p:cNvPr>
          <p:cNvSpPr txBox="1"/>
          <p:nvPr/>
        </p:nvSpPr>
        <p:spPr>
          <a:xfrm>
            <a:off x="1028700" y="6294969"/>
            <a:ext cx="10106488" cy="1000274"/>
          </a:xfrm>
          <a:prstGeom prst="rect">
            <a:avLst/>
          </a:prstGeom>
        </p:spPr>
        <p:txBody>
          <a:bodyPr wrap="square" lIns="0" tIns="0" rIns="0" bIns="0" rtlCol="0" anchor="t">
            <a:spAutoFit/>
          </a:bodyPr>
          <a:lstStyle/>
          <a:p>
            <a:pPr algn="just" rtl="0">
              <a:lnSpc>
                <a:spcPts val="7799"/>
              </a:lnSpc>
            </a:pPr>
            <a:r>
              <a:rPr lang="x-es-XL" sz="6500" b="1" u="none" baseline="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Prueben esto:</a:t>
            </a:r>
          </a:p>
        </p:txBody>
      </p:sp>
      <p:sp>
        <p:nvSpPr>
          <p:cNvPr id="11" name="TextBox 6">
            <a:extLst>
              <a:ext uri="{FF2B5EF4-FFF2-40B4-BE49-F238E27FC236}">
                <a16:creationId xmlns:a16="http://schemas.microsoft.com/office/drawing/2014/main" id="{32202A2D-223C-6F04-B08F-9F33DE34C429}"/>
              </a:ext>
            </a:extLst>
          </p:cNvPr>
          <p:cNvSpPr txBox="1"/>
          <p:nvPr/>
        </p:nvSpPr>
        <p:spPr>
          <a:xfrm>
            <a:off x="991202" y="7278627"/>
            <a:ext cx="9000000" cy="2139688"/>
          </a:xfrm>
          <a:prstGeom prst="rect">
            <a:avLst/>
          </a:prstGeom>
        </p:spPr>
        <p:txBody>
          <a:bodyPr wrap="square" lIns="0" tIns="0" rIns="0" bIns="0" rtlCol="0" anchor="t">
            <a:spAutoFit/>
          </a:bodyPr>
          <a:lstStyle/>
          <a:p>
            <a:pPr marL="626109" lvl="1" indent="-313054" algn="l" rtl="0">
              <a:lnSpc>
                <a:spcPct val="150000"/>
              </a:lnSpc>
              <a:buFont typeface="Arial"/>
              <a:buChar char="•"/>
            </a:pPr>
            <a:r>
              <a:rPr lang="x-es-XL" sz="3200" u="none" baseline="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Coorganizar un evento.</a:t>
            </a:r>
          </a:p>
          <a:p>
            <a:pPr marL="626109" lvl="1" indent="-313054" algn="l" rtl="0">
              <a:lnSpc>
                <a:spcPct val="150000"/>
              </a:lnSpc>
              <a:buFont typeface="Arial"/>
              <a:buChar char="•"/>
            </a:pPr>
            <a:r>
              <a:rPr lang="x-es-XL" sz="3200" u="none" baseline="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Patrocinar un premio.</a:t>
            </a:r>
          </a:p>
          <a:p>
            <a:pPr marL="626109" lvl="1" indent="-313054" algn="l" rtl="0">
              <a:lnSpc>
                <a:spcPct val="150000"/>
              </a:lnSpc>
              <a:buFont typeface="Arial"/>
              <a:buChar char="•"/>
            </a:pPr>
            <a:r>
              <a:rPr lang="x-es-XL" sz="3200" u="none" baseline="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Hacer un desayuno de agradecimiento.</a:t>
            </a:r>
          </a:p>
        </p:txBody>
      </p:sp>
      <p:pic>
        <p:nvPicPr>
          <p:cNvPr id="15" name="Picture 14">
            <a:extLst>
              <a:ext uri="{FF2B5EF4-FFF2-40B4-BE49-F238E27FC236}">
                <a16:creationId xmlns:a16="http://schemas.microsoft.com/office/drawing/2014/main" id="{D4B91E49-E491-4782-7201-F8C9C7C8714C}"/>
              </a:ext>
            </a:extLst>
          </p:cNvPr>
          <p:cNvPicPr>
            <a:picLocks noChangeAspect="1"/>
          </p:cNvPicPr>
          <p:nvPr/>
        </p:nvPicPr>
        <p:blipFill>
          <a:blip r:embed="rId5"/>
          <a:srcRect l="11644" t="9193" r="12290" b="10931"/>
          <a:stretch>
            <a:fillRect/>
          </a:stretch>
        </p:blipFill>
        <p:spPr>
          <a:xfrm>
            <a:off x="10959860" y="2921915"/>
            <a:ext cx="7233188" cy="437847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2050</TotalTime>
  <Words>2451</Words>
  <Application>Microsoft Macintosh PowerPoint</Application>
  <PresentationFormat>Custom</PresentationFormat>
  <Paragraphs>165</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Verdana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Ilana Hirsch</dc:creator>
  <cp:lastModifiedBy>Zoe Wainer</cp:lastModifiedBy>
  <cp:revision>5</cp:revision>
  <dcterms:created xsi:type="dcterms:W3CDTF">2006-08-16T00:00:00Z</dcterms:created>
  <dcterms:modified xsi:type="dcterms:W3CDTF">2026-08-17T20:22:29Z</dcterms:modified>
  <dc:identifier>DAG2D4GzFFA</dc:identifier>
</cp:coreProperties>
</file>