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20" r:id="rId1"/>
  </p:sldMasterIdLst>
  <p:notesMasterIdLst>
    <p:notesMasterId r:id="rId8"/>
  </p:notesMasterIdLst>
  <p:sldIdLst>
    <p:sldId id="256" r:id="rId2"/>
    <p:sldId id="257" r:id="rId3"/>
    <p:sldId id="261" r:id="rId4"/>
    <p:sldId id="263" r:id="rId5"/>
    <p:sldId id="264" r:id="rId6"/>
    <p:sldId id="260"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4DCF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54126" autoAdjust="0"/>
  </p:normalViewPr>
  <p:slideViewPr>
    <p:cSldViewPr snapToGrid="0">
      <p:cViewPr varScale="1">
        <p:scale>
          <a:sx n="59" d="100"/>
          <a:sy n="59" d="100"/>
        </p:scale>
        <p:origin x="906" y="78"/>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z Aponte" userId="0da1c7c7-d8a8-4a7c-b9e1-d98a9e646632" providerId="ADAL" clId="{4D4BC06D-AA1C-493A-BCE2-5036822E8075}"/>
    <pc:docChg chg="modSld">
      <pc:chgData name="Luz Aponte" userId="0da1c7c7-d8a8-4a7c-b9e1-d98a9e646632" providerId="ADAL" clId="{4D4BC06D-AA1C-493A-BCE2-5036822E8075}" dt="2024-08-28T15:20:14.671" v="0" actId="114"/>
      <pc:docMkLst>
        <pc:docMk/>
      </pc:docMkLst>
      <pc:sldChg chg="modNotesTx">
        <pc:chgData name="Luz Aponte" userId="0da1c7c7-d8a8-4a7c-b9e1-d98a9e646632" providerId="ADAL" clId="{4D4BC06D-AA1C-493A-BCE2-5036822E8075}" dt="2024-08-28T15:20:14.671" v="0" actId="114"/>
        <pc:sldMkLst>
          <pc:docMk/>
          <pc:sldMk cId="3712423172" sldId="256"/>
        </pc:sldMkLst>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_rels/data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diagrams/_rels/drawing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AF25554-77CA-4976-AAF4-91DAE0D276D3}"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ko-KR"/>
        </a:p>
      </dgm:t>
    </dgm:pt>
    <dgm:pt modelId="{BAD81BC5-097E-4537-AD43-96C399EB8430}">
      <dgm:prSet custT="1"/>
      <dgm:spPr/>
      <dgm:t>
        <a:bodyPr/>
        <a:lstStyle/>
        <a:p>
          <a:pPr algn="ctr" rtl="0">
            <a:lnSpc>
              <a:spcPct val="100000"/>
            </a:lnSpc>
          </a:pPr>
          <a:r>
            <a:rPr sz="1800" b="0" i="0" u="none" baseline="0" lang="ko-KR"/>
            <a:t>신입 회원 홍보 및 모집 전략</a:t>
          </a:r>
        </a:p>
      </dgm:t>
    </dgm:pt>
    <dgm:pt modelId="{A48D6F45-305D-48D5-BEE8-FADF93C241AB}" type="parTrans" cxnId="{054AD4C3-FF6D-452D-9AE6-7816B042B64A}">
      <dgm:prSet/>
      <dgm:spPr/>
      <dgm:t>
        <a:bodyPr/>
        <a:lstStyle/>
        <a:p>
          <a:endParaRPr lang="ko-KR"/>
        </a:p>
      </dgm:t>
    </dgm:pt>
    <dgm:pt modelId="{B011547A-3605-4C45-AED5-FB7D512C0459}" type="sibTrans" cxnId="{054AD4C3-FF6D-452D-9AE6-7816B042B64A}">
      <dgm:prSet/>
      <dgm:spPr/>
      <dgm:t>
        <a:bodyPr/>
        <a:lstStyle/>
        <a:p>
          <a:endParaRPr lang="ko-KR"/>
        </a:p>
      </dgm:t>
    </dgm:pt>
    <dgm:pt modelId="{04F9F76F-C2AC-4AFE-A180-46858CC80AE9}">
      <dgm:prSet custT="1"/>
      <dgm:spPr/>
      <dgm:t>
        <a:bodyPr/>
        <a:lstStyle/>
        <a:p>
          <a:pPr algn="ctr" rtl="0">
            <a:lnSpc>
              <a:spcPct val="100000"/>
            </a:lnSpc>
          </a:pPr>
          <a:r>
            <a:rPr sz="1800" b="0" i="0" u="none" baseline="0" lang="ko-KR"/>
            <a:t>효과적인 신규 회원 가입 절차 설계</a:t>
          </a:r>
        </a:p>
      </dgm:t>
    </dgm:pt>
    <dgm:pt modelId="{2209056B-6EBD-42EF-BFB0-76BF2DFBD7C1}" type="parTrans" cxnId="{592CED2B-49B5-4451-97DD-777E6080DBD6}">
      <dgm:prSet/>
      <dgm:spPr/>
      <dgm:t>
        <a:bodyPr/>
        <a:lstStyle/>
        <a:p>
          <a:endParaRPr lang="ko-KR"/>
        </a:p>
      </dgm:t>
    </dgm:pt>
    <dgm:pt modelId="{9E5EA4EA-82F5-4FE6-99CB-AC3D6DC807D2}" type="sibTrans" cxnId="{592CED2B-49B5-4451-97DD-777E6080DBD6}">
      <dgm:prSet/>
      <dgm:spPr/>
      <dgm:t>
        <a:bodyPr/>
        <a:lstStyle/>
        <a:p>
          <a:endParaRPr lang="ko-KR"/>
        </a:p>
      </dgm:t>
    </dgm:pt>
    <dgm:pt modelId="{B22BC694-91C0-42CF-A9D0-9E75F1E9EC44}">
      <dgm:prSet custT="1"/>
      <dgm:spPr/>
      <dgm:t>
        <a:bodyPr/>
        <a:lstStyle/>
        <a:p>
          <a:pPr algn="ctr" rtl="0">
            <a:lnSpc>
              <a:spcPct val="100000"/>
            </a:lnSpc>
          </a:pPr>
          <a:r>
            <a:rPr sz="1800" b="0" i="0" u="none" baseline="0" lang="ko-KR"/>
            <a:t>신설 클럽 구성 및 지원 전략</a:t>
          </a:r>
        </a:p>
      </dgm:t>
    </dgm:pt>
    <dgm:pt modelId="{59DD20E7-B35D-4CD2-A39D-70182754A9F6}" type="parTrans" cxnId="{F3F34714-A16C-4966-9BF9-3D21277C3115}">
      <dgm:prSet/>
      <dgm:spPr/>
      <dgm:t>
        <a:bodyPr/>
        <a:lstStyle/>
        <a:p>
          <a:endParaRPr lang="ko-KR"/>
        </a:p>
      </dgm:t>
    </dgm:pt>
    <dgm:pt modelId="{BFDE1D4A-DFFF-444E-99F3-2908FB9F6B93}" type="sibTrans" cxnId="{F3F34714-A16C-4966-9BF9-3D21277C3115}">
      <dgm:prSet/>
      <dgm:spPr/>
      <dgm:t>
        <a:bodyPr/>
        <a:lstStyle/>
        <a:p>
          <a:endParaRPr lang="ko-KR"/>
        </a:p>
      </dgm:t>
    </dgm:pt>
    <dgm:pt modelId="{C3C02251-1F17-47C1-92C9-45558FA3E2D4}" type="pres">
      <dgm:prSet presAssocID="{2AF25554-77CA-4976-AAF4-91DAE0D276D3}" presName="root" presStyleCnt="0">
        <dgm:presLayoutVars>
          <dgm:dir/>
          <dgm:resizeHandles val="exact"/>
        </dgm:presLayoutVars>
      </dgm:prSet>
      <dgm:spPr/>
    </dgm:pt>
    <dgm:pt modelId="{2670A422-4497-4948-9AB4-9EE1348A2194}" type="pres">
      <dgm:prSet presAssocID="{BAD81BC5-097E-4537-AD43-96C399EB8430}" presName="compNode" presStyleCnt="0"/>
      <dgm:spPr/>
    </dgm:pt>
    <dgm:pt modelId="{1AD70999-2FA4-4E4B-AF3B-6BCFFC36FEB5}" type="pres">
      <dgm:prSet presAssocID="{BAD81BC5-097E-4537-AD43-96C399EB8430}"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악수"/>
        </a:ext>
      </dgm:extLst>
    </dgm:pt>
    <dgm:pt modelId="{B38371D7-6560-4869-8617-29715F08959D}" type="pres">
      <dgm:prSet presAssocID="{BAD81BC5-097E-4537-AD43-96C399EB8430}" presName="spaceRect" presStyleCnt="0"/>
      <dgm:spPr/>
    </dgm:pt>
    <dgm:pt modelId="{709079CE-0FB3-4C80-B00A-C020E13F894F}" type="pres">
      <dgm:prSet presAssocID="{BAD81BC5-097E-4537-AD43-96C399EB8430}" presName="textRect" presStyleLbl="revTx" presStyleIdx="0" presStyleCnt="3">
        <dgm:presLayoutVars>
          <dgm:chMax val="1"/>
          <dgm:chPref val="1"/>
        </dgm:presLayoutVars>
      </dgm:prSet>
      <dgm:spPr/>
    </dgm:pt>
    <dgm:pt modelId="{31A58512-7D92-49D7-85BB-8F2C2BA9FF5F}" type="pres">
      <dgm:prSet presAssocID="{B011547A-3605-4C45-AED5-FB7D512C0459}" presName="sibTrans" presStyleCnt="0"/>
      <dgm:spPr/>
    </dgm:pt>
    <dgm:pt modelId="{791098E0-F807-4FC3-936F-5170D05B2504}" type="pres">
      <dgm:prSet presAssocID="{04F9F76F-C2AC-4AFE-A180-46858CC80AE9}" presName="compNode" presStyleCnt="0"/>
      <dgm:spPr/>
    </dgm:pt>
    <dgm:pt modelId="{E6D0EC20-050B-4778-82BC-EDA3C2449F58}" type="pres">
      <dgm:prSet presAssocID="{04F9F76F-C2AC-4AFE-A180-46858CC80AE9}"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사용자"/>
        </a:ext>
      </dgm:extLst>
    </dgm:pt>
    <dgm:pt modelId="{F11EE411-BB8A-4F43-8EEB-9E2C8F11F885}" type="pres">
      <dgm:prSet presAssocID="{04F9F76F-C2AC-4AFE-A180-46858CC80AE9}" presName="spaceRect" presStyleCnt="0"/>
      <dgm:spPr/>
    </dgm:pt>
    <dgm:pt modelId="{265F2F97-E0BF-41C4-AF13-5DA7F52F6EDC}" type="pres">
      <dgm:prSet presAssocID="{04F9F76F-C2AC-4AFE-A180-46858CC80AE9}" presName="textRect" presStyleLbl="revTx" presStyleIdx="1" presStyleCnt="3">
        <dgm:presLayoutVars>
          <dgm:chMax val="1"/>
          <dgm:chPref val="1"/>
        </dgm:presLayoutVars>
      </dgm:prSet>
      <dgm:spPr/>
    </dgm:pt>
    <dgm:pt modelId="{E815BA4A-1BD8-41B2-AF4F-E54FC8884DB7}" type="pres">
      <dgm:prSet presAssocID="{9E5EA4EA-82F5-4FE6-99CB-AC3D6DC807D2}" presName="sibTrans" presStyleCnt="0"/>
      <dgm:spPr/>
    </dgm:pt>
    <dgm:pt modelId="{4421A8A9-2572-465C-A9C8-CFDD71663A93}" type="pres">
      <dgm:prSet presAssocID="{B22BC694-91C0-42CF-A9D0-9E75F1E9EC44}" presName="compNode" presStyleCnt="0"/>
      <dgm:spPr/>
    </dgm:pt>
    <dgm:pt modelId="{733C5AE1-15DF-401B-BA99-22BDCF276E9C}" type="pres">
      <dgm:prSet presAssocID="{B22BC694-91C0-42CF-A9D0-9E75F1E9EC44}"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사용자"/>
        </a:ext>
      </dgm:extLst>
    </dgm:pt>
    <dgm:pt modelId="{6AA24B06-598C-4BA8-929D-A53BAC09A61B}" type="pres">
      <dgm:prSet presAssocID="{B22BC694-91C0-42CF-A9D0-9E75F1E9EC44}" presName="spaceRect" presStyleCnt="0"/>
      <dgm:spPr/>
    </dgm:pt>
    <dgm:pt modelId="{2F51AE50-2BCD-4118-A99F-FC668ACABE24}" type="pres">
      <dgm:prSet presAssocID="{B22BC694-91C0-42CF-A9D0-9E75F1E9EC44}" presName="textRect" presStyleLbl="revTx" presStyleIdx="2" presStyleCnt="3">
        <dgm:presLayoutVars>
          <dgm:chMax val="1"/>
          <dgm:chPref val="1"/>
        </dgm:presLayoutVars>
      </dgm:prSet>
      <dgm:spPr/>
    </dgm:pt>
  </dgm:ptLst>
  <dgm:cxnLst>
    <dgm:cxn modelId="{FD41D80B-7146-4547-A2C2-325317AA6336}" type="presOf" srcId="{2AF25554-77CA-4976-AAF4-91DAE0D276D3}" destId="{C3C02251-1F17-47C1-92C9-45558FA3E2D4}" srcOrd="0" destOrd="0" presId="urn:microsoft.com/office/officeart/2018/2/layout/IconLabelList"/>
    <dgm:cxn modelId="{F3F34714-A16C-4966-9BF9-3D21277C3115}" srcId="{2AF25554-77CA-4976-AAF4-91DAE0D276D3}" destId="{B22BC694-91C0-42CF-A9D0-9E75F1E9EC44}" srcOrd="2" destOrd="0" parTransId="{59DD20E7-B35D-4CD2-A39D-70182754A9F6}" sibTransId="{BFDE1D4A-DFFF-444E-99F3-2908FB9F6B93}"/>
    <dgm:cxn modelId="{592CED2B-49B5-4451-97DD-777E6080DBD6}" srcId="{2AF25554-77CA-4976-AAF4-91DAE0D276D3}" destId="{04F9F76F-C2AC-4AFE-A180-46858CC80AE9}" srcOrd="1" destOrd="0" parTransId="{2209056B-6EBD-42EF-BFB0-76BF2DFBD7C1}" sibTransId="{9E5EA4EA-82F5-4FE6-99CB-AC3D6DC807D2}"/>
    <dgm:cxn modelId="{054AD4C3-FF6D-452D-9AE6-7816B042B64A}" srcId="{2AF25554-77CA-4976-AAF4-91DAE0D276D3}" destId="{BAD81BC5-097E-4537-AD43-96C399EB8430}" srcOrd="0" destOrd="0" parTransId="{A48D6F45-305D-48D5-BEE8-FADF93C241AB}" sibTransId="{B011547A-3605-4C45-AED5-FB7D512C0459}"/>
    <dgm:cxn modelId="{902ACEDB-5EB9-465B-AD2B-5D5E3DEF71C6}" type="presOf" srcId="{B22BC694-91C0-42CF-A9D0-9E75F1E9EC44}" destId="{2F51AE50-2BCD-4118-A99F-FC668ACABE24}" srcOrd="0" destOrd="0" presId="urn:microsoft.com/office/officeart/2018/2/layout/IconLabelList"/>
    <dgm:cxn modelId="{3289DDEF-4E93-48E8-962E-715C1F8C49EA}" type="presOf" srcId="{BAD81BC5-097E-4537-AD43-96C399EB8430}" destId="{709079CE-0FB3-4C80-B00A-C020E13F894F}" srcOrd="0" destOrd="0" presId="urn:microsoft.com/office/officeart/2018/2/layout/IconLabelList"/>
    <dgm:cxn modelId="{D7152EFB-192E-475D-83EC-4104B294022F}" type="presOf" srcId="{04F9F76F-C2AC-4AFE-A180-46858CC80AE9}" destId="{265F2F97-E0BF-41C4-AF13-5DA7F52F6EDC}" srcOrd="0" destOrd="0" presId="urn:microsoft.com/office/officeart/2018/2/layout/IconLabelList"/>
    <dgm:cxn modelId="{58525AA8-EB19-44A0-A829-EA31956D2472}" type="presParOf" srcId="{C3C02251-1F17-47C1-92C9-45558FA3E2D4}" destId="{2670A422-4497-4948-9AB4-9EE1348A2194}" srcOrd="0" destOrd="0" presId="urn:microsoft.com/office/officeart/2018/2/layout/IconLabelList"/>
    <dgm:cxn modelId="{095B2058-F15F-4EB8-AE41-4AC6441B804E}" type="presParOf" srcId="{2670A422-4497-4948-9AB4-9EE1348A2194}" destId="{1AD70999-2FA4-4E4B-AF3B-6BCFFC36FEB5}" srcOrd="0" destOrd="0" presId="urn:microsoft.com/office/officeart/2018/2/layout/IconLabelList"/>
    <dgm:cxn modelId="{736BFFEB-C074-4EF8-A1C2-D76990DF3AA9}" type="presParOf" srcId="{2670A422-4497-4948-9AB4-9EE1348A2194}" destId="{B38371D7-6560-4869-8617-29715F08959D}" srcOrd="1" destOrd="0" presId="urn:microsoft.com/office/officeart/2018/2/layout/IconLabelList"/>
    <dgm:cxn modelId="{B7229DA4-B58D-4F78-9A2B-D884094D75AE}" type="presParOf" srcId="{2670A422-4497-4948-9AB4-9EE1348A2194}" destId="{709079CE-0FB3-4C80-B00A-C020E13F894F}" srcOrd="2" destOrd="0" presId="urn:microsoft.com/office/officeart/2018/2/layout/IconLabelList"/>
    <dgm:cxn modelId="{72035314-2559-473C-833C-9FECED590508}" type="presParOf" srcId="{C3C02251-1F17-47C1-92C9-45558FA3E2D4}" destId="{31A58512-7D92-49D7-85BB-8F2C2BA9FF5F}" srcOrd="1" destOrd="0" presId="urn:microsoft.com/office/officeart/2018/2/layout/IconLabelList"/>
    <dgm:cxn modelId="{02DB2D78-EC11-4BF4-9628-E6C7C9297654}" type="presParOf" srcId="{C3C02251-1F17-47C1-92C9-45558FA3E2D4}" destId="{791098E0-F807-4FC3-936F-5170D05B2504}" srcOrd="2" destOrd="0" presId="urn:microsoft.com/office/officeart/2018/2/layout/IconLabelList"/>
    <dgm:cxn modelId="{4D64D80F-E455-406F-9F80-CE3901241654}" type="presParOf" srcId="{791098E0-F807-4FC3-936F-5170D05B2504}" destId="{E6D0EC20-050B-4778-82BC-EDA3C2449F58}" srcOrd="0" destOrd="0" presId="urn:microsoft.com/office/officeart/2018/2/layout/IconLabelList"/>
    <dgm:cxn modelId="{ABD63CCE-E821-4018-BFA2-EAB5424C3908}" type="presParOf" srcId="{791098E0-F807-4FC3-936F-5170D05B2504}" destId="{F11EE411-BB8A-4F43-8EEB-9E2C8F11F885}" srcOrd="1" destOrd="0" presId="urn:microsoft.com/office/officeart/2018/2/layout/IconLabelList"/>
    <dgm:cxn modelId="{553C861C-9661-493A-A065-EC46207F6C3F}" type="presParOf" srcId="{791098E0-F807-4FC3-936F-5170D05B2504}" destId="{265F2F97-E0BF-41C4-AF13-5DA7F52F6EDC}" srcOrd="2" destOrd="0" presId="urn:microsoft.com/office/officeart/2018/2/layout/IconLabelList"/>
    <dgm:cxn modelId="{5896BA00-C02F-4F4B-9A9B-6C69028444CF}" type="presParOf" srcId="{C3C02251-1F17-47C1-92C9-45558FA3E2D4}" destId="{E815BA4A-1BD8-41B2-AF4F-E54FC8884DB7}" srcOrd="3" destOrd="0" presId="urn:microsoft.com/office/officeart/2018/2/layout/IconLabelList"/>
    <dgm:cxn modelId="{0FB78B90-4CDB-4BF9-8A6A-576E07E066B5}" type="presParOf" srcId="{C3C02251-1F17-47C1-92C9-45558FA3E2D4}" destId="{4421A8A9-2572-465C-A9C8-CFDD71663A93}" srcOrd="4" destOrd="0" presId="urn:microsoft.com/office/officeart/2018/2/layout/IconLabelList"/>
    <dgm:cxn modelId="{C247DCB2-E0EF-4722-872A-83CDE161F865}" type="presParOf" srcId="{4421A8A9-2572-465C-A9C8-CFDD71663A93}" destId="{733C5AE1-15DF-401B-BA99-22BDCF276E9C}" srcOrd="0" destOrd="0" presId="urn:microsoft.com/office/officeart/2018/2/layout/IconLabelList"/>
    <dgm:cxn modelId="{8852DB4A-CD4F-4C04-80DF-FC11A19ED9CE}" type="presParOf" srcId="{4421A8A9-2572-465C-A9C8-CFDD71663A93}" destId="{6AA24B06-598C-4BA8-929D-A53BAC09A61B}" srcOrd="1" destOrd="0" presId="urn:microsoft.com/office/officeart/2018/2/layout/IconLabelList"/>
    <dgm:cxn modelId="{BFBCC064-30F2-4547-B83E-956B8920A1C6}" type="presParOf" srcId="{4421A8A9-2572-465C-A9C8-CFDD71663A93}" destId="{2F51AE50-2BCD-4118-A99F-FC668ACABE24}" srcOrd="2" destOrd="0" presId="urn:microsoft.com/office/officeart/2018/2/layout/Icon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3AB984D-02FB-4E96-AAE9-87C1920523C3}"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ko-KR"/>
        </a:p>
      </dgm:t>
    </dgm:pt>
    <dgm:pt modelId="{FC8B6140-ED36-49A3-A0E6-0536FDFDDC4E}">
      <dgm:prSet/>
      <dgm:spPr/>
      <dgm:t>
        <a:bodyPr/>
        <a:lstStyle/>
        <a:p>
          <a:pPr algn="ctr" rtl="0">
            <a:lnSpc>
              <a:spcPct val="100000"/>
            </a:lnSpc>
          </a:pPr>
          <a:r>
            <a:rPr b="0" i="0" u="none" baseline="0" lang="ko-KR"/>
            <a:t>전략 수립</a:t>
          </a:r>
          <a:endParaRPr lang="ko-KR"/>
        </a:p>
      </dgm:t>
    </dgm:pt>
    <dgm:pt modelId="{42B43875-C4DC-4D41-A702-417B34A2D52D}" type="parTrans" cxnId="{B7F1C796-BFDE-4CEE-91EB-0CD8680DD693}">
      <dgm:prSet/>
      <dgm:spPr/>
      <dgm:t>
        <a:bodyPr/>
        <a:lstStyle/>
        <a:p>
          <a:endParaRPr lang="ko-KR"/>
        </a:p>
      </dgm:t>
    </dgm:pt>
    <dgm:pt modelId="{F0585EFC-5237-4616-9A45-6DBC6918A8BC}" type="sibTrans" cxnId="{B7F1C796-BFDE-4CEE-91EB-0CD8680DD693}">
      <dgm:prSet/>
      <dgm:spPr/>
      <dgm:t>
        <a:bodyPr/>
        <a:lstStyle/>
        <a:p>
          <a:endParaRPr lang="ko-KR"/>
        </a:p>
      </dgm:t>
    </dgm:pt>
    <dgm:pt modelId="{D39ED785-3E16-4D50-B8D7-9D5CA1A12AE2}">
      <dgm:prSet/>
      <dgm:spPr/>
      <dgm:t>
        <a:bodyPr/>
        <a:lstStyle/>
        <a:p>
          <a:pPr algn="ctr" rtl="0">
            <a:lnSpc>
              <a:spcPct val="100000"/>
            </a:lnSpc>
          </a:pPr>
          <a:r>
            <a:rPr b="0" i="0" u="none" baseline="0" lang="ko-KR"/>
            <a:t>실행</a:t>
          </a:r>
          <a:endParaRPr lang="ko-KR"/>
        </a:p>
      </dgm:t>
    </dgm:pt>
    <dgm:pt modelId="{C595B47A-617D-459C-80F3-5F43A7823B89}" type="parTrans" cxnId="{8FC3EC01-37FE-4337-9334-4433D38FB937}">
      <dgm:prSet/>
      <dgm:spPr/>
      <dgm:t>
        <a:bodyPr/>
        <a:lstStyle/>
        <a:p>
          <a:endParaRPr lang="ko-KR"/>
        </a:p>
      </dgm:t>
    </dgm:pt>
    <dgm:pt modelId="{6058ED76-DD0A-466E-BEC4-E031C535DDD4}" type="sibTrans" cxnId="{8FC3EC01-37FE-4337-9334-4433D38FB937}">
      <dgm:prSet/>
      <dgm:spPr/>
      <dgm:t>
        <a:bodyPr/>
        <a:lstStyle/>
        <a:p>
          <a:endParaRPr lang="ko-KR"/>
        </a:p>
      </dgm:t>
    </dgm:pt>
    <dgm:pt modelId="{98455DE9-D1ED-4616-8111-D751C63056E7}">
      <dgm:prSet/>
      <dgm:spPr/>
      <dgm:t>
        <a:bodyPr/>
        <a:lstStyle/>
        <a:p>
          <a:pPr algn="ctr" rtl="0">
            <a:lnSpc>
              <a:spcPct val="100000"/>
            </a:lnSpc>
          </a:pPr>
          <a:r>
            <a:rPr b="0" i="0" u="none" baseline="0" lang="ko-KR"/>
            <a:t>멘토</a:t>
          </a:r>
          <a:endParaRPr lang="ko-KR"/>
        </a:p>
      </dgm:t>
    </dgm:pt>
    <dgm:pt modelId="{A2F66B0B-F514-4E19-AE64-92BA2DF54622}" type="parTrans" cxnId="{7B166CB7-23B1-4B9E-9ED5-F60768324D50}">
      <dgm:prSet/>
      <dgm:spPr/>
      <dgm:t>
        <a:bodyPr/>
        <a:lstStyle/>
        <a:p>
          <a:endParaRPr lang="ko-KR"/>
        </a:p>
      </dgm:t>
    </dgm:pt>
    <dgm:pt modelId="{E1F06693-C09C-46DA-B863-898B96B541C8}" type="sibTrans" cxnId="{7B166CB7-23B1-4B9E-9ED5-F60768324D50}">
      <dgm:prSet/>
      <dgm:spPr/>
      <dgm:t>
        <a:bodyPr/>
        <a:lstStyle/>
        <a:p>
          <a:endParaRPr lang="ko-KR"/>
        </a:p>
      </dgm:t>
    </dgm:pt>
    <dgm:pt modelId="{4CDB498E-D2C5-42B7-8CCF-45B967523494}" type="pres">
      <dgm:prSet presAssocID="{C3AB984D-02FB-4E96-AAE9-87C1920523C3}" presName="root" presStyleCnt="0">
        <dgm:presLayoutVars>
          <dgm:dir/>
          <dgm:resizeHandles val="exact"/>
        </dgm:presLayoutVars>
      </dgm:prSet>
      <dgm:spPr/>
    </dgm:pt>
    <dgm:pt modelId="{05D45B22-F12F-4BFF-B7D5-D689A85703F2}" type="pres">
      <dgm:prSet presAssocID="{FC8B6140-ED36-49A3-A0E6-0536FDFDDC4E}" presName="compNode" presStyleCnt="0"/>
      <dgm:spPr/>
    </dgm:pt>
    <dgm:pt modelId="{C59A9D32-9FC0-4651-A706-5A571F5CF9B0}" type="pres">
      <dgm:prSet presAssocID="{FC8B6140-ED36-49A3-A0E6-0536FDFDDC4E}"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퍼즐"/>
        </a:ext>
      </dgm:extLst>
    </dgm:pt>
    <dgm:pt modelId="{BD3AC29A-1A7C-49FE-8646-B6F9FBE52078}" type="pres">
      <dgm:prSet presAssocID="{FC8B6140-ED36-49A3-A0E6-0536FDFDDC4E}" presName="spaceRect" presStyleCnt="0"/>
      <dgm:spPr/>
    </dgm:pt>
    <dgm:pt modelId="{FD68901E-C489-492E-85D8-23540D3A8BBE}" type="pres">
      <dgm:prSet presAssocID="{FC8B6140-ED36-49A3-A0E6-0536FDFDDC4E}" presName="textRect" presStyleLbl="revTx" presStyleIdx="0" presStyleCnt="3">
        <dgm:presLayoutVars>
          <dgm:chMax val="1"/>
          <dgm:chPref val="1"/>
        </dgm:presLayoutVars>
      </dgm:prSet>
      <dgm:spPr/>
    </dgm:pt>
    <dgm:pt modelId="{545169E4-3AC6-4697-96E4-87319F25A693}" type="pres">
      <dgm:prSet presAssocID="{F0585EFC-5237-4616-9A45-6DBC6918A8BC}" presName="sibTrans" presStyleCnt="0"/>
      <dgm:spPr/>
    </dgm:pt>
    <dgm:pt modelId="{D1440E8D-456E-453F-B163-ED9CB6505C0D}" type="pres">
      <dgm:prSet presAssocID="{D39ED785-3E16-4D50-B8D7-9D5CA1A12AE2}" presName="compNode" presStyleCnt="0"/>
      <dgm:spPr/>
    </dgm:pt>
    <dgm:pt modelId="{496DE6CE-9C21-4AC4-93C0-AD6A22E4C311}" type="pres">
      <dgm:prSet presAssocID="{D39ED785-3E16-4D50-B8D7-9D5CA1A12AE2}"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장비"/>
        </a:ext>
      </dgm:extLst>
    </dgm:pt>
    <dgm:pt modelId="{243D52EB-A879-4DDF-B96D-347AB6D8D6F8}" type="pres">
      <dgm:prSet presAssocID="{D39ED785-3E16-4D50-B8D7-9D5CA1A12AE2}" presName="spaceRect" presStyleCnt="0"/>
      <dgm:spPr/>
    </dgm:pt>
    <dgm:pt modelId="{4D75985B-192A-4E7C-8B15-3CCD0439A29A}" type="pres">
      <dgm:prSet presAssocID="{D39ED785-3E16-4D50-B8D7-9D5CA1A12AE2}" presName="textRect" presStyleLbl="revTx" presStyleIdx="1" presStyleCnt="3">
        <dgm:presLayoutVars>
          <dgm:chMax val="1"/>
          <dgm:chPref val="1"/>
        </dgm:presLayoutVars>
      </dgm:prSet>
      <dgm:spPr/>
    </dgm:pt>
    <dgm:pt modelId="{D89CD657-A2BC-4BA3-8F98-B60F37DE59BB}" type="pres">
      <dgm:prSet presAssocID="{6058ED76-DD0A-466E-BEC4-E031C535DDD4}" presName="sibTrans" presStyleCnt="0"/>
      <dgm:spPr/>
    </dgm:pt>
    <dgm:pt modelId="{283D1B73-3705-4D58-A761-E974004D6D2B}" type="pres">
      <dgm:prSet presAssocID="{98455DE9-D1ED-4616-8111-D751C63056E7}" presName="compNode" presStyleCnt="0"/>
      <dgm:spPr/>
    </dgm:pt>
    <dgm:pt modelId="{3AA66E0D-3A17-4E87-AB6F-912B68095CDB}" type="pres">
      <dgm:prSet presAssocID="{98455DE9-D1ED-4616-8111-D751C63056E7}"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강사"/>
        </a:ext>
      </dgm:extLst>
    </dgm:pt>
    <dgm:pt modelId="{44EB14A5-91C5-4E3F-B977-A9E7D7364F99}" type="pres">
      <dgm:prSet presAssocID="{98455DE9-D1ED-4616-8111-D751C63056E7}" presName="spaceRect" presStyleCnt="0"/>
      <dgm:spPr/>
    </dgm:pt>
    <dgm:pt modelId="{F04B730C-D28E-4FDB-B130-12824BCF5597}" type="pres">
      <dgm:prSet presAssocID="{98455DE9-D1ED-4616-8111-D751C63056E7}" presName="textRect" presStyleLbl="revTx" presStyleIdx="2" presStyleCnt="3">
        <dgm:presLayoutVars>
          <dgm:chMax val="1"/>
          <dgm:chPref val="1"/>
        </dgm:presLayoutVars>
      </dgm:prSet>
      <dgm:spPr/>
    </dgm:pt>
  </dgm:ptLst>
  <dgm:cxnLst>
    <dgm:cxn modelId="{8FC3EC01-37FE-4337-9334-4433D38FB937}" srcId="{C3AB984D-02FB-4E96-AAE9-87C1920523C3}" destId="{D39ED785-3E16-4D50-B8D7-9D5CA1A12AE2}" srcOrd="1" destOrd="0" parTransId="{C595B47A-617D-459C-80F3-5F43A7823B89}" sibTransId="{6058ED76-DD0A-466E-BEC4-E031C535DDD4}"/>
    <dgm:cxn modelId="{B449BB20-79B5-4CB7-A741-1D3B9E092011}" type="presOf" srcId="{C3AB984D-02FB-4E96-AAE9-87C1920523C3}" destId="{4CDB498E-D2C5-42B7-8CCF-45B967523494}" srcOrd="0" destOrd="0" presId="urn:microsoft.com/office/officeart/2018/2/layout/IconLabelList"/>
    <dgm:cxn modelId="{1F570B4E-F7F3-4225-AA85-30E178A1358D}" type="presOf" srcId="{FC8B6140-ED36-49A3-A0E6-0536FDFDDC4E}" destId="{FD68901E-C489-492E-85D8-23540D3A8BBE}" srcOrd="0" destOrd="0" presId="urn:microsoft.com/office/officeart/2018/2/layout/IconLabelList"/>
    <dgm:cxn modelId="{4F078196-9790-4702-8863-BDC7567AAB84}" type="presOf" srcId="{98455DE9-D1ED-4616-8111-D751C63056E7}" destId="{F04B730C-D28E-4FDB-B130-12824BCF5597}" srcOrd="0" destOrd="0" presId="urn:microsoft.com/office/officeart/2018/2/layout/IconLabelList"/>
    <dgm:cxn modelId="{B7F1C796-BFDE-4CEE-91EB-0CD8680DD693}" srcId="{C3AB984D-02FB-4E96-AAE9-87C1920523C3}" destId="{FC8B6140-ED36-49A3-A0E6-0536FDFDDC4E}" srcOrd="0" destOrd="0" parTransId="{42B43875-C4DC-4D41-A702-417B34A2D52D}" sibTransId="{F0585EFC-5237-4616-9A45-6DBC6918A8BC}"/>
    <dgm:cxn modelId="{7B166CB7-23B1-4B9E-9ED5-F60768324D50}" srcId="{C3AB984D-02FB-4E96-AAE9-87C1920523C3}" destId="{98455DE9-D1ED-4616-8111-D751C63056E7}" srcOrd="2" destOrd="0" parTransId="{A2F66B0B-F514-4E19-AE64-92BA2DF54622}" sibTransId="{E1F06693-C09C-46DA-B863-898B96B541C8}"/>
    <dgm:cxn modelId="{3004DBD3-22F6-4897-B0E1-B7E6207D94E0}" type="presOf" srcId="{D39ED785-3E16-4D50-B8D7-9D5CA1A12AE2}" destId="{4D75985B-192A-4E7C-8B15-3CCD0439A29A}" srcOrd="0" destOrd="0" presId="urn:microsoft.com/office/officeart/2018/2/layout/IconLabelList"/>
    <dgm:cxn modelId="{88AEC299-6A30-44CA-821C-E9B915437113}" type="presParOf" srcId="{4CDB498E-D2C5-42B7-8CCF-45B967523494}" destId="{05D45B22-F12F-4BFF-B7D5-D689A85703F2}" srcOrd="0" destOrd="0" presId="urn:microsoft.com/office/officeart/2018/2/layout/IconLabelList"/>
    <dgm:cxn modelId="{A64A4995-BDE8-4ADD-9EF5-C250C3EB662D}" type="presParOf" srcId="{05D45B22-F12F-4BFF-B7D5-D689A85703F2}" destId="{C59A9D32-9FC0-4651-A706-5A571F5CF9B0}" srcOrd="0" destOrd="0" presId="urn:microsoft.com/office/officeart/2018/2/layout/IconLabelList"/>
    <dgm:cxn modelId="{A29EBBF1-22A7-4F0B-9C33-C91E5044FC9C}" type="presParOf" srcId="{05D45B22-F12F-4BFF-B7D5-D689A85703F2}" destId="{BD3AC29A-1A7C-49FE-8646-B6F9FBE52078}" srcOrd="1" destOrd="0" presId="urn:microsoft.com/office/officeart/2018/2/layout/IconLabelList"/>
    <dgm:cxn modelId="{922DAAB2-6677-4A42-985A-C2CA5898E0D4}" type="presParOf" srcId="{05D45B22-F12F-4BFF-B7D5-D689A85703F2}" destId="{FD68901E-C489-492E-85D8-23540D3A8BBE}" srcOrd="2" destOrd="0" presId="urn:microsoft.com/office/officeart/2018/2/layout/IconLabelList"/>
    <dgm:cxn modelId="{73C28586-4110-423C-8ECC-40DB699E07B1}" type="presParOf" srcId="{4CDB498E-D2C5-42B7-8CCF-45B967523494}" destId="{545169E4-3AC6-4697-96E4-87319F25A693}" srcOrd="1" destOrd="0" presId="urn:microsoft.com/office/officeart/2018/2/layout/IconLabelList"/>
    <dgm:cxn modelId="{808FB615-BB0A-4A1A-BD4E-2D1F12B5AFCA}" type="presParOf" srcId="{4CDB498E-D2C5-42B7-8CCF-45B967523494}" destId="{D1440E8D-456E-453F-B163-ED9CB6505C0D}" srcOrd="2" destOrd="0" presId="urn:microsoft.com/office/officeart/2018/2/layout/IconLabelList"/>
    <dgm:cxn modelId="{8837644C-AE2B-4F2E-96BC-165B9FFF5378}" type="presParOf" srcId="{D1440E8D-456E-453F-B163-ED9CB6505C0D}" destId="{496DE6CE-9C21-4AC4-93C0-AD6A22E4C311}" srcOrd="0" destOrd="0" presId="urn:microsoft.com/office/officeart/2018/2/layout/IconLabelList"/>
    <dgm:cxn modelId="{59F08284-42D2-4F0D-9CFB-2C707499736C}" type="presParOf" srcId="{D1440E8D-456E-453F-B163-ED9CB6505C0D}" destId="{243D52EB-A879-4DDF-B96D-347AB6D8D6F8}" srcOrd="1" destOrd="0" presId="urn:microsoft.com/office/officeart/2018/2/layout/IconLabelList"/>
    <dgm:cxn modelId="{9292F63F-A8F7-49B4-8E84-1F9494E8B5D5}" type="presParOf" srcId="{D1440E8D-456E-453F-B163-ED9CB6505C0D}" destId="{4D75985B-192A-4E7C-8B15-3CCD0439A29A}" srcOrd="2" destOrd="0" presId="urn:microsoft.com/office/officeart/2018/2/layout/IconLabelList"/>
    <dgm:cxn modelId="{9DFB8555-4706-46AB-B584-0AB6D4FDB409}" type="presParOf" srcId="{4CDB498E-D2C5-42B7-8CCF-45B967523494}" destId="{D89CD657-A2BC-4BA3-8F98-B60F37DE59BB}" srcOrd="3" destOrd="0" presId="urn:microsoft.com/office/officeart/2018/2/layout/IconLabelList"/>
    <dgm:cxn modelId="{75F38F7F-D6C2-4FCC-B6E7-DCB0C8F630F1}" type="presParOf" srcId="{4CDB498E-D2C5-42B7-8CCF-45B967523494}" destId="{283D1B73-3705-4D58-A761-E974004D6D2B}" srcOrd="4" destOrd="0" presId="urn:microsoft.com/office/officeart/2018/2/layout/IconLabelList"/>
    <dgm:cxn modelId="{A9236E5E-5823-4E11-BB36-5969BCB1A639}" type="presParOf" srcId="{283D1B73-3705-4D58-A761-E974004D6D2B}" destId="{3AA66E0D-3A17-4E87-AB6F-912B68095CDB}" srcOrd="0" destOrd="0" presId="urn:microsoft.com/office/officeart/2018/2/layout/IconLabelList"/>
    <dgm:cxn modelId="{F780B788-9B2C-4049-9C6E-4B5F373C26EF}" type="presParOf" srcId="{283D1B73-3705-4D58-A761-E974004D6D2B}" destId="{44EB14A5-91C5-4E3F-B977-A9E7D7364F99}" srcOrd="1" destOrd="0" presId="urn:microsoft.com/office/officeart/2018/2/layout/IconLabelList"/>
    <dgm:cxn modelId="{FFE2F416-73F3-475A-A4FC-7572F3EDE77B}" type="presParOf" srcId="{283D1B73-3705-4D58-A761-E974004D6D2B}" destId="{F04B730C-D28E-4FDB-B130-12824BCF5597}"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D70999-2FA4-4E4B-AF3B-6BCFFC36FEB5}">
      <dsp:nvSpPr>
        <dsp:cNvPr id="0" name=""/>
        <dsp:cNvSpPr/>
      </dsp:nvSpPr>
      <dsp:spPr>
        <a:xfrm>
          <a:off x="459345" y="1137803"/>
          <a:ext cx="749091" cy="74909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09079CE-0FB3-4C80-B00A-C020E13F894F}">
      <dsp:nvSpPr>
        <dsp:cNvPr id="0" name=""/>
        <dsp:cNvSpPr/>
      </dsp:nvSpPr>
      <dsp:spPr>
        <a:xfrm>
          <a:off x="1567" y="2248593"/>
          <a:ext cx="1664648" cy="13005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rtl="0">
            <a:lnSpc>
              <a:spcPct val="100000"/>
            </a:lnSpc>
            <a:spcBef>
              <a:spcPct val="0"/>
            </a:spcBef>
            <a:spcAft>
              <a:spcPct val="35000"/>
            </a:spcAft>
            <a:buNone/>
          </a:pPr>
          <a:r>
            <a:rPr sz="1800" kern="1200" b="0" i="0" u="none" baseline="0" lang="ko-KR"/>
            <a:t>신입 회원 홍보 및 모집 전략</a:t>
          </a:r>
        </a:p>
      </dsp:txBody>
      <dsp:txXfrm>
        <a:off x="1567" y="2248593"/>
        <a:ext cx="1664648" cy="1300506"/>
      </dsp:txXfrm>
    </dsp:sp>
    <dsp:sp modelId="{E6D0EC20-050B-4778-82BC-EDA3C2449F58}">
      <dsp:nvSpPr>
        <dsp:cNvPr id="0" name=""/>
        <dsp:cNvSpPr/>
      </dsp:nvSpPr>
      <dsp:spPr>
        <a:xfrm>
          <a:off x="2415307" y="1137803"/>
          <a:ext cx="749091" cy="74909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65F2F97-E0BF-41C4-AF13-5DA7F52F6EDC}">
      <dsp:nvSpPr>
        <dsp:cNvPr id="0" name=""/>
        <dsp:cNvSpPr/>
      </dsp:nvSpPr>
      <dsp:spPr>
        <a:xfrm>
          <a:off x="1957529" y="2248593"/>
          <a:ext cx="1664648" cy="13005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rtl="0">
            <a:lnSpc>
              <a:spcPct val="100000"/>
            </a:lnSpc>
            <a:spcBef>
              <a:spcPct val="0"/>
            </a:spcBef>
            <a:spcAft>
              <a:spcPct val="35000"/>
            </a:spcAft>
            <a:buNone/>
          </a:pPr>
          <a:r>
            <a:rPr sz="1800" kern="1200" b="0" i="0" u="none" baseline="0" lang="ko-KR"/>
            <a:t>효과적인 신규 회원 가입 절차 설계</a:t>
          </a:r>
        </a:p>
      </dsp:txBody>
      <dsp:txXfrm>
        <a:off x="1957529" y="2248593"/>
        <a:ext cx="1664648" cy="1300506"/>
      </dsp:txXfrm>
    </dsp:sp>
    <dsp:sp modelId="{733C5AE1-15DF-401B-BA99-22BDCF276E9C}">
      <dsp:nvSpPr>
        <dsp:cNvPr id="0" name=""/>
        <dsp:cNvSpPr/>
      </dsp:nvSpPr>
      <dsp:spPr>
        <a:xfrm>
          <a:off x="4371269" y="1137803"/>
          <a:ext cx="749091" cy="74909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F51AE50-2BCD-4118-A99F-FC668ACABE24}">
      <dsp:nvSpPr>
        <dsp:cNvPr id="0" name=""/>
        <dsp:cNvSpPr/>
      </dsp:nvSpPr>
      <dsp:spPr>
        <a:xfrm>
          <a:off x="3913491" y="2248593"/>
          <a:ext cx="1664648" cy="13005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rtl="0">
            <a:lnSpc>
              <a:spcPct val="100000"/>
            </a:lnSpc>
            <a:spcBef>
              <a:spcPct val="0"/>
            </a:spcBef>
            <a:spcAft>
              <a:spcPct val="35000"/>
            </a:spcAft>
            <a:buNone/>
          </a:pPr>
          <a:r>
            <a:rPr sz="1800" kern="1200" b="0" i="0" u="none" baseline="0" lang="ko-KR"/>
            <a:t>신설 클럽 구성 및 지원 전략</a:t>
          </a:r>
        </a:p>
      </dsp:txBody>
      <dsp:txXfrm>
        <a:off x="3913491" y="2248593"/>
        <a:ext cx="1664648" cy="130050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9A9D32-9FC0-4651-A706-5A571F5CF9B0}">
      <dsp:nvSpPr>
        <dsp:cNvPr id="0" name=""/>
        <dsp:cNvSpPr/>
      </dsp:nvSpPr>
      <dsp:spPr>
        <a:xfrm>
          <a:off x="970711" y="633712"/>
          <a:ext cx="1106394" cy="110639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D68901E-C489-492E-85D8-23540D3A8BBE}">
      <dsp:nvSpPr>
        <dsp:cNvPr id="0" name=""/>
        <dsp:cNvSpPr/>
      </dsp:nvSpPr>
      <dsp:spPr>
        <a:xfrm>
          <a:off x="294581" y="2062587"/>
          <a:ext cx="245865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rtl="0">
            <a:lnSpc>
              <a:spcPct val="100000"/>
            </a:lnSpc>
            <a:spcBef>
              <a:spcPct val="0"/>
            </a:spcBef>
            <a:spcAft>
              <a:spcPct val="35000"/>
            </a:spcAft>
            <a:buNone/>
          </a:pPr>
          <a:r>
            <a:rPr sz="3600" kern="1200" b="0" i="0" u="none" baseline="0" lang="ko-KR"/>
            <a:t>전략 수립</a:t>
          </a:r>
          <a:endParaRPr lang="ko-KR" sz="3600" kern="1200"/>
        </a:p>
      </dsp:txBody>
      <dsp:txXfrm>
        <a:off x="294581" y="2062587"/>
        <a:ext cx="2458655" cy="720000"/>
      </dsp:txXfrm>
    </dsp:sp>
    <dsp:sp modelId="{496DE6CE-9C21-4AC4-93C0-AD6A22E4C311}">
      <dsp:nvSpPr>
        <dsp:cNvPr id="0" name=""/>
        <dsp:cNvSpPr/>
      </dsp:nvSpPr>
      <dsp:spPr>
        <a:xfrm>
          <a:off x="3859632" y="633712"/>
          <a:ext cx="1106394" cy="110639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D75985B-192A-4E7C-8B15-3CCD0439A29A}">
      <dsp:nvSpPr>
        <dsp:cNvPr id="0" name=""/>
        <dsp:cNvSpPr/>
      </dsp:nvSpPr>
      <dsp:spPr>
        <a:xfrm>
          <a:off x="3183501" y="2062587"/>
          <a:ext cx="245865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rtl="0">
            <a:lnSpc>
              <a:spcPct val="100000"/>
            </a:lnSpc>
            <a:spcBef>
              <a:spcPct val="0"/>
            </a:spcBef>
            <a:spcAft>
              <a:spcPct val="35000"/>
            </a:spcAft>
            <a:buNone/>
          </a:pPr>
          <a:r>
            <a:rPr sz="3600" kern="1200" b="0" i="0" u="none" baseline="0" lang="ko-KR"/>
            <a:t>실행</a:t>
          </a:r>
          <a:endParaRPr lang="ko-KR" sz="3600" kern="1200"/>
        </a:p>
      </dsp:txBody>
      <dsp:txXfrm>
        <a:off x="3183501" y="2062587"/>
        <a:ext cx="2458655" cy="720000"/>
      </dsp:txXfrm>
    </dsp:sp>
    <dsp:sp modelId="{3AA66E0D-3A17-4E87-AB6F-912B68095CDB}">
      <dsp:nvSpPr>
        <dsp:cNvPr id="0" name=""/>
        <dsp:cNvSpPr/>
      </dsp:nvSpPr>
      <dsp:spPr>
        <a:xfrm>
          <a:off x="6748552" y="633712"/>
          <a:ext cx="1106394" cy="110639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04B730C-D28E-4FDB-B130-12824BCF5597}">
      <dsp:nvSpPr>
        <dsp:cNvPr id="0" name=""/>
        <dsp:cNvSpPr/>
      </dsp:nvSpPr>
      <dsp:spPr>
        <a:xfrm>
          <a:off x="6072421" y="2062587"/>
          <a:ext cx="245865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rtl="0">
            <a:lnSpc>
              <a:spcPct val="100000"/>
            </a:lnSpc>
            <a:spcBef>
              <a:spcPct val="0"/>
            </a:spcBef>
            <a:spcAft>
              <a:spcPct val="35000"/>
            </a:spcAft>
            <a:buNone/>
          </a:pPr>
          <a:r>
            <a:rPr sz="3600" kern="1200" b="0" i="0" u="none" baseline="0" lang="ko-KR"/>
            <a:t>멘토</a:t>
          </a:r>
          <a:endParaRPr lang="ko-KR" sz="3600" kern="1200"/>
        </a:p>
      </dsp:txBody>
      <dsp:txXfrm>
        <a:off x="6072421" y="2062587"/>
        <a:ext cx="2458655" cy="720000"/>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63710D-7F34-4C47-A870-95EF6FF162CE}" type="datetimeFigureOut">
              <a:rPr lang="en-US" smtClean="0"/>
              <a:t>8/28/2024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6352F2-6B87-474D-B022-C7F8713B53C0}" type="slidenum">
              <a:rPr lang="en-US" smtClean="0"/>
              <a:t>‹#›</a:t>
            </a:fld>
            <a:endParaRPr lang="en-US"/>
          </a:p>
        </p:txBody>
      </p:sp>
    </p:spTree>
    <p:extLst>
      <p:ext uri="{BB962C8B-B14F-4D97-AF65-F5344CB8AC3E}">
        <p14:creationId xmlns:p14="http://schemas.microsoft.com/office/powerpoint/2010/main" val="4067446341"/>
      </p:ext>
    </p:extLst>
  </p:cSld>
  <p:clrMap bg1="lt1" tx1="dk1" bg2="lt2" tx2="dk2" accent1="accent1" accent2="accent2" accent3="accent3" accent4="accent4" accent5="accent5" accent6="accent6" hlink="hlink" folHlink="folHlink"/>
  <p:notesStyle>
    <a:lvl1pPr marL="0" algn="l"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400" kern="1200">
        <a:solidFill>
          <a:schemeClr val="tx1"/>
        </a:solidFill>
        <a:latin typeface="+mn-lt"/>
        <a:ea typeface="+mn-ea"/>
        <a:cs typeface="+mn-cs"/>
      </a:defRPr>
    </a:lvl2pPr>
    <a:lvl3pPr marL="914400" algn="l" defTabSz="914400" rtl="0" eaLnBrk="1" latinLnBrk="0" hangingPunct="1">
      <a:defRPr sz="1400" kern="1200">
        <a:solidFill>
          <a:schemeClr val="tx1"/>
        </a:solidFill>
        <a:latin typeface="+mn-lt"/>
        <a:ea typeface="+mn-ea"/>
        <a:cs typeface="+mn-cs"/>
      </a:defRPr>
    </a:lvl3pPr>
    <a:lvl4pPr marL="1371600" algn="l" defTabSz="914400" rtl="0" eaLnBrk="1" latinLnBrk="0" hangingPunct="1">
      <a:defRPr sz="1400" kern="1200">
        <a:solidFill>
          <a:schemeClr val="tx1"/>
        </a:solidFill>
        <a:latin typeface="+mn-lt"/>
        <a:ea typeface="+mn-ea"/>
        <a:cs typeface="+mn-cs"/>
      </a:defRPr>
    </a:lvl4pPr>
    <a:lvl5pPr marL="1828800" algn="l" defTabSz="914400" rtl="0" eaLnBrk="1" latinLnBrk="0" hangingPunct="1">
      <a:defRPr sz="14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b="0" i="0" u="none" baseline="0" lang="ko-KR"/>
              <a:t>자신을 소개하세요: 예: 안녕하세요, 환영합니다. 저는 X 리전 [성명]입니다. </a:t>
            </a:r>
            <a:r>
              <a:rPr b="0" i="0" u="none" baseline="0" lang="ko-KR">
                <a:solidFill>
                  <a:srgbClr val="FF0000"/>
                </a:solidFill>
              </a:rPr>
              <a:t>오늘은 회원 모집 및 유지에 관한 모범 사례에 관해 말씀드리겠습니다.</a:t>
            </a:r>
          </a:p>
        </p:txBody>
      </p:sp>
      <p:sp>
        <p:nvSpPr>
          <p:cNvPr id="4" name="Slide Number Placeholder 3"/>
          <p:cNvSpPr>
            <a:spLocks noGrp="1"/>
          </p:cNvSpPr>
          <p:nvPr>
            <p:ph type="sldNum" sz="quarter" idx="5"/>
          </p:nvPr>
        </p:nvSpPr>
        <p:spPr/>
        <p:txBody>
          <a:bodyPr/>
          <a:lstStyle/>
          <a:p>
            <a:pPr algn="l" rtl="0"/>
            <a:r>
              <a:rPr b="0" i="0" u="none" baseline="0" lang="ko-KR"/>
              <a:t/>
            </a:r>
            <a:fld id="{936352F2-6B87-474D-B022-C7F8713B53C0}" type="slidenum">
              <a:rPr/>
              <a:t>1</a:t>
            </a:fld>
            <a:endParaRPr lang="ko-KR"/>
          </a:p>
        </p:txBody>
      </p:sp>
    </p:spTree>
    <p:extLst>
      <p:ext uri="{BB962C8B-B14F-4D97-AF65-F5344CB8AC3E}">
        <p14:creationId xmlns:p14="http://schemas.microsoft.com/office/powerpoint/2010/main" val="5720454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eaLnBrk="1" fontAlgn="auto" latinLnBrk="0" hangingPunct="1" rtl="0">
              <a:lnSpc>
                <a:spcPct val="100000"/>
              </a:lnSpc>
              <a:spcBef>
                <a:spcPts val="0"/>
              </a:spcBef>
              <a:spcAft>
                <a:spcPts val="0"/>
              </a:spcAft>
              <a:buClrTx/>
              <a:buSzTx/>
              <a:buFontTx/>
              <a:buNone/>
              <a:tabLst/>
              <a:defRPr/>
            </a:pPr>
            <a:r>
              <a:rPr sz="1400" kern="100" b="0" i="0" u="none" baseline="0" lang="ko-KR">
                <a:effectLst/>
                <a:latin typeface="Calibri" panose="020F0502020204030204" pitchFamily="34" charset="0"/>
                <a:ea typeface="Calibri" panose="020F0502020204030204" pitchFamily="34" charset="0"/>
                <a:cs typeface="Times New Roman" panose="02020603050405020304" pitchFamily="18" charset="0"/>
              </a:rPr>
              <a:t>클럽을 탄탄하게 성장시키고 회원의 수를 늘리는 것은 여성과 소녀에게 경제적 자립 능력을 강화하기 위한 교육과 훈련을 제공한다는 우리의 사명을 달성하기 위해 반드시 필요합니다. </a:t>
            </a:r>
          </a:p>
          <a:p>
            <a:pPr marL="0" marR="0" lvl="0" indent="0" algn="l" defTabSz="914400" eaLnBrk="1" fontAlgn="auto" latinLnBrk="0" hangingPunct="1" rtl="0">
              <a:lnSpc>
                <a:spcPct val="100000"/>
              </a:lnSpc>
              <a:spcBef>
                <a:spcPts val="0"/>
              </a:spcBef>
              <a:spcAft>
                <a:spcPts val="0"/>
              </a:spcAft>
              <a:buClrTx/>
              <a:buSzTx/>
              <a:buFontTx/>
              <a:buNone/>
              <a:tabLst/>
              <a:defRPr/>
            </a:pPr>
            <a:endParaRPr lang="ko-KR" sz="1400" kern="10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eaLnBrk="1" fontAlgn="auto" latinLnBrk="0" hangingPunct="1" rtl="0">
              <a:lnSpc>
                <a:spcPct val="100000"/>
              </a:lnSpc>
              <a:spcBef>
                <a:spcPts val="0"/>
              </a:spcBef>
              <a:spcAft>
                <a:spcPts val="0"/>
              </a:spcAft>
              <a:buClrTx/>
              <a:buSzTx/>
              <a:buFontTx/>
              <a:buNone/>
              <a:tabLst/>
              <a:defRPr/>
            </a:pPr>
            <a:r>
              <a:rPr sz="1400" kern="100" b="0" i="0" u="none" baseline="0" lang="ko-KR">
                <a:effectLst/>
                <a:latin typeface="Calibri" panose="020F0502020204030204" pitchFamily="34" charset="0"/>
                <a:ea typeface="Calibri" panose="020F0502020204030204" pitchFamily="34" charset="0"/>
                <a:cs typeface="Times New Roman" panose="02020603050405020304" pitchFamily="18" charset="0"/>
              </a:rPr>
              <a:t>모집, 유지, 참여 등 일부 회원 자격 관련 기본 사항은 동일합니다. 지금부터 모집과 유지에 관한 몇 가지 모범 사례를 알려드리겠습니다. 오늘 말씀드릴 몇 가지 사례를 잘 활용하시기 바랍니다. </a:t>
            </a:r>
          </a:p>
          <a:p>
            <a:endParaRPr lang="ko-KR" sz="1400"/>
          </a:p>
        </p:txBody>
      </p:sp>
      <p:sp>
        <p:nvSpPr>
          <p:cNvPr id="4" name="Slide Number Placeholder 3"/>
          <p:cNvSpPr>
            <a:spLocks noGrp="1"/>
          </p:cNvSpPr>
          <p:nvPr>
            <p:ph type="sldNum" sz="quarter" idx="5"/>
          </p:nvPr>
        </p:nvSpPr>
        <p:spPr/>
        <p:txBody>
          <a:bodyPr/>
          <a:lstStyle/>
          <a:p>
            <a:pPr algn="l" rtl="0"/>
            <a:r>
              <a:rPr b="0" i="0" u="none" baseline="0" lang="ko-KR"/>
              <a:t/>
            </a:r>
            <a:fld id="{936352F2-6B87-474D-B022-C7F8713B53C0}" type="slidenum">
              <a:rPr/>
              <a:t>2</a:t>
            </a:fld>
            <a:endParaRPr lang="ko-KR"/>
          </a:p>
        </p:txBody>
      </p:sp>
    </p:spTree>
    <p:extLst>
      <p:ext uri="{BB962C8B-B14F-4D97-AF65-F5344CB8AC3E}">
        <p14:creationId xmlns:p14="http://schemas.microsoft.com/office/powerpoint/2010/main" val="2323748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49"/>
            <a:ext cx="5486400" cy="8335737"/>
          </a:xfrm>
        </p:spPr>
        <p:txBody>
          <a:bodyPr/>
          <a:lstStyle/>
          <a:p>
            <a:pPr marL="0" marR="0" algn="l" rtl="0">
              <a:lnSpc>
                <a:spcPct val="107000"/>
              </a:lnSpc>
              <a:spcBef>
                <a:spcPts val="0"/>
              </a:spcBef>
              <a:spcAft>
                <a:spcPts val="800"/>
              </a:spcAft>
            </a:pPr>
            <a:r>
              <a:rPr sz="1200" kern="100" b="1" i="0" u="none" baseline="0" lang="ko-KR">
                <a:effectLst/>
                <a:ea typeface="Aptos" panose="020B0004020202020204" pitchFamily="34" charset="0"/>
                <a:cs typeface="Times New Roman" panose="02020603050405020304" pitchFamily="18" charset="0"/>
              </a:rPr>
              <a:t>지원 활동</a:t>
            </a:r>
            <a:endParaRPr lang="ko-KR" sz="1200" kern="100" dirty="0">
              <a:effectLst/>
              <a:ea typeface="Aptos" panose="020B0004020202020204" pitchFamily="34" charset="0"/>
              <a:cs typeface="Times New Roman" panose="02020603050405020304" pitchFamily="18" charset="0"/>
            </a:endParaRPr>
          </a:p>
          <a:p>
            <a:pPr marL="0" marR="0" algn="l" rtl="0">
              <a:lnSpc>
                <a:spcPct val="107000"/>
              </a:lnSpc>
              <a:spcBef>
                <a:spcPts val="0"/>
              </a:spcBef>
              <a:spcAft>
                <a:spcPts val="800"/>
              </a:spcAft>
            </a:pPr>
            <a:r>
              <a:rPr sz="1200" kern="100" b="0" i="0" u="none" baseline="0" lang="ko-KR">
                <a:solidFill>
                  <a:srgbClr val="FF0000"/>
                </a:solidFill>
                <a:ea typeface="Aptos" panose="020B0004020202020204" pitchFamily="34" charset="0"/>
                <a:cs typeface="Times New Roman" panose="02020603050405020304" pitchFamily="18" charset="0"/>
              </a:rPr>
              <a:t>클럽 회장 또는 재무이사는</a:t>
            </a:r>
            <a:r>
              <a:rPr sz="1200" kern="100" b="0" i="0" u="none" baseline="0" lang="ko-KR">
                <a:effectLst/>
                <a:ea typeface="Aptos" panose="020B0004020202020204" pitchFamily="34" charset="0"/>
                <a:cs typeface="Times New Roman" panose="02020603050405020304" pitchFamily="18" charset="0"/>
              </a:rPr>
              <a:t> 홍보 자료나 소개 양식을 수신하는 대로 </a:t>
            </a:r>
            <a:r>
              <a:rPr sz="1200" kern="100" b="0" i="0" u="none" baseline="0" lang="ko-KR">
                <a:solidFill>
                  <a:srgbClr val="FF0000"/>
                </a:solidFill>
                <a:effectLst/>
                <a:ea typeface="Aptos" panose="020B0004020202020204" pitchFamily="34" charset="0"/>
                <a:cs typeface="Times New Roman" panose="02020603050405020304" pitchFamily="18" charset="0"/>
              </a:rPr>
              <a:t>클럽 회원 모집 및 유지 위원장이나 위원회에 전달하여 후속 조치를 취할 수 있도록 </a:t>
            </a:r>
            <a:r>
              <a:rPr sz="1200" kern="100" b="0" i="0" u="none" baseline="0" lang="ko-KR">
                <a:effectLst/>
                <a:ea typeface="Aptos" panose="020B0004020202020204" pitchFamily="34" charset="0"/>
                <a:cs typeface="Times New Roman" panose="02020603050405020304" pitchFamily="18" charset="0"/>
              </a:rPr>
              <a:t>협조합니다. 이렇게 하면 신입 회원을 쉽게 모집하는 데 도움이 됩니다. 하지만 여기서 가장 중요한 것은 지원 활동 이후의 '후속 조치'입니다!</a:t>
            </a:r>
          </a:p>
          <a:p>
            <a:pPr marL="0" marR="0" algn="l" rtl="0">
              <a:lnSpc>
                <a:spcPct val="107000"/>
              </a:lnSpc>
              <a:spcBef>
                <a:spcPts val="0"/>
              </a:spcBef>
              <a:spcAft>
                <a:spcPts val="800"/>
              </a:spcAft>
            </a:pPr>
            <a:endParaRPr lang="ko-KR" sz="1200" kern="100" dirty="0">
              <a:effectLst/>
              <a:ea typeface="Aptos" panose="020B0004020202020204" pitchFamily="34" charset="0"/>
              <a:cs typeface="Times New Roman" panose="02020603050405020304" pitchFamily="18" charset="0"/>
            </a:endParaRPr>
          </a:p>
          <a:p>
            <a:pPr marL="0" marR="0" algn="l" rtl="0">
              <a:lnSpc>
                <a:spcPct val="107000"/>
              </a:lnSpc>
              <a:spcBef>
                <a:spcPts val="0"/>
              </a:spcBef>
              <a:spcAft>
                <a:spcPts val="800"/>
              </a:spcAft>
            </a:pPr>
            <a:r>
              <a:rPr sz="1200" kern="100" b="1" i="0" u="none" baseline="0" lang="ko-KR">
                <a:effectLst/>
                <a:ea typeface="Aptos" panose="020B0004020202020204" pitchFamily="34" charset="0"/>
                <a:cs typeface="Times New Roman" panose="02020603050405020304" pitchFamily="18" charset="0"/>
              </a:rPr>
              <a:t>소롭티미스트의 이점을 공유하세요!</a:t>
            </a:r>
            <a:endParaRPr lang="ko-KR" sz="1200" kern="100" dirty="0">
              <a:effectLst/>
              <a:ea typeface="Aptos" panose="020B0004020202020204" pitchFamily="34" charset="0"/>
              <a:cs typeface="Times New Roman" panose="02020603050405020304" pitchFamily="18" charset="0"/>
            </a:endParaRPr>
          </a:p>
          <a:p>
            <a:pPr marL="0" marR="0" algn="l" rtl="0">
              <a:lnSpc>
                <a:spcPct val="107000"/>
              </a:lnSpc>
              <a:spcBef>
                <a:spcPts val="0"/>
              </a:spcBef>
              <a:spcAft>
                <a:spcPts val="800"/>
              </a:spcAft>
            </a:pPr>
            <a:r>
              <a:rPr sz="1200" kern="100" b="0" i="0" u="none" baseline="0" lang="ko-KR">
                <a:effectLst/>
                <a:ea typeface="Aptos" panose="020B0004020202020204" pitchFamily="34" charset="0"/>
                <a:cs typeface="Times New Roman" panose="02020603050405020304" pitchFamily="18" charset="0"/>
              </a:rPr>
              <a:t>소롭티미스트가 되면 어떤 이점이 있는지 공유하여 새로운 회원의 가입을 독려합니다. 회원 활동에 대한 매력을 알림으로써 새로운 회원의 가입을 유도할 수 있습니다. </a:t>
            </a:r>
            <a:r>
              <a:rPr sz="1200" kern="100" b="0" i="0" u="none" baseline="0" lang="ko-KR">
                <a:solidFill>
                  <a:srgbClr val="FF0000"/>
                </a:solidFill>
                <a:effectLst/>
                <a:ea typeface="Aptos" panose="020B0004020202020204" pitchFamily="34" charset="0"/>
                <a:cs typeface="Times New Roman" panose="02020603050405020304" pitchFamily="18" charset="0"/>
              </a:rPr>
              <a:t>다음과 같은 질문을 활용하세요.</a:t>
            </a:r>
            <a:r>
              <a:rPr sz="1200" kern="100" b="0" i="0" u="none" baseline="0" lang="ko-KR">
                <a:effectLst/>
                <a:ea typeface="Aptos" panose="020B0004020202020204" pitchFamily="34" charset="0"/>
                <a:cs typeface="Times New Roman" panose="02020603050405020304" pitchFamily="18" charset="0"/>
              </a:rPr>
              <a:t> </a:t>
            </a:r>
          </a:p>
          <a:p>
            <a:pPr marL="171450" marR="0" lvl="0" indent="-171450" algn="l" rtl="0">
              <a:lnSpc>
                <a:spcPct val="107000"/>
              </a:lnSpc>
              <a:spcBef>
                <a:spcPts val="0"/>
              </a:spcBef>
              <a:spcAft>
                <a:spcPts val="800"/>
              </a:spcAft>
              <a:buFont typeface="Arial" panose="020B0604020202020204" pitchFamily="34" charset="0"/>
              <a:buChar char="•"/>
              <a:tabLst>
                <a:tab pos="457200" algn="l"/>
              </a:tabLst>
            </a:pPr>
            <a:r>
              <a:rPr sz="1200" kern="100" b="0" i="0" u="none" baseline="0" lang="ko-KR">
                <a:effectLst/>
                <a:ea typeface="Aptos" panose="020B0004020202020204" pitchFamily="34" charset="0"/>
                <a:cs typeface="Times New Roman" panose="02020603050405020304" pitchFamily="18" charset="0"/>
              </a:rPr>
              <a:t>회원이 되면 어떤 이점이 있는가? </a:t>
            </a:r>
          </a:p>
          <a:p>
            <a:pPr marL="171450" marR="0" lvl="0" indent="-171450" algn="l" rtl="0">
              <a:lnSpc>
                <a:spcPct val="107000"/>
              </a:lnSpc>
              <a:spcBef>
                <a:spcPts val="0"/>
              </a:spcBef>
              <a:spcAft>
                <a:spcPts val="800"/>
              </a:spcAft>
              <a:buFont typeface="Arial" panose="020B0604020202020204" pitchFamily="34" charset="0"/>
              <a:buChar char="•"/>
              <a:tabLst>
                <a:tab pos="457200" algn="l"/>
              </a:tabLst>
            </a:pPr>
            <a:r>
              <a:rPr sz="1200" kern="100" b="0" i="0" u="none" baseline="0" lang="ko-KR">
                <a:effectLst/>
                <a:ea typeface="Aptos" panose="020B0004020202020204" pitchFamily="34" charset="0"/>
                <a:cs typeface="Times New Roman" panose="02020603050405020304" pitchFamily="18" charset="0"/>
              </a:rPr>
              <a:t>회원이 되면 어떤 것을 얻을 수 있는가?</a:t>
            </a:r>
          </a:p>
          <a:p>
            <a:pPr marL="0" marR="0" lvl="0" indent="0" algn="l" defTabSz="914400" eaLnBrk="1" fontAlgn="auto" latinLnBrk="0" hangingPunct="1" rtl="0">
              <a:lnSpc>
                <a:spcPct val="107000"/>
              </a:lnSpc>
              <a:spcBef>
                <a:spcPts val="0"/>
              </a:spcBef>
              <a:spcAft>
                <a:spcPts val="800"/>
              </a:spcAft>
              <a:buClrTx/>
              <a:buSzTx/>
              <a:buFontTx/>
              <a:buNone/>
              <a:tabLst/>
              <a:defRPr/>
            </a:pPr>
            <a:endParaRPr lang="ko-KR" sz="1200" kern="100" dirty="0">
              <a:effectLst/>
              <a:ea typeface="Aptos" panose="020B0004020202020204" pitchFamily="34" charset="0"/>
              <a:cs typeface="Times New Roman" panose="02020603050405020304" pitchFamily="18" charset="0"/>
            </a:endParaRPr>
          </a:p>
          <a:p>
            <a:pPr marL="0" marR="0" lvl="0" indent="0" algn="l" defTabSz="914400" eaLnBrk="1" fontAlgn="auto" latinLnBrk="0" hangingPunct="1" rtl="0">
              <a:lnSpc>
                <a:spcPct val="107000"/>
              </a:lnSpc>
              <a:spcBef>
                <a:spcPts val="0"/>
              </a:spcBef>
              <a:spcAft>
                <a:spcPts val="800"/>
              </a:spcAft>
              <a:buClrTx/>
              <a:buSzTx/>
              <a:buFontTx/>
              <a:buNone/>
              <a:tabLst/>
              <a:defRPr/>
            </a:pPr>
            <a:r>
              <a:rPr sz="1200" kern="100" b="0" i="0" u="none" baseline="0" lang="ko-KR">
                <a:effectLst/>
                <a:ea typeface="Aptos" panose="020B0004020202020204" pitchFamily="34" charset="0"/>
                <a:cs typeface="Times New Roman" panose="02020603050405020304" pitchFamily="18" charset="0"/>
              </a:rPr>
              <a:t>그러한 이점이 소롭티미스트의 사명과 일치하고 달성 가능한지 확인합니다. 제48회 SIA 2년 주기 총회에서 언급된 예와 회원의 말을 빌리</a:t>
            </a:r>
            <a:r>
              <a:rPr sz="1200" kern="100" b="0" i="1" u="none" baseline="0" lang="ko-KR">
                <a:effectLst/>
                <a:ea typeface="Aptos" panose="020B0004020202020204" pitchFamily="34" charset="0"/>
                <a:cs typeface="Times New Roman" panose="02020603050405020304" pitchFamily="18" charset="0"/>
              </a:rPr>
              <a:t>자</a:t>
            </a:r>
            <a:r>
              <a:rPr sz="1200" kern="100" b="0" i="0" u="none" baseline="0" lang="ko-KR">
                <a:effectLst/>
                <a:ea typeface="Aptos" panose="020B0004020202020204" pitchFamily="34" charset="0"/>
                <a:cs typeface="Times New Roman" panose="02020603050405020304" pitchFamily="18" charset="0"/>
              </a:rPr>
              <a:t>면 </a:t>
            </a:r>
            <a:r>
              <a:rPr sz="1200" kern="100" b="0" i="1" u="none" baseline="0" lang="ko-KR">
                <a:solidFill>
                  <a:srgbClr val="FF0000"/>
                </a:solidFill>
                <a:ea typeface="Aptos" panose="020B0004020202020204" pitchFamily="34" charset="0"/>
                <a:cs typeface="Times New Roman" panose="02020603050405020304" pitchFamily="18" charset="0"/>
              </a:rPr>
              <a:t>회원 활동이 주는 이점</a:t>
            </a:r>
            <a:r>
              <a:rPr sz="1200" kern="100" b="0" i="0" u="none" baseline="0" lang="ko-KR">
                <a:ea typeface="Aptos" panose="020B0004020202020204" pitchFamily="34" charset="0"/>
                <a:cs typeface="Times New Roman" panose="02020603050405020304" pitchFamily="18" charset="0"/>
              </a:rPr>
              <a:t>은 다음과 같습니다:</a:t>
            </a:r>
          </a:p>
          <a:p>
            <a:pPr marL="171450" marR="0" lvl="0" indent="-171450" algn="l" defTabSz="914400" eaLnBrk="1" fontAlgn="auto" latinLnBrk="0" hangingPunct="1" rtl="0">
              <a:lnSpc>
                <a:spcPct val="107000"/>
              </a:lnSpc>
              <a:spcBef>
                <a:spcPts val="0"/>
              </a:spcBef>
              <a:spcAft>
                <a:spcPts val="800"/>
              </a:spcAft>
              <a:buClrTx/>
              <a:buSzTx/>
              <a:buFont typeface="Arial" panose="020B0604020202020204" pitchFamily="34" charset="0"/>
              <a:buChar char="•"/>
              <a:tabLst/>
              <a:defRPr/>
            </a:pPr>
            <a:r>
              <a:rPr sz="1200" kern="100" b="0" i="0" u="none" baseline="0" lang="ko-KR">
                <a:solidFill>
                  <a:srgbClr val="FF0000"/>
                </a:solidFill>
                <a:ea typeface="Aptos" panose="020B0004020202020204" pitchFamily="34" charset="0"/>
                <a:cs typeface="Times New Roman" panose="02020603050405020304" pitchFamily="18" charset="0"/>
              </a:rPr>
              <a:t>커뮤니티</a:t>
            </a:r>
          </a:p>
          <a:p>
            <a:pPr marL="171450" marR="0" lvl="0" indent="-171450" algn="l" defTabSz="914400" eaLnBrk="1" fontAlgn="auto" latinLnBrk="0" hangingPunct="1" rtl="0">
              <a:lnSpc>
                <a:spcPct val="107000"/>
              </a:lnSpc>
              <a:spcBef>
                <a:spcPts val="0"/>
              </a:spcBef>
              <a:spcAft>
                <a:spcPts val="800"/>
              </a:spcAft>
              <a:buClrTx/>
              <a:buSzTx/>
              <a:buFont typeface="Arial" panose="020B0604020202020204" pitchFamily="34" charset="0"/>
              <a:buChar char="•"/>
              <a:tabLst/>
              <a:defRPr/>
            </a:pPr>
            <a:r>
              <a:rPr sz="1200" kern="100" b="0" i="0" u="none" baseline="0" lang="ko-KR">
                <a:solidFill>
                  <a:srgbClr val="FF0000"/>
                </a:solidFill>
                <a:ea typeface="Aptos" panose="020B0004020202020204" pitchFamily="34" charset="0"/>
                <a:cs typeface="Times New Roman" panose="02020603050405020304" pitchFamily="18" charset="0"/>
              </a:rPr>
              <a:t>유대/연결</a:t>
            </a:r>
          </a:p>
          <a:p>
            <a:pPr marL="171450" marR="0" lvl="0" indent="-171450" algn="l" defTabSz="914400" eaLnBrk="1" fontAlgn="auto" latinLnBrk="0" hangingPunct="1" rtl="0">
              <a:lnSpc>
                <a:spcPct val="107000"/>
              </a:lnSpc>
              <a:spcBef>
                <a:spcPts val="0"/>
              </a:spcBef>
              <a:spcAft>
                <a:spcPts val="800"/>
              </a:spcAft>
              <a:buClrTx/>
              <a:buSzTx/>
              <a:buFont typeface="Arial" panose="020B0604020202020204" pitchFamily="34" charset="0"/>
              <a:buChar char="•"/>
              <a:tabLst/>
              <a:defRPr/>
            </a:pPr>
            <a:r>
              <a:rPr sz="1200" kern="100" b="0" i="0" u="none" baseline="0" lang="ko-KR">
                <a:solidFill>
                  <a:srgbClr val="FF0000"/>
                </a:solidFill>
                <a:ea typeface="Aptos" panose="020B0004020202020204" pitchFamily="34" charset="0"/>
                <a:cs typeface="Times New Roman" panose="02020603050405020304" pitchFamily="18" charset="0"/>
              </a:rPr>
              <a:t>즐거움</a:t>
            </a:r>
          </a:p>
          <a:p>
            <a:pPr marL="171450" marR="0" lvl="0" indent="-171450" algn="l" defTabSz="914400" eaLnBrk="1" fontAlgn="auto" latinLnBrk="0" hangingPunct="1" rtl="0">
              <a:lnSpc>
                <a:spcPct val="107000"/>
              </a:lnSpc>
              <a:spcBef>
                <a:spcPts val="0"/>
              </a:spcBef>
              <a:spcAft>
                <a:spcPts val="800"/>
              </a:spcAft>
              <a:buClrTx/>
              <a:buSzTx/>
              <a:buFont typeface="Arial" panose="020B0604020202020204" pitchFamily="34" charset="0"/>
              <a:buChar char="•"/>
              <a:tabLst/>
              <a:defRPr/>
            </a:pPr>
            <a:r>
              <a:rPr sz="1200" kern="100" b="0" i="0" u="none" baseline="0" lang="ko-KR">
                <a:solidFill>
                  <a:srgbClr val="FF0000"/>
                </a:solidFill>
                <a:ea typeface="Aptos" panose="020B0004020202020204" pitchFamily="34" charset="0"/>
                <a:cs typeface="Times New Roman" panose="02020603050405020304" pitchFamily="18" charset="0"/>
              </a:rPr>
              <a:t>전 세계인과의 교류</a:t>
            </a:r>
          </a:p>
          <a:p>
            <a:pPr marL="171450" marR="0" lvl="0" indent="-171450" algn="l" defTabSz="914400" eaLnBrk="1" fontAlgn="auto" latinLnBrk="0" hangingPunct="1" rtl="0">
              <a:lnSpc>
                <a:spcPct val="107000"/>
              </a:lnSpc>
              <a:spcBef>
                <a:spcPts val="0"/>
              </a:spcBef>
              <a:spcAft>
                <a:spcPts val="800"/>
              </a:spcAft>
              <a:buClrTx/>
              <a:buSzTx/>
              <a:buFont typeface="Arial" panose="020B0604020202020204" pitchFamily="34" charset="0"/>
              <a:buChar char="•"/>
              <a:tabLst/>
              <a:defRPr/>
            </a:pPr>
            <a:r>
              <a:rPr sz="1200" kern="100" b="0" i="0" u="none" baseline="0" lang="ko-KR">
                <a:solidFill>
                  <a:srgbClr val="FF0000"/>
                </a:solidFill>
                <a:ea typeface="Aptos" panose="020B0004020202020204" pitchFamily="34" charset="0"/>
                <a:cs typeface="Times New Roman" panose="02020603050405020304" pitchFamily="18" charset="0"/>
              </a:rPr>
              <a:t>변화를 일으키는 집단적 능력</a:t>
            </a:r>
          </a:p>
          <a:p>
            <a:pPr marL="171450" marR="0" lvl="0" indent="-171450" algn="l" defTabSz="914400" eaLnBrk="1" fontAlgn="auto" latinLnBrk="0" hangingPunct="1" rtl="0">
              <a:lnSpc>
                <a:spcPct val="107000"/>
              </a:lnSpc>
              <a:spcBef>
                <a:spcPts val="0"/>
              </a:spcBef>
              <a:spcAft>
                <a:spcPts val="800"/>
              </a:spcAft>
              <a:buClrTx/>
              <a:buSzTx/>
              <a:buFont typeface="Arial" panose="020B0604020202020204" pitchFamily="34" charset="0"/>
              <a:buChar char="•"/>
              <a:tabLst/>
              <a:defRPr/>
            </a:pPr>
            <a:r>
              <a:rPr sz="1200" kern="100" b="0" i="0" u="none" baseline="0" lang="ko-KR">
                <a:solidFill>
                  <a:srgbClr val="FF0000"/>
                </a:solidFill>
                <a:ea typeface="Aptos" panose="020B0004020202020204" pitchFamily="34" charset="0"/>
                <a:cs typeface="Times New Roman" panose="02020603050405020304" pitchFamily="18" charset="0"/>
              </a:rPr>
              <a:t>우정 등.</a:t>
            </a:r>
            <a:endParaRPr lang="ko-KR" sz="1200" i="0" strike="sngStrike" kern="100" dirty="0">
              <a:solidFill>
                <a:srgbClr val="FF0000"/>
              </a:solidFill>
              <a:effectLst/>
              <a:ea typeface="Aptos" panose="020B0004020202020204" pitchFamily="34" charset="0"/>
              <a:cs typeface="Times New Roman" panose="02020603050405020304" pitchFamily="18" charset="0"/>
            </a:endParaRPr>
          </a:p>
          <a:p>
            <a:pPr marL="0" marR="0" algn="l" rtl="0">
              <a:lnSpc>
                <a:spcPct val="107000"/>
              </a:lnSpc>
              <a:spcBef>
                <a:spcPts val="0"/>
              </a:spcBef>
              <a:spcAft>
                <a:spcPts val="800"/>
              </a:spcAft>
            </a:pPr>
            <a:r>
              <a:rPr sz="1200" kern="100" b="0" i="0" u="none" baseline="0" lang="ko-KR">
                <a:effectLst/>
                <a:ea typeface="Aptos" panose="020B0004020202020204" pitchFamily="34" charset="0"/>
                <a:cs typeface="Times New Roman" panose="02020603050405020304" pitchFamily="18" charset="0"/>
              </a:rPr>
              <a:t> </a:t>
            </a:r>
          </a:p>
          <a:p>
            <a:pPr marL="0" marR="0" algn="l" rtl="0">
              <a:lnSpc>
                <a:spcPct val="107000"/>
              </a:lnSpc>
              <a:spcBef>
                <a:spcPts val="0"/>
              </a:spcBef>
              <a:spcAft>
                <a:spcPts val="800"/>
              </a:spcAft>
            </a:pPr>
            <a:r>
              <a:rPr sz="1200" kern="100" b="1" i="0" u="none" baseline="0" lang="ko-KR">
                <a:effectLst/>
                <a:ea typeface="Aptos" panose="020B0004020202020204" pitchFamily="34" charset="0"/>
                <a:cs typeface="Times New Roman" panose="02020603050405020304" pitchFamily="18" charset="0"/>
              </a:rPr>
              <a:t>회원 활동 홍보</a:t>
            </a:r>
            <a:endParaRPr lang="ko-KR" sz="1200" kern="100" dirty="0">
              <a:effectLst/>
              <a:ea typeface="Aptos" panose="020B0004020202020204" pitchFamily="34" charset="0"/>
              <a:cs typeface="Times New Roman" panose="02020603050405020304" pitchFamily="18" charset="0"/>
            </a:endParaRPr>
          </a:p>
          <a:p>
            <a:pPr marL="171450" marR="0" lvl="0" indent="-171450" algn="l" rtl="0">
              <a:lnSpc>
                <a:spcPct val="107000"/>
              </a:lnSpc>
              <a:spcBef>
                <a:spcPts val="0"/>
              </a:spcBef>
              <a:spcAft>
                <a:spcPts val="800"/>
              </a:spcAft>
              <a:buFont typeface="Arial" panose="020B0604020202020204" pitchFamily="34" charset="0"/>
              <a:buChar char="•"/>
              <a:tabLst>
                <a:tab pos="457200" algn="l"/>
              </a:tabLst>
            </a:pPr>
            <a:r>
              <a:rPr sz="1200" kern="100" b="0" i="0" u="none" baseline="0" lang="ko-KR">
                <a:effectLst/>
                <a:ea typeface="Aptos" panose="020B0004020202020204" pitchFamily="34" charset="0"/>
                <a:cs typeface="Times New Roman" panose="02020603050405020304" pitchFamily="18" charset="0"/>
              </a:rPr>
              <a:t>소롭티미스트 드림 프로그램을 홍보합니다. 회원 여러분도 잘 아시다시피, 이 프로그램에 대한 홍보는 새로운 회원을 유치하는 가장 좋은 방법입니다!</a:t>
            </a:r>
          </a:p>
          <a:p>
            <a:pPr marL="171450" marR="0" lvl="0" indent="-171450" algn="l" rtl="0">
              <a:lnSpc>
                <a:spcPct val="107000"/>
              </a:lnSpc>
              <a:spcBef>
                <a:spcPts val="0"/>
              </a:spcBef>
              <a:spcAft>
                <a:spcPts val="800"/>
              </a:spcAft>
              <a:buFont typeface="Arial" panose="020B0604020202020204" pitchFamily="34" charset="0"/>
              <a:buChar char="•"/>
              <a:tabLst>
                <a:tab pos="457200" algn="l"/>
              </a:tabLst>
            </a:pPr>
            <a:r>
              <a:rPr sz="1200" kern="100" b="0" i="0" u="none" baseline="0" lang="ko-KR">
                <a:effectLst/>
                <a:ea typeface="Aptos" panose="020B0004020202020204" pitchFamily="34" charset="0"/>
                <a:cs typeface="Times New Roman" panose="02020603050405020304" pitchFamily="18" charset="0"/>
              </a:rPr>
              <a:t>브랜드를 통합하는 드림 프로그램에 대한 인지도를 높이면 이 프로그램이 여성과 소녀에게 미치는 영향력을 확대할 수 있습니다. SIA의 '리브 유어 드림 상'과 '드림잇, 비 잇' 홍보 키트를 활용합니다. </a:t>
            </a:r>
          </a:p>
          <a:p>
            <a:pPr marL="171450" marR="0" lvl="0" indent="-171450" algn="l" rtl="0">
              <a:lnSpc>
                <a:spcPct val="107000"/>
              </a:lnSpc>
              <a:spcBef>
                <a:spcPts val="0"/>
              </a:spcBef>
              <a:spcAft>
                <a:spcPts val="800"/>
              </a:spcAft>
              <a:buFont typeface="Arial" panose="020B0604020202020204" pitchFamily="34" charset="0"/>
              <a:buChar char="•"/>
              <a:tabLst>
                <a:tab pos="457200" algn="l"/>
              </a:tabLst>
            </a:pPr>
            <a:r>
              <a:rPr sz="1200" kern="100" b="0" i="0" u="none" baseline="0" lang="ko-KR">
                <a:effectLst/>
                <a:ea typeface="Aptos" panose="020B0004020202020204" pitchFamily="34" charset="0"/>
                <a:cs typeface="Times New Roman" panose="02020603050405020304" pitchFamily="18" charset="0"/>
              </a:rPr>
              <a:t>다운로드 및 맞춤 작성이 가능한 보도자료나 클럽 브로셔 서식을 활용하여 클럽을 홍보합니다.  </a:t>
            </a:r>
          </a:p>
          <a:p>
            <a:pPr marL="171450" marR="0" lvl="0" indent="-171450" algn="l" rtl="0">
              <a:lnSpc>
                <a:spcPct val="107000"/>
              </a:lnSpc>
              <a:spcBef>
                <a:spcPts val="0"/>
              </a:spcBef>
              <a:spcAft>
                <a:spcPts val="800"/>
              </a:spcAft>
              <a:buFont typeface="Arial" panose="020B0604020202020204" pitchFamily="34" charset="0"/>
              <a:buChar char="•"/>
              <a:tabLst>
                <a:tab pos="457200" algn="l"/>
              </a:tabLst>
            </a:pPr>
            <a:r>
              <a:rPr sz="1200" kern="100" b="0" i="0" u="none" baseline="0" lang="ko-KR">
                <a:effectLst/>
                <a:ea typeface="Aptos" panose="020B0004020202020204" pitchFamily="34" charset="0"/>
                <a:cs typeface="Times New Roman" panose="02020603050405020304" pitchFamily="18" charset="0"/>
              </a:rPr>
              <a:t>SIA의 소셜 미디어 및 웹사이트 가이드라인을 활용하여 클럽의 홍보 활동을 보강합니다.</a:t>
            </a:r>
          </a:p>
          <a:p>
            <a:pPr marL="0" marR="0" algn="l" rtl="0">
              <a:lnSpc>
                <a:spcPct val="107000"/>
              </a:lnSpc>
              <a:spcBef>
                <a:spcPts val="0"/>
              </a:spcBef>
              <a:spcAft>
                <a:spcPts val="800"/>
              </a:spcAft>
            </a:pPr>
            <a:endParaRPr lang="ko-KR" sz="1200" b="1" kern="100" dirty="0">
              <a:effectLst/>
              <a:ea typeface="Aptos" panose="020B0004020202020204" pitchFamily="34" charset="0"/>
              <a:cs typeface="Times New Roman" panose="02020603050405020304" pitchFamily="18" charset="0"/>
            </a:endParaRPr>
          </a:p>
          <a:p>
            <a:pPr marL="0" marR="0" algn="l" rtl="0">
              <a:lnSpc>
                <a:spcPct val="107000"/>
              </a:lnSpc>
              <a:spcBef>
                <a:spcPts val="0"/>
              </a:spcBef>
              <a:spcAft>
                <a:spcPts val="800"/>
              </a:spcAft>
            </a:pPr>
            <a:r>
              <a:rPr sz="1200" kern="100" b="1" i="0" u="none" baseline="0" lang="ko-KR">
                <a:effectLst/>
                <a:ea typeface="Aptos" panose="020B0004020202020204" pitchFamily="34" charset="0"/>
                <a:cs typeface="Times New Roman" panose="02020603050405020304" pitchFamily="18" charset="0"/>
              </a:rPr>
              <a:t>개인적 발전 및 연결에 관해 알리기</a:t>
            </a:r>
            <a:r>
              <a:rPr sz="1200" kern="100" b="0" i="0" u="none" baseline="0" lang="ko-KR">
                <a:effectLst/>
                <a:ea typeface="Aptos" panose="020B0004020202020204" pitchFamily="34" charset="0"/>
                <a:cs typeface="Times New Roman" panose="02020603050405020304" pitchFamily="18" charset="0"/>
              </a:rPr>
              <a:t> </a:t>
            </a:r>
          </a:p>
          <a:p>
            <a:pPr marL="0" marR="0" algn="l" rtl="0">
              <a:lnSpc>
                <a:spcPct val="107000"/>
              </a:lnSpc>
              <a:spcBef>
                <a:spcPts val="0"/>
              </a:spcBef>
              <a:spcAft>
                <a:spcPts val="800"/>
              </a:spcAft>
            </a:pPr>
            <a:r>
              <a:rPr sz="1200" kern="100" b="0" i="0" u="none" baseline="0" lang="ko-KR">
                <a:effectLst/>
                <a:ea typeface="Aptos" panose="020B0004020202020204" pitchFamily="34" charset="0"/>
                <a:cs typeface="Times New Roman" panose="02020603050405020304" pitchFamily="18" charset="0"/>
              </a:rPr>
              <a:t>SIA가 제안하는 임원직을 수행하고 리더십 계발 교육에 참여함으로써 전문가로서 성장할 수 있는 리더십 계발 기회를 홍보하세요. 회원들은 클럽 회원들과의 우정, 리전 안에서의 관계, 여러 국가와 배경을 가진 회원들과의 유대를 통해 개인적인 성장을 경험합니다. </a:t>
            </a:r>
          </a:p>
          <a:p>
            <a:pPr marL="0" marR="0" algn="l" rtl="0">
              <a:lnSpc>
                <a:spcPct val="107000"/>
              </a:lnSpc>
              <a:spcBef>
                <a:spcPts val="0"/>
              </a:spcBef>
              <a:spcAft>
                <a:spcPts val="800"/>
              </a:spcAft>
            </a:pPr>
            <a:endParaRPr lang="ko-KR" sz="1200" kern="100" dirty="0">
              <a:effectLst/>
              <a:ea typeface="Aptos" panose="020B0004020202020204" pitchFamily="34" charset="0"/>
              <a:cs typeface="Times New Roman" panose="02020603050405020304" pitchFamily="18" charset="0"/>
            </a:endParaRPr>
          </a:p>
          <a:p>
            <a:pPr marL="0" marR="0" algn="l" rtl="0">
              <a:lnSpc>
                <a:spcPct val="107000"/>
              </a:lnSpc>
              <a:spcBef>
                <a:spcPts val="0"/>
              </a:spcBef>
              <a:spcAft>
                <a:spcPts val="800"/>
              </a:spcAft>
            </a:pPr>
            <a:r>
              <a:rPr sz="1200" kern="100" b="1" i="0" u="none" baseline="0" lang="ko-KR">
                <a:effectLst/>
                <a:ea typeface="Aptos" panose="020B0004020202020204" pitchFamily="34" charset="0"/>
                <a:cs typeface="Times New Roman" panose="02020603050405020304" pitchFamily="18" charset="0"/>
              </a:rPr>
              <a:t>만나고 인사하기:</a:t>
            </a:r>
            <a:endParaRPr lang="ko-KR" sz="1200" kern="100" dirty="0">
              <a:effectLst/>
              <a:ea typeface="Aptos" panose="020B0004020202020204" pitchFamily="34" charset="0"/>
              <a:cs typeface="Times New Roman" panose="02020603050405020304" pitchFamily="18" charset="0"/>
            </a:endParaRPr>
          </a:p>
          <a:p>
            <a:pPr marL="0" marR="0" algn="l" rtl="0">
              <a:lnSpc>
                <a:spcPct val="107000"/>
              </a:lnSpc>
              <a:spcBef>
                <a:spcPts val="0"/>
              </a:spcBef>
              <a:spcAft>
                <a:spcPts val="800"/>
              </a:spcAft>
            </a:pPr>
            <a:r>
              <a:rPr sz="1200" kern="100" b="0" i="0" u="none" baseline="0" lang="ko-KR">
                <a:effectLst/>
                <a:ea typeface="Aptos" panose="020B0004020202020204" pitchFamily="34" charset="0"/>
                <a:cs typeface="Times New Roman" panose="02020603050405020304" pitchFamily="18" charset="0"/>
              </a:rPr>
              <a:t>회원 모집에 도움이 되는 또 다른 효과적인 방법은 줌(Zoom), 팀즈(Teams), 대면 회의 또는 다른 적절한 채널을 활용하여 신규 회원이나 잠재 회원을 대상으로 월별, 분기별 또는 매년 회의를 여는 것입니다. 이렇게 하면 신입 회원 또는 잠재 회원을 소롭티미스트 커뮤니티에 참여시키고 인사를 나눌 수 있습니다.</a:t>
            </a:r>
          </a:p>
          <a:p>
            <a:pPr marL="0" marR="0" algn="l" rtl="0">
              <a:lnSpc>
                <a:spcPct val="107000"/>
              </a:lnSpc>
              <a:spcBef>
                <a:spcPts val="0"/>
              </a:spcBef>
              <a:spcAft>
                <a:spcPts val="800"/>
              </a:spcAft>
            </a:pPr>
            <a:endParaRPr lang="ko-KR" sz="1200" kern="100" dirty="0">
              <a:effectLst/>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lgn="l" rtl="0"/>
            <a:r>
              <a:rPr b="0" i="0" u="none" baseline="0" lang="ko-KR"/>
              <a:t/>
            </a:r>
            <a:fld id="{936352F2-6B87-474D-B022-C7F8713B53C0}" type="slidenum">
              <a:rPr/>
              <a:t>3</a:t>
            </a:fld>
            <a:endParaRPr lang="ko-KR"/>
          </a:p>
        </p:txBody>
      </p:sp>
    </p:spTree>
    <p:extLst>
      <p:ext uri="{BB962C8B-B14F-4D97-AF65-F5344CB8AC3E}">
        <p14:creationId xmlns:p14="http://schemas.microsoft.com/office/powerpoint/2010/main" val="33753734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49"/>
            <a:ext cx="5486400" cy="8368393"/>
          </a:xfrm>
        </p:spPr>
        <p:txBody>
          <a:bodyPr/>
          <a:lstStyle/>
          <a:p>
            <a:pPr marL="0" marR="0" lvl="0" indent="0" algn="l" defTabSz="914400" eaLnBrk="1" fontAlgn="auto" latinLnBrk="0" hangingPunct="1" rtl="0">
              <a:lnSpc>
                <a:spcPct val="100000"/>
              </a:lnSpc>
              <a:spcBef>
                <a:spcPts val="0"/>
              </a:spcBef>
              <a:spcAft>
                <a:spcPts val="0"/>
              </a:spcAft>
              <a:buClrTx/>
              <a:buSzTx/>
              <a:buFontTx/>
              <a:buNone/>
              <a:tabLst/>
              <a:defRPr/>
            </a:pPr>
            <a:r>
              <a:rPr b="0" i="0" u="none" baseline="0" lang="ko-KR">
                <a:effectLst/>
                <a:highlight>
                  <a:srgbClr val="F4F5F9"/>
                </a:highlight>
              </a:rPr>
              <a:t>새로운 회원을 환영하기 위한 절차를 성공적으로 진행해 보세요. </a:t>
            </a:r>
            <a:r>
              <a:rPr b="0" i="0" u="none" baseline="0" lang="ko-KR">
                <a:effectLst/>
              </a:rPr>
              <a:t>신입 회원 오리엔테이션을 개최하면 신입 회원이 클럽을 더 잘 이해할 수 있으며, 어떻게 클럽에 적응하고 회원 활동을 통해 보람을 찾을 수 있는지 알게 됩니다. </a:t>
            </a:r>
            <a:r>
              <a:rPr b="0" i="0" u="none" baseline="0" lang="ko-KR"/>
              <a:t> SIA는 2024-2025년 클럽 연도에 회원 가입 절차에 관한 신입 회원 오리엔테이션을 시작할 예정입니다. 이 행사의 내용은 다음과 같습니다:</a:t>
            </a:r>
          </a:p>
          <a:p>
            <a:pPr marL="0" marR="0" lvl="0" indent="0" algn="l" rtl="0">
              <a:lnSpc>
                <a:spcPct val="107000"/>
              </a:lnSpc>
              <a:spcBef>
                <a:spcPts val="0"/>
              </a:spcBef>
              <a:spcAft>
                <a:spcPts val="800"/>
              </a:spcAft>
              <a:buFont typeface="Symbol" panose="05050102010706020507" pitchFamily="18" charset="2"/>
              <a:buNone/>
            </a:pPr>
            <a:endParaRPr lang="ko-KR" dirty="0"/>
          </a:p>
          <a:p>
            <a:pPr marL="171450" marR="0" lvl="0" indent="-171450" algn="l" rtl="0">
              <a:lnSpc>
                <a:spcPct val="100000"/>
              </a:lnSpc>
              <a:spcBef>
                <a:spcPts val="0"/>
              </a:spcBef>
              <a:spcAft>
                <a:spcPts val="0"/>
              </a:spcAft>
              <a:buFont typeface="Arial" panose="020B0604020202020204" pitchFamily="34" charset="0"/>
              <a:buChar char="•"/>
            </a:pPr>
            <a:r>
              <a:rPr b="0" i="0" u="none" baseline="0" lang="ko-KR"/>
              <a:t>회원들이 소롭티미스트의 배경을 이해하는 데 도움이 되도록 조직의 역사 안내. </a:t>
            </a:r>
          </a:p>
          <a:p>
            <a:pPr marL="171450" marR="0" lvl="0" indent="-171450" algn="l" rtl="0">
              <a:lnSpc>
                <a:spcPct val="100000"/>
              </a:lnSpc>
              <a:spcBef>
                <a:spcPts val="0"/>
              </a:spcBef>
              <a:spcAft>
                <a:spcPts val="0"/>
              </a:spcAft>
              <a:buFont typeface="Arial" panose="020B0604020202020204" pitchFamily="34" charset="0"/>
              <a:buChar char="•"/>
            </a:pPr>
            <a:r>
              <a:rPr b="0" i="0" u="none" baseline="0" lang="ko-KR"/>
              <a:t>연맹의 사명과 중점 사업</a:t>
            </a:r>
          </a:p>
          <a:p>
            <a:pPr marL="171450" marR="0" lvl="0" indent="-171450" algn="l" rtl="0">
              <a:lnSpc>
                <a:spcPct val="100000"/>
              </a:lnSpc>
              <a:spcBef>
                <a:spcPts val="0"/>
              </a:spcBef>
              <a:spcAft>
                <a:spcPts val="0"/>
              </a:spcAft>
              <a:buFont typeface="Arial" panose="020B0604020202020204" pitchFamily="34" charset="0"/>
              <a:buChar char="•"/>
            </a:pPr>
            <a:r>
              <a:rPr b="0" i="0" u="none" baseline="0" lang="ko-KR"/>
              <a:t>국제소롭티미스트 및 SIA 조직(임원급)</a:t>
            </a:r>
          </a:p>
          <a:p>
            <a:pPr marL="171450" marR="0" lvl="0" indent="-171450" algn="l" rtl="0">
              <a:lnSpc>
                <a:spcPct val="100000"/>
              </a:lnSpc>
              <a:spcBef>
                <a:spcPts val="0"/>
              </a:spcBef>
              <a:spcAft>
                <a:spcPts val="0"/>
              </a:spcAft>
              <a:buFont typeface="Arial" panose="020B0604020202020204" pitchFamily="34" charset="0"/>
              <a:buChar char="•"/>
            </a:pPr>
            <a:r>
              <a:rPr b="0" i="0" u="none" baseline="0" lang="ko-KR"/>
              <a:t>역할과 책임 신입 회원은 클럽, 지역 및 연맹 리더가 무엇을 책임지고 SIA 직원과 어떻게 상호 작용하는지 알게 됩니다.</a:t>
            </a:r>
          </a:p>
          <a:p>
            <a:pPr marL="171450" marR="0" lvl="0" indent="-171450" algn="l" rtl="0">
              <a:lnSpc>
                <a:spcPct val="100000"/>
              </a:lnSpc>
              <a:spcBef>
                <a:spcPts val="0"/>
              </a:spcBef>
              <a:spcAft>
                <a:spcPts val="0"/>
              </a:spcAft>
              <a:buFont typeface="Arial" panose="020B0604020202020204" pitchFamily="34" charset="0"/>
              <a:buChar char="•"/>
            </a:pPr>
            <a:r>
              <a:rPr b="0" i="0" u="none" baseline="0" lang="ko-KR"/>
              <a:t>신입 회원에게 SIA 웹사이트의 인기 페이지를 보여주고 필요한 정보를 찾을 수 있도록 돕습니다. </a:t>
            </a:r>
          </a:p>
          <a:p>
            <a:pPr algn="l" rtl="0"/>
            <a:endParaRPr lang="ko-KR" b="0" i="0" dirty="0">
              <a:effectLst/>
              <a:highlight>
                <a:srgbClr val="F4F5F9"/>
              </a:highlight>
            </a:endParaRPr>
          </a:p>
          <a:p>
            <a:pPr algn="l" rtl="0"/>
            <a:r>
              <a:rPr b="0" i="0" u="none" baseline="0" lang="ko-KR">
                <a:effectLst/>
                <a:highlight>
                  <a:srgbClr val="F4F5F9"/>
                </a:highlight>
              </a:rPr>
              <a:t>환영받는 경험은 즐겁고 동기부여가 되어야 합니다! 첫 모임부터 신입 회원을 소개해도 좋습니다. 이 자리에서 짧지만 인상 깊은 환영 인사를 하고 신입 회원에게 회원 핀과 명찰을 전달하는 간단한 환영식을 할 수도 있습니다.</a:t>
            </a:r>
            <a:r>
              <a:rPr b="0" i="0" u="none" baseline="0" lang="ko-KR">
                <a:effectLst/>
              </a:rPr>
              <a:t> </a:t>
            </a:r>
          </a:p>
          <a:p>
            <a:endParaRPr lang="ko-KR" dirty="0"/>
          </a:p>
          <a:p>
            <a:pPr algn="l" rtl="0"/>
            <a:r>
              <a:rPr b="0" i="0" u="none" baseline="0" lang="ko-KR"/>
              <a:t>새로운 회원을 환영하는 또 다른 방법은 다음과 같습니다:</a:t>
            </a:r>
          </a:p>
          <a:p>
            <a:pPr marL="171450" indent="-171450" algn="l" rtl="0">
              <a:buFont typeface="Arial" panose="020B0604020202020204" pitchFamily="34" charset="0"/>
              <a:buChar char="•"/>
            </a:pPr>
            <a:r>
              <a:rPr b="0" i="0" u="none" baseline="0" lang="ko-KR"/>
              <a:t>핀과 명찰 외에도 첫 모임에서 회원들에게 '선물' 가방을 나누어 줍니다.</a:t>
            </a:r>
          </a:p>
          <a:p>
            <a:pPr marL="171450" indent="-171450" algn="l" rtl="0">
              <a:buFont typeface="Arial" panose="020B0604020202020204" pitchFamily="34" charset="0"/>
              <a:buChar char="•"/>
            </a:pPr>
            <a:r>
              <a:rPr b="0" i="0" u="none" baseline="0" lang="ko-KR">
                <a:effectLst/>
              </a:rPr>
              <a:t>새로운 회원을 명예 손님으로 초대하여 클럽 업무 대신 서로를 알아가는 데 중점을 둔 만찬을 진행합니다.</a:t>
            </a:r>
          </a:p>
          <a:p>
            <a:pPr marL="171450" indent="-171450" algn="l" rtl="0">
              <a:buFont typeface="Arial" panose="020B0604020202020204" pitchFamily="34" charset="0"/>
              <a:buChar char="•"/>
            </a:pPr>
            <a:r>
              <a:rPr b="0" i="0" u="none" baseline="0" lang="ko-KR">
                <a:effectLst/>
              </a:rPr>
              <a:t>클럽 소식지에 모든 신입 회원의 프로필과 사진을 수록합니다.</a:t>
            </a:r>
          </a:p>
          <a:p>
            <a:pPr marL="171450" indent="-171450" algn="l" rtl="0">
              <a:buFont typeface="Arial" panose="020B0604020202020204" pitchFamily="34" charset="0"/>
              <a:buChar char="•"/>
            </a:pPr>
            <a:r>
              <a:rPr b="0" i="0" u="none" baseline="0" lang="ko-KR">
                <a:effectLst/>
              </a:rPr>
              <a:t>신입 회원이 참석하는 모든 회의에서 재미있고 기억에 남는 방식으로 소개하고 기존 회원의 적극적인 참여를 유도하는 시간을 가져봅니다.</a:t>
            </a:r>
          </a:p>
          <a:p>
            <a:pPr algn="l" rtl="0">
              <a:buFont typeface="Arial" panose="020B0604020202020204" pitchFamily="34" charset="0"/>
              <a:buNone/>
            </a:pPr>
            <a:endParaRPr lang="ko-KR" b="0" i="0" dirty="0">
              <a:effectLst/>
            </a:endParaRPr>
          </a:p>
          <a:p>
            <a:pPr algn="l" rtl="0">
              <a:buFont typeface="Arial" panose="020B0604020202020204" pitchFamily="34" charset="0"/>
              <a:buNone/>
            </a:pPr>
            <a:r>
              <a:rPr b="0" i="0" u="none" baseline="0" lang="ko-KR">
                <a:effectLst/>
                <a:highlight>
                  <a:srgbClr val="F4F5F9"/>
                </a:highlight>
              </a:rPr>
              <a:t>새로운 회원을 맞이할 때 명심해야 할 것은 독창성입니다! 회원을 받아들이는 방식은 전적으로 클럽의 선택에 달려 있습니다. 정식 저녁 식사든 가볍게 친목을 도모하는 모임이든, 클럽에 독특한 환영 분위기를 조성하고 신입 회원과 기존 회원 모두가 지울 수 없는 추억을 갖도록 노력하는 것이 중요합니다.</a:t>
            </a:r>
          </a:p>
          <a:p>
            <a:pPr algn="l" rtl="0">
              <a:buFont typeface="Arial" panose="020B0604020202020204" pitchFamily="34" charset="0"/>
              <a:buNone/>
            </a:pPr>
            <a:endParaRPr lang="ko-KR" dirty="0"/>
          </a:p>
        </p:txBody>
      </p:sp>
      <p:sp>
        <p:nvSpPr>
          <p:cNvPr id="4" name="Slide Number Placeholder 3"/>
          <p:cNvSpPr>
            <a:spLocks noGrp="1"/>
          </p:cNvSpPr>
          <p:nvPr>
            <p:ph type="sldNum" sz="quarter" idx="5"/>
          </p:nvPr>
        </p:nvSpPr>
        <p:spPr/>
        <p:txBody>
          <a:bodyPr/>
          <a:lstStyle/>
          <a:p>
            <a:pPr algn="l" rtl="0"/>
            <a:r>
              <a:rPr b="0" i="0" u="none" baseline="0" lang="ko-KR"/>
              <a:t/>
            </a:r>
            <a:fld id="{936352F2-6B87-474D-B022-C7F8713B53C0}" type="slidenum">
              <a:rPr/>
              <a:t>4</a:t>
            </a:fld>
            <a:endParaRPr lang="ko-KR"/>
          </a:p>
        </p:txBody>
      </p:sp>
    </p:spTree>
    <p:extLst>
      <p:ext uri="{BB962C8B-B14F-4D97-AF65-F5344CB8AC3E}">
        <p14:creationId xmlns:p14="http://schemas.microsoft.com/office/powerpoint/2010/main" val="35429075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7345136"/>
          </a:xfrm>
        </p:spPr>
        <p:txBody>
          <a:bodyPr/>
          <a:lstStyle/>
          <a:p>
            <a:pPr algn="l" rtl="0"/>
            <a:r>
              <a:rPr b="1" i="0" u="none" baseline="0" lang="ko-KR"/>
              <a:t>설립 인가 신청 전에 전략을 세우세요! </a:t>
            </a:r>
          </a:p>
          <a:p>
            <a:pPr algn="l" rtl="0"/>
            <a:r>
              <a:rPr b="0" i="0" u="none" baseline="0" lang="ko-KR"/>
              <a:t>새로운 클럽을 설립하는 과정을 시작할 때, 사전에 고려할 내용이 많이 있습니다! SIA 웹사이트 '신설 클럽 설립 인가(Charting New Clubs)'의 </a:t>
            </a:r>
            <a:r>
              <a:rPr b="0" i="0" u="none" baseline="0" lang="ko-KR">
                <a:solidFill>
                  <a:srgbClr val="FF0000"/>
                </a:solidFill>
              </a:rPr>
              <a:t>'설립 준비 안내(Before You Charter Guide)'</a:t>
            </a:r>
            <a:r>
              <a:rPr b="0" i="0" u="none" baseline="0" lang="ko-KR"/>
              <a:t>를 참고하면 설립을 위한 업무를 보다 편리하게 처리할 수 있습니다.  이 안내서는 신설 클럽 설립 전략을 수립하는 데 도움이 되도록 설계되었습니다! </a:t>
            </a:r>
          </a:p>
          <a:p>
            <a:endParaRPr lang="ko-KR" dirty="0"/>
          </a:p>
          <a:p>
            <a:pPr algn="l" rtl="0"/>
            <a:r>
              <a:rPr b="0" i="0" u="none" baseline="0" lang="ko-KR"/>
              <a:t>설립 절차의 계획 단계는 다음과 같습니다: </a:t>
            </a:r>
          </a:p>
          <a:p>
            <a:pPr marL="171450" marR="0" lvl="0" indent="-171450" algn="l" defTabSz="914400" eaLnBrk="1" latinLnBrk="0" hangingPunct="1" rtl="0">
              <a:lnSpc>
                <a:spcPct val="107000"/>
              </a:lnSpc>
              <a:spcBef>
                <a:spcPts val="0"/>
              </a:spcBef>
              <a:spcAft>
                <a:spcPts val="800"/>
              </a:spcAft>
              <a:buFont typeface="Arial" panose="020B0604020202020204" pitchFamily="34" charset="0"/>
              <a:buChar char="•"/>
              <a:tabLst>
                <a:tab pos="457200" algn="l"/>
              </a:tabLst>
            </a:pPr>
            <a:r>
              <a:rPr sz="1200" kern="100" b="0" i="0" u="none" baseline="0" lang="ko-KR">
                <a:solidFill>
                  <a:schemeClr val="tx1"/>
                </a:solidFill>
                <a:effectLst/>
                <a:latin typeface="+mn-lt"/>
                <a:cs typeface="Times New Roman" panose="02020603050405020304" pitchFamily="18" charset="0"/>
              </a:rPr>
              <a:t>설립 팀 구성 </a:t>
            </a:r>
          </a:p>
          <a:p>
            <a:pPr marL="171450" marR="0" lvl="0" indent="-171450" algn="l" defTabSz="914400" eaLnBrk="1" latinLnBrk="0" hangingPunct="1" rtl="0">
              <a:lnSpc>
                <a:spcPct val="107000"/>
              </a:lnSpc>
              <a:spcBef>
                <a:spcPts val="0"/>
              </a:spcBef>
              <a:spcAft>
                <a:spcPts val="800"/>
              </a:spcAft>
              <a:buFont typeface="Arial" panose="020B0604020202020204" pitchFamily="34" charset="0"/>
              <a:buChar char="•"/>
              <a:tabLst>
                <a:tab pos="457200" algn="l"/>
              </a:tabLst>
            </a:pPr>
            <a:r>
              <a:rPr sz="1200" kern="100" b="0" i="0" u="none" baseline="0" lang="ko-KR">
                <a:solidFill>
                  <a:schemeClr val="tx1"/>
                </a:solidFill>
                <a:effectLst/>
                <a:latin typeface="+mn-lt"/>
                <a:cs typeface="Times New Roman" panose="02020603050405020304" pitchFamily="18" charset="0"/>
              </a:rPr>
              <a:t>클럽 모델 선택 </a:t>
            </a:r>
          </a:p>
          <a:p>
            <a:pPr marL="171450" marR="0" lvl="0" indent="-171450" algn="l" defTabSz="914400" eaLnBrk="1" latinLnBrk="0" hangingPunct="1" rtl="0">
              <a:lnSpc>
                <a:spcPct val="107000"/>
              </a:lnSpc>
              <a:spcBef>
                <a:spcPts val="0"/>
              </a:spcBef>
              <a:spcAft>
                <a:spcPts val="800"/>
              </a:spcAft>
              <a:buFont typeface="Arial" panose="020B0604020202020204" pitchFamily="34" charset="0"/>
              <a:buChar char="•"/>
              <a:tabLst>
                <a:tab pos="457200" algn="l"/>
              </a:tabLst>
            </a:pPr>
            <a:r>
              <a:rPr sz="1200" kern="100" b="0" i="0" u="none" baseline="0" lang="ko-KR">
                <a:solidFill>
                  <a:schemeClr val="tx1"/>
                </a:solidFill>
                <a:effectLst/>
                <a:latin typeface="+mn-lt"/>
                <a:cs typeface="Times New Roman" panose="02020603050405020304" pitchFamily="18" charset="0"/>
              </a:rPr>
              <a:t>지리적 중심 결정</a:t>
            </a:r>
          </a:p>
          <a:p>
            <a:pPr marL="171450" marR="0" lvl="0" indent="-171450" algn="l" defTabSz="914400" eaLnBrk="1" latinLnBrk="0" hangingPunct="1" rtl="0">
              <a:lnSpc>
                <a:spcPct val="107000"/>
              </a:lnSpc>
              <a:spcBef>
                <a:spcPts val="0"/>
              </a:spcBef>
              <a:spcAft>
                <a:spcPts val="800"/>
              </a:spcAft>
              <a:buFont typeface="Arial" panose="020B0604020202020204" pitchFamily="34" charset="0"/>
              <a:buChar char="•"/>
              <a:tabLst>
                <a:tab pos="457200" algn="l"/>
              </a:tabLst>
            </a:pPr>
            <a:r>
              <a:rPr sz="1200" kern="100" b="0" i="0" u="none" baseline="0" lang="ko-KR">
                <a:solidFill>
                  <a:schemeClr val="tx1"/>
                </a:solidFill>
                <a:effectLst/>
                <a:latin typeface="+mn-lt"/>
                <a:cs typeface="Times New Roman" panose="02020603050405020304" pitchFamily="18" charset="0"/>
              </a:rPr>
              <a:t>일정 </a:t>
            </a:r>
            <a:r>
              <a:rPr b="0" i="0" u="none" baseline="0" lang="ko-KR"/>
              <a:t>및 예산 수립</a:t>
            </a:r>
          </a:p>
          <a:p>
            <a:pPr marL="228600" indent="-228600" algn="l" rtl="0">
              <a:buAutoNum type="arabicPeriod"/>
            </a:pPr>
            <a:endParaRPr lang="ko-KR" dirty="0"/>
          </a:p>
          <a:p>
            <a:pPr marL="228600" indent="-228600" algn="l" rtl="0">
              <a:buAutoNum type="arabicPeriod"/>
            </a:pPr>
            <a:endParaRPr lang="ko-KR" dirty="0"/>
          </a:p>
          <a:p>
            <a:pPr marL="0" indent="0" algn="l" rtl="0">
              <a:buNone/>
            </a:pPr>
            <a:r>
              <a:rPr b="1" i="0" u="none" baseline="0" lang="ko-KR"/>
              <a:t>설립 절차가 시작되었다면 실행하세요! </a:t>
            </a:r>
            <a:r>
              <a:rPr b="0" i="0" u="none" baseline="0" lang="ko-KR"/>
              <a:t>설립 팀이 전략을 수립하고 나면 설립 단계를 실행할 준비가 된 것입니다. 매우 어려운 작업으로 보일 수 있지만 다음 단계로 나눌 수 있습니다. </a:t>
            </a:r>
          </a:p>
          <a:p>
            <a:pPr marL="171450" marR="0" lvl="0" indent="-171450" algn="l" defTabSz="914400" eaLnBrk="1" latinLnBrk="0" hangingPunct="1" rtl="0">
              <a:lnSpc>
                <a:spcPct val="107000"/>
              </a:lnSpc>
              <a:spcBef>
                <a:spcPts val="0"/>
              </a:spcBef>
              <a:spcAft>
                <a:spcPts val="800"/>
              </a:spcAft>
              <a:buFont typeface="Arial" panose="020B0604020202020204" pitchFamily="34" charset="0"/>
              <a:buChar char="•"/>
              <a:tabLst>
                <a:tab pos="457200" algn="l"/>
              </a:tabLst>
            </a:pPr>
            <a:r>
              <a:rPr sz="1200" kern="100" b="0" i="0" u="none" baseline="0" lang="ko-KR">
                <a:solidFill>
                  <a:schemeClr val="tx1"/>
                </a:solidFill>
                <a:effectLst/>
                <a:latin typeface="+mn-lt"/>
                <a:ea typeface="+mn-ea"/>
                <a:cs typeface="Times New Roman" panose="02020603050405020304" pitchFamily="18" charset="0"/>
              </a:rPr>
              <a:t>지원 활동 및 회원 모집 </a:t>
            </a:r>
          </a:p>
          <a:p>
            <a:pPr marL="171450" marR="0" lvl="0" indent="-171450" algn="l" defTabSz="914400" eaLnBrk="1" latinLnBrk="0" hangingPunct="1" rtl="0">
              <a:lnSpc>
                <a:spcPct val="107000"/>
              </a:lnSpc>
              <a:spcBef>
                <a:spcPts val="0"/>
              </a:spcBef>
              <a:spcAft>
                <a:spcPts val="800"/>
              </a:spcAft>
              <a:buFont typeface="Arial" panose="020B0604020202020204" pitchFamily="34" charset="0"/>
              <a:buChar char="•"/>
              <a:tabLst>
                <a:tab pos="457200" algn="l"/>
              </a:tabLst>
            </a:pPr>
            <a:r>
              <a:rPr sz="1200" kern="100" b="0" i="0" u="none" baseline="0" lang="ko-KR">
                <a:solidFill>
                  <a:schemeClr val="tx1"/>
                </a:solidFill>
                <a:effectLst/>
                <a:latin typeface="+mn-lt"/>
                <a:ea typeface="+mn-ea"/>
                <a:cs typeface="Times New Roman" panose="02020603050405020304" pitchFamily="18" charset="0"/>
              </a:rPr>
              <a:t>정보 회의 </a:t>
            </a:r>
          </a:p>
          <a:p>
            <a:pPr marL="171450" marR="0" lvl="0" indent="-171450" algn="l" defTabSz="914400" eaLnBrk="1" latinLnBrk="0" hangingPunct="1" rtl="0">
              <a:lnSpc>
                <a:spcPct val="107000"/>
              </a:lnSpc>
              <a:spcBef>
                <a:spcPts val="0"/>
              </a:spcBef>
              <a:spcAft>
                <a:spcPts val="800"/>
              </a:spcAft>
              <a:buFont typeface="Arial" panose="020B0604020202020204" pitchFamily="34" charset="0"/>
              <a:buChar char="•"/>
              <a:tabLst>
                <a:tab pos="457200" algn="l"/>
              </a:tabLst>
            </a:pPr>
            <a:r>
              <a:rPr sz="1200" kern="100" b="0" i="0" u="none" baseline="0" lang="ko-KR">
                <a:solidFill>
                  <a:schemeClr val="tx1"/>
                </a:solidFill>
                <a:effectLst/>
                <a:latin typeface="+mn-lt"/>
                <a:ea typeface="+mn-ea"/>
                <a:cs typeface="Times New Roman" panose="02020603050405020304" pitchFamily="18" charset="0"/>
              </a:rPr>
              <a:t>클럽 물류 </a:t>
            </a:r>
          </a:p>
          <a:p>
            <a:pPr marL="171450" marR="0" lvl="0" indent="-171450" algn="l" defTabSz="914400" eaLnBrk="1" latinLnBrk="0" hangingPunct="1" rtl="0">
              <a:lnSpc>
                <a:spcPct val="107000"/>
              </a:lnSpc>
              <a:spcBef>
                <a:spcPts val="0"/>
              </a:spcBef>
              <a:spcAft>
                <a:spcPts val="800"/>
              </a:spcAft>
              <a:buFont typeface="Arial" panose="020B0604020202020204" pitchFamily="34" charset="0"/>
              <a:buChar char="•"/>
              <a:tabLst>
                <a:tab pos="457200" algn="l"/>
              </a:tabLst>
            </a:pPr>
            <a:r>
              <a:rPr sz="1200" kern="100" b="0" i="0" u="none" baseline="0" lang="ko-KR">
                <a:solidFill>
                  <a:schemeClr val="tx1"/>
                </a:solidFill>
                <a:effectLst/>
                <a:latin typeface="+mn-lt"/>
                <a:ea typeface="+mn-ea"/>
                <a:cs typeface="Times New Roman" panose="02020603050405020304" pitchFamily="18" charset="0"/>
              </a:rPr>
              <a:t>설립 인가 신청 </a:t>
            </a:r>
          </a:p>
          <a:p>
            <a:pPr marL="171450" marR="0" lvl="0" indent="-171450" algn="l" defTabSz="914400" eaLnBrk="1" latinLnBrk="0" hangingPunct="1" rtl="0">
              <a:lnSpc>
                <a:spcPct val="107000"/>
              </a:lnSpc>
              <a:spcBef>
                <a:spcPts val="0"/>
              </a:spcBef>
              <a:spcAft>
                <a:spcPts val="800"/>
              </a:spcAft>
              <a:buFont typeface="Arial" panose="020B0604020202020204" pitchFamily="34" charset="0"/>
              <a:buChar char="•"/>
              <a:tabLst>
                <a:tab pos="457200" algn="l"/>
              </a:tabLst>
            </a:pPr>
            <a:r>
              <a:rPr sz="1200" kern="100" b="0" i="0" u="none" baseline="0" lang="ko-KR">
                <a:solidFill>
                  <a:schemeClr val="tx1"/>
                </a:solidFill>
                <a:effectLst/>
                <a:latin typeface="+mn-lt"/>
                <a:ea typeface="+mn-ea"/>
                <a:cs typeface="Times New Roman" panose="02020603050405020304" pitchFamily="18" charset="0"/>
              </a:rPr>
              <a:t>축하합니다</a:t>
            </a:r>
            <a:r>
              <a:rPr b="0" i="0" u="none" baseline="0" lang="ko-KR"/>
              <a:t>!</a:t>
            </a:r>
          </a:p>
          <a:p>
            <a:pPr marL="0" indent="0" algn="l" rtl="0">
              <a:buNone/>
            </a:pPr>
            <a:endParaRPr lang="ko-KR" dirty="0"/>
          </a:p>
          <a:p>
            <a:pPr algn="l" rtl="0">
              <a:defRPr/>
            </a:pPr>
            <a:endParaRPr lang="ko-KR" dirty="0"/>
          </a:p>
          <a:p>
            <a:pPr marL="0" marR="0" lvl="0" indent="0" algn="l" defTabSz="914400" eaLnBrk="1" fontAlgn="auto" latinLnBrk="0" hangingPunct="1" rtl="0">
              <a:lnSpc>
                <a:spcPct val="100000"/>
              </a:lnSpc>
              <a:spcBef>
                <a:spcPts val="0"/>
              </a:spcBef>
              <a:spcAft>
                <a:spcPts val="0"/>
              </a:spcAft>
              <a:buClrTx/>
              <a:buSzTx/>
              <a:buFontTx/>
              <a:buNone/>
              <a:tabLst/>
              <a:defRPr/>
            </a:pPr>
            <a:r>
              <a:rPr b="0" i="0" u="none" baseline="0" lang="ko-KR"/>
              <a:t>설립 기념식이 끝나고도 신설 클럽이 지역과 조직 속에서 자리를 잡으려면 계속해서 도움이 필요합니다. </a:t>
            </a:r>
            <a:r>
              <a:rPr b="1" i="0" u="none" baseline="0" lang="ko-KR"/>
              <a:t>설립 팀은 멘토로서 특별한 역할을 수행합니다.</a:t>
            </a:r>
            <a:r>
              <a:rPr b="0" i="0" u="none" baseline="0" lang="ko-KR"/>
              <a:t> 여러분은 신설 클럽의 멘토로서 소롭티미스트 회원들이 가치 있게 여기는 혜택과 경험을 우리 조직의 전략적 계획에 맞춰 제공하도록 신설 클럽을 안내하는 역할을 해야 합니다. 즉, 글로벌 드림 프로그램을 통해 사명에 기반한 업무를 하도록 지도하고, 조직 전체에 걸쳐 소롭티미스트와의 관계를 장려하며, SIA 본부에서 제공하는 모든 지원을 받는 방법을 알려주는 것이 중요합니다. SIA 웹사이트의 '클럽(For Clubs)'&gt;'신설 클럽 설립 인가(Charting New Clubs)'에서 '설립 후 멘토 안내(After Charter Mentor Guide)'를 확인하시기 바랍니다.</a:t>
            </a:r>
            <a:endParaRPr lang="ko-KR" dirty="0">
              <a:cs typeface="Calibri"/>
            </a:endParaRPr>
          </a:p>
          <a:p>
            <a:pPr marL="0" indent="0" algn="l" rtl="0">
              <a:buNone/>
            </a:pPr>
            <a:endParaRPr lang="ko-KR" dirty="0"/>
          </a:p>
          <a:p>
            <a:pPr marL="0" indent="0" algn="l" rtl="0">
              <a:buNone/>
            </a:pPr>
            <a:endParaRPr lang="ko-KR" dirty="0"/>
          </a:p>
        </p:txBody>
      </p:sp>
      <p:sp>
        <p:nvSpPr>
          <p:cNvPr id="4" name="Slide Number Placeholder 3"/>
          <p:cNvSpPr>
            <a:spLocks noGrp="1"/>
          </p:cNvSpPr>
          <p:nvPr>
            <p:ph type="sldNum" sz="quarter" idx="5"/>
          </p:nvPr>
        </p:nvSpPr>
        <p:spPr/>
        <p:txBody>
          <a:bodyPr/>
          <a:lstStyle/>
          <a:p>
            <a:pPr algn="l" rtl="0"/>
            <a:r>
              <a:rPr b="0" i="0" u="none" baseline="0" lang="ko-KR"/>
              <a:t/>
            </a:r>
            <a:fld id="{936352F2-6B87-474D-B022-C7F8713B53C0}" type="slidenum">
              <a:rPr/>
              <a:t>5</a:t>
            </a:fld>
            <a:endParaRPr lang="ko-KR"/>
          </a:p>
        </p:txBody>
      </p:sp>
    </p:spTree>
    <p:extLst>
      <p:ext uri="{BB962C8B-B14F-4D97-AF65-F5344CB8AC3E}">
        <p14:creationId xmlns:p14="http://schemas.microsoft.com/office/powerpoint/2010/main" val="38942546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b="0" i="0" u="none" baseline="0" lang="ko-KR"/>
              <a:t>시간을 내어주셔서 감사합니다.</a:t>
            </a:r>
          </a:p>
        </p:txBody>
      </p:sp>
      <p:sp>
        <p:nvSpPr>
          <p:cNvPr id="4" name="Slide Number Placeholder 3"/>
          <p:cNvSpPr>
            <a:spLocks noGrp="1"/>
          </p:cNvSpPr>
          <p:nvPr>
            <p:ph type="sldNum" sz="quarter" idx="5"/>
          </p:nvPr>
        </p:nvSpPr>
        <p:spPr/>
        <p:txBody>
          <a:bodyPr/>
          <a:lstStyle/>
          <a:p>
            <a:pPr algn="l" rtl="0"/>
            <a:r>
              <a:rPr b="0" i="0" u="none" baseline="0" lang="ko-KR"/>
              <a:t/>
            </a:r>
            <a:fld id="{936352F2-6B87-474D-B022-C7F8713B53C0}" type="slidenum">
              <a:rPr/>
              <a:t>6</a:t>
            </a:fld>
            <a:endParaRPr lang="ko-KR"/>
          </a:p>
        </p:txBody>
      </p:sp>
    </p:spTree>
    <p:extLst>
      <p:ext uri="{BB962C8B-B14F-4D97-AF65-F5344CB8AC3E}">
        <p14:creationId xmlns:p14="http://schemas.microsoft.com/office/powerpoint/2010/main" val="19439584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9D0D92BC-42A9-434B-8530-ADBF4485E407}" type="datetimeFigureOut">
              <a:rPr lang="en-US" smtClean="0"/>
              <a:t>8/28/2024</a:t>
            </a:fld>
            <a:endParaRPr lang="en-US"/>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9215080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D0D92BC-42A9-434B-8530-ADBF4485E407}" type="datetimeFigureOut">
              <a:rPr lang="en-US" smtClean="0"/>
              <a:t>8/28/2024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4214331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0D92BC-42A9-434B-8530-ADBF4485E407}" type="datetimeFigureOut">
              <a:rPr lang="en-US" smtClean="0"/>
              <a:t>8/28/2024</a:t>
            </a:fld>
            <a:endParaRPr lang="en-US"/>
          </a:p>
        </p:txBody>
      </p:sp>
      <p:sp>
        <p:nvSpPr>
          <p:cNvPr id="5" name="Footer Placeholder 4"/>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19706401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D0D92BC-42A9-434B-8530-ADBF4485E407}" type="datetimeFigureOut">
              <a:rPr lang="en-US" smtClean="0"/>
              <a:t>8/28/2024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27336757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D0D92BC-42A9-434B-8530-ADBF4485E407}" type="datetimeFigureOut">
              <a:rPr lang="en-US" smtClean="0"/>
              <a:pPr/>
              <a:t>8/28/2024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0289F9E-9962-4B7B-BA18-A15907CCC6BF}" type="slidenum">
              <a:rPr lang="en-US" smtClean="0"/>
              <a:pPr/>
              <a:t>‹#›</a:t>
            </a:fld>
            <a:endParaRPr lang="en-US"/>
          </a:p>
        </p:txBody>
      </p:sp>
    </p:spTree>
    <p:extLst>
      <p:ext uri="{BB962C8B-B14F-4D97-AF65-F5344CB8AC3E}">
        <p14:creationId xmlns:p14="http://schemas.microsoft.com/office/powerpoint/2010/main" val="9344153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p>
        </p:txBody>
      </p:sp>
      <p:sp>
        <p:nvSpPr>
          <p:cNvPr id="3" name="Date Placeholder 2"/>
          <p:cNvSpPr>
            <a:spLocks noGrp="1"/>
          </p:cNvSpPr>
          <p:nvPr>
            <p:ph type="dt" sz="half" idx="10"/>
          </p:nvPr>
        </p:nvSpPr>
        <p:spPr/>
        <p:txBody>
          <a:bodyPr/>
          <a:lstStyle/>
          <a:p>
            <a:fld id="{9D0D92BC-42A9-434B-8530-ADBF4485E407}" type="datetimeFigureOut">
              <a:rPr lang="en-US" smtClean="0"/>
              <a:t>8/28/2024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37922001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0D92BC-42A9-434B-8530-ADBF4485E407}" type="datetimeFigureOut">
              <a:rPr lang="en-US" smtClean="0"/>
              <a:t>8/28/2024</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7559013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D0D92BC-42A9-434B-8530-ADBF4485E407}" type="datetimeFigureOut">
              <a:rPr lang="en-US" smtClean="0"/>
              <a:t>8/28/2024</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626149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D0D92BC-42A9-434B-8530-ADBF4485E407}" type="datetimeFigureOut">
              <a:rPr lang="en-US" smtClean="0"/>
              <a:t>8/28/2024</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32878824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D0D92BC-42A9-434B-8530-ADBF4485E407}" type="datetimeFigureOut">
              <a:rPr lang="en-US" smtClean="0"/>
              <a:pPr/>
              <a:t>8/28/2024</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0289F9E-9962-4B7B-BA18-A15907CCC6BF}" type="slidenum">
              <a:rPr lang="en-US" smtClean="0"/>
              <a:pPr/>
              <a:t>‹#›</a:t>
            </a:fld>
            <a:endParaRPr lang="en-US"/>
          </a:p>
        </p:txBody>
      </p:sp>
    </p:spTree>
    <p:extLst>
      <p:ext uri="{BB962C8B-B14F-4D97-AF65-F5344CB8AC3E}">
        <p14:creationId xmlns:p14="http://schemas.microsoft.com/office/powerpoint/2010/main" val="20669202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9D0D92BC-42A9-434B-8530-ADBF4485E407}" type="datetimeFigureOut">
              <a:rPr lang="en-US" smtClean="0"/>
              <a:pPr/>
              <a:t>8/28/2024</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0289F9E-9962-4B7B-BA18-A15907CCC6BF}" type="slidenum">
              <a:rPr lang="en-US" smtClean="0"/>
              <a:pPr/>
              <a:t>‹#›</a:t>
            </a:fld>
            <a:endParaRPr lang="en-US"/>
          </a:p>
        </p:txBody>
      </p:sp>
    </p:spTree>
    <p:extLst>
      <p:ext uri="{BB962C8B-B14F-4D97-AF65-F5344CB8AC3E}">
        <p14:creationId xmlns:p14="http://schemas.microsoft.com/office/powerpoint/2010/main" val="38168655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9D0D92BC-42A9-434B-8530-ADBF4485E407}" type="datetimeFigureOut">
              <a:rPr lang="en-US" smtClean="0"/>
              <a:pPr/>
              <a:t>8/28/2024</a:t>
            </a:fld>
            <a:endParaRPr lang="en-US"/>
          </a:p>
        </p:txBody>
      </p:sp>
      <p:sp>
        <p:nvSpPr>
          <p:cNvPr id="5" name="Footer Placeholder 4"/>
          <p:cNvSpPr>
            <a:spLocks noGrp="1"/>
          </p:cNvSpPr>
          <p:nvPr>
            <p:ph type="ftr" sz="quarter" idx="11"/>
          </p:nvPr>
        </p:nvSpPr>
        <p:spPr/>
        <p:txBody>
          <a:bodyPr/>
          <a:lstStyle/>
          <a:p>
            <a:endParaRPr lang="en-US"/>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0289F9E-9962-4B7B-BA18-A15907CCC6BF}" type="slidenum">
              <a:rPr lang="en-US" smtClean="0"/>
              <a:pPr/>
              <a:t>‹#›</a:t>
            </a:fld>
            <a:endParaRPr lang="en-US"/>
          </a:p>
        </p:txBody>
      </p:sp>
    </p:spTree>
    <p:extLst>
      <p:ext uri="{BB962C8B-B14F-4D97-AF65-F5344CB8AC3E}">
        <p14:creationId xmlns:p14="http://schemas.microsoft.com/office/powerpoint/2010/main" val="417857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0D92BC-42A9-434B-8530-ADBF4485E407}" type="datetimeFigureOut">
              <a:rPr lang="en-US" smtClean="0"/>
              <a:pPr/>
              <a:t>8/28/2024</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0289F9E-9962-4B7B-BA18-A15907CCC6BF}" type="slidenum">
              <a:rPr lang="en-US" smtClean="0"/>
              <a:pPr/>
              <a:t>‹#›</a:t>
            </a:fld>
            <a:endParaRPr lang="en-US"/>
          </a:p>
        </p:txBody>
      </p:sp>
    </p:spTree>
    <p:extLst>
      <p:ext uri="{BB962C8B-B14F-4D97-AF65-F5344CB8AC3E}">
        <p14:creationId xmlns:p14="http://schemas.microsoft.com/office/powerpoint/2010/main" val="6026595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D0D92BC-42A9-434B-8530-ADBF4485E407}" type="datetimeFigureOut">
              <a:rPr lang="en-US" smtClean="0"/>
              <a:pPr/>
              <a:t>8/28/2024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0289F9E-9962-4B7B-BA18-A15907CCC6BF}" type="slidenum">
              <a:rPr lang="en-US" smtClean="0"/>
              <a:pPr/>
              <a:t>‹#›</a:t>
            </a:fld>
            <a:endParaRPr lang="en-US"/>
          </a:p>
        </p:txBody>
      </p:sp>
    </p:spTree>
    <p:extLst>
      <p:ext uri="{BB962C8B-B14F-4D97-AF65-F5344CB8AC3E}">
        <p14:creationId xmlns:p14="http://schemas.microsoft.com/office/powerpoint/2010/main" val="28353878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D0D92BC-42A9-434B-8530-ADBF4485E407}" type="datetimeFigureOut">
              <a:rPr lang="en-US" smtClean="0"/>
              <a:pPr/>
              <a:t>8/28/2024</a:t>
            </a:fld>
            <a:endParaRPr lang="en-US"/>
          </a:p>
        </p:txBody>
      </p:sp>
      <p:sp>
        <p:nvSpPr>
          <p:cNvPr id="8" name="Footer Placeholder 7"/>
          <p:cNvSpPr>
            <a:spLocks noGrp="1"/>
          </p:cNvSpPr>
          <p:nvPr>
            <p:ph type="ftr" sz="quarter" idx="11"/>
          </p:nvPr>
        </p:nvSpPr>
        <p:spPr>
          <a:xfrm>
            <a:off x="561111" y="6391838"/>
            <a:ext cx="3644282" cy="304801"/>
          </a:xfrm>
        </p:spPr>
        <p:txBody>
          <a:bodyPr/>
          <a:lstStyle/>
          <a:p>
            <a:endParaRPr lang="en-US"/>
          </a:p>
        </p:txBody>
      </p:sp>
      <p:sp>
        <p:nvSpPr>
          <p:cNvPr id="9" name="Slide Number Placeholder 8"/>
          <p:cNvSpPr>
            <a:spLocks noGrp="1"/>
          </p:cNvSpPr>
          <p:nvPr>
            <p:ph type="sldNum" sz="quarter" idx="12"/>
          </p:nvPr>
        </p:nvSpPr>
        <p:spPr/>
        <p:txBody>
          <a:bodyPr/>
          <a:lstStyle/>
          <a:p>
            <a:fld id="{A0289F9E-9962-4B7B-BA18-A15907CCC6BF}" type="slidenum">
              <a:rPr lang="en-US" smtClean="0"/>
              <a:pPr/>
              <a:t>‹#›</a:t>
            </a:fld>
            <a:endParaRPr lang="en-US"/>
          </a:p>
        </p:txBody>
      </p:sp>
    </p:spTree>
    <p:extLst>
      <p:ext uri="{BB962C8B-B14F-4D97-AF65-F5344CB8AC3E}">
        <p14:creationId xmlns:p14="http://schemas.microsoft.com/office/powerpoint/2010/main" val="32394766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0695439" y="6391838"/>
            <a:ext cx="990599" cy="304799"/>
          </a:xfrm>
        </p:spPr>
        <p:txBody>
          <a:bodyPr/>
          <a:lstStyle/>
          <a:p>
            <a:fld id="{9D0D92BC-42A9-434B-8530-ADBF4485E407}" type="datetimeFigureOut">
              <a:rPr lang="en-US" smtClean="0"/>
              <a:t>8/28/2024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1484191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0653104" y="6391838"/>
            <a:ext cx="992135" cy="304799"/>
          </a:xfrm>
        </p:spPr>
        <p:txBody>
          <a:bodyPr/>
          <a:lstStyle/>
          <a:p>
            <a:fld id="{9D0D92BC-42A9-434B-8530-ADBF4485E407}" type="datetimeFigureOut">
              <a:rPr lang="en-US" smtClean="0"/>
              <a:t>8/28/2024</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39282376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9D0D92BC-42A9-434B-8530-ADBF4485E407}" type="datetimeFigureOut">
              <a:rPr lang="en-US" smtClean="0"/>
              <a:pPr/>
              <a:t>8/28/2024</a:t>
            </a:fld>
            <a:endParaRPr lang="en-US"/>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A0289F9E-9962-4B7B-BA18-A15907CCC6BF}" type="slidenum">
              <a:rPr lang="en-US" smtClean="0"/>
              <a:pPr/>
              <a:t>‹#›</a:t>
            </a:fld>
            <a:endParaRPr lang="en-US"/>
          </a:p>
        </p:txBody>
      </p:sp>
    </p:spTree>
    <p:extLst>
      <p:ext uri="{BB962C8B-B14F-4D97-AF65-F5344CB8AC3E}">
        <p14:creationId xmlns:p14="http://schemas.microsoft.com/office/powerpoint/2010/main" val="1107069095"/>
      </p:ext>
    </p:extLst>
  </p:cSld>
  <p:clrMap bg1="lt1" tx1="dk1" bg2="lt2" tx2="dk2" accent1="accent1" accent2="accent2" accent3="accent3" accent4="accent4" accent5="accent5" accent6="accent6" hlink="hlink" folHlink="folHlink"/>
  <p:sldLayoutIdLst>
    <p:sldLayoutId id="2147483921" r:id="rId1"/>
    <p:sldLayoutId id="2147483922" r:id="rId2"/>
    <p:sldLayoutId id="2147483923" r:id="rId3"/>
    <p:sldLayoutId id="2147483924" r:id="rId4"/>
    <p:sldLayoutId id="2147483925" r:id="rId5"/>
    <p:sldLayoutId id="2147483926" r:id="rId6"/>
    <p:sldLayoutId id="2147483927" r:id="rId7"/>
    <p:sldLayoutId id="2147483928" r:id="rId8"/>
    <p:sldLayoutId id="2147483929" r:id="rId9"/>
    <p:sldLayoutId id="2147483930" r:id="rId10"/>
    <p:sldLayoutId id="2147483931" r:id="rId11"/>
    <p:sldLayoutId id="2147483932" r:id="rId12"/>
    <p:sldLayoutId id="2147483933" r:id="rId13"/>
    <p:sldLayoutId id="2147483934" r:id="rId14"/>
    <p:sldLayoutId id="2147483935" r:id="rId15"/>
    <p:sldLayoutId id="2147483936" r:id="rId16"/>
    <p:sldLayoutId id="2147483937"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jpe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773391C1-8C26-E59C-51BC-73C2F26E0222}"/>
              </a:ext>
            </a:extLst>
          </p:cNvPr>
          <p:cNvPicPr>
            <a:picLocks noChangeAspect="1"/>
          </p:cNvPicPr>
          <p:nvPr/>
        </p:nvPicPr>
        <p:blipFill rotWithShape="1">
          <a:blip r:embed="rId3"/>
          <a:srcRect l="7753" r="18910" b="1"/>
          <a:stretch/>
        </p:blipFill>
        <p:spPr>
          <a:xfrm>
            <a:off x="423337" y="402166"/>
            <a:ext cx="4932951" cy="6093055"/>
          </a:xfrm>
          <a:custGeom>
            <a:avLst/>
            <a:gdLst/>
            <a:ahLst/>
            <a:cxnLst/>
            <a:rect l="l" t="t" r="r" b="b"/>
            <a:pathLst>
              <a:path w="4932951" h="6053670">
                <a:moveTo>
                  <a:pt x="0" y="0"/>
                </a:moveTo>
                <a:lnTo>
                  <a:pt x="3678393" y="0"/>
                </a:lnTo>
                <a:lnTo>
                  <a:pt x="4478865" y="0"/>
                </a:lnTo>
                <a:lnTo>
                  <a:pt x="4931853" y="0"/>
                </a:lnTo>
                <a:lnTo>
                  <a:pt x="4908487" y="137419"/>
                </a:lnTo>
                <a:lnTo>
                  <a:pt x="4886218" y="274232"/>
                </a:lnTo>
                <a:lnTo>
                  <a:pt x="4864421" y="411650"/>
                </a:lnTo>
                <a:lnTo>
                  <a:pt x="4845759" y="549673"/>
                </a:lnTo>
                <a:lnTo>
                  <a:pt x="4826941" y="687092"/>
                </a:lnTo>
                <a:lnTo>
                  <a:pt x="4809377" y="825115"/>
                </a:lnTo>
                <a:lnTo>
                  <a:pt x="4794322" y="961323"/>
                </a:lnTo>
                <a:lnTo>
                  <a:pt x="4780052" y="1099347"/>
                </a:lnTo>
                <a:lnTo>
                  <a:pt x="4767035" y="1236765"/>
                </a:lnTo>
                <a:lnTo>
                  <a:pt x="4755744" y="1371761"/>
                </a:lnTo>
                <a:lnTo>
                  <a:pt x="4744453" y="1508574"/>
                </a:lnTo>
                <a:lnTo>
                  <a:pt x="4735044" y="1643572"/>
                </a:lnTo>
                <a:lnTo>
                  <a:pt x="4727674" y="1778568"/>
                </a:lnTo>
                <a:lnTo>
                  <a:pt x="4719990" y="1912960"/>
                </a:lnTo>
                <a:lnTo>
                  <a:pt x="4713560" y="2046141"/>
                </a:lnTo>
                <a:lnTo>
                  <a:pt x="4709012" y="2178111"/>
                </a:lnTo>
                <a:lnTo>
                  <a:pt x="4705092" y="2310081"/>
                </a:lnTo>
                <a:lnTo>
                  <a:pt x="4701328" y="2440840"/>
                </a:lnTo>
                <a:lnTo>
                  <a:pt x="4699603" y="2569783"/>
                </a:lnTo>
                <a:lnTo>
                  <a:pt x="4697721" y="2698726"/>
                </a:lnTo>
                <a:lnTo>
                  <a:pt x="4696780" y="2825853"/>
                </a:lnTo>
                <a:lnTo>
                  <a:pt x="4697721" y="2951770"/>
                </a:lnTo>
                <a:lnTo>
                  <a:pt x="4697721" y="3076475"/>
                </a:lnTo>
                <a:lnTo>
                  <a:pt x="4699603" y="3199970"/>
                </a:lnTo>
                <a:lnTo>
                  <a:pt x="4702426" y="3321043"/>
                </a:lnTo>
                <a:lnTo>
                  <a:pt x="4705092" y="3440906"/>
                </a:lnTo>
                <a:lnTo>
                  <a:pt x="4708071" y="3558347"/>
                </a:lnTo>
                <a:lnTo>
                  <a:pt x="4712619" y="3675183"/>
                </a:lnTo>
                <a:lnTo>
                  <a:pt x="4717480" y="3790203"/>
                </a:lnTo>
                <a:lnTo>
                  <a:pt x="4721871" y="3902801"/>
                </a:lnTo>
                <a:lnTo>
                  <a:pt x="4734260" y="4122549"/>
                </a:lnTo>
                <a:lnTo>
                  <a:pt x="4747433" y="4333217"/>
                </a:lnTo>
                <a:lnTo>
                  <a:pt x="4761233" y="4535409"/>
                </a:lnTo>
                <a:lnTo>
                  <a:pt x="4776445" y="4726705"/>
                </a:lnTo>
                <a:lnTo>
                  <a:pt x="4792283" y="4909526"/>
                </a:lnTo>
                <a:lnTo>
                  <a:pt x="4809377" y="5079029"/>
                </a:lnTo>
                <a:lnTo>
                  <a:pt x="4826157" y="5238240"/>
                </a:lnTo>
                <a:lnTo>
                  <a:pt x="4842936" y="5384739"/>
                </a:lnTo>
                <a:lnTo>
                  <a:pt x="4858775" y="5519131"/>
                </a:lnTo>
                <a:lnTo>
                  <a:pt x="4873830" y="5638388"/>
                </a:lnTo>
                <a:lnTo>
                  <a:pt x="4888100" y="5746143"/>
                </a:lnTo>
                <a:lnTo>
                  <a:pt x="4900019" y="5836948"/>
                </a:lnTo>
                <a:lnTo>
                  <a:pt x="4911310" y="5913225"/>
                </a:lnTo>
                <a:lnTo>
                  <a:pt x="4927462" y="6017953"/>
                </a:lnTo>
                <a:lnTo>
                  <a:pt x="4932951" y="6053670"/>
                </a:lnTo>
                <a:lnTo>
                  <a:pt x="4478865" y="6053670"/>
                </a:lnTo>
                <a:lnTo>
                  <a:pt x="3683097" y="6053670"/>
                </a:lnTo>
                <a:lnTo>
                  <a:pt x="0" y="6053670"/>
                </a:lnTo>
                <a:close/>
              </a:path>
            </a:pathLst>
          </a:custGeom>
        </p:spPr>
      </p:pic>
      <p:sp>
        <p:nvSpPr>
          <p:cNvPr id="14" name="Title 1">
            <a:extLst>
              <a:ext uri="{FF2B5EF4-FFF2-40B4-BE49-F238E27FC236}">
                <a16:creationId xmlns:a16="http://schemas.microsoft.com/office/drawing/2014/main" id="{F7A46274-5918-8F5E-91D0-8C011C3AEAA3}"/>
              </a:ext>
            </a:extLst>
          </p:cNvPr>
          <p:cNvSpPr>
            <a:spLocks noGrp="1"/>
          </p:cNvSpPr>
          <p:nvPr>
            <p:ph type="ctrTitle"/>
          </p:nvPr>
        </p:nvSpPr>
        <p:spPr>
          <a:xfrm>
            <a:off x="5695061" y="1241266"/>
            <a:ext cx="5428551" cy="3153753"/>
          </a:xfrm>
        </p:spPr>
        <p:txBody>
          <a:bodyPr>
            <a:normAutofit fontScale="90000"/>
          </a:bodyPr>
          <a:lstStyle/>
          <a:p>
            <a:pPr algn="l" rtl="0"/>
            <a:r>
              <a:rPr b="1" i="0" u="none" baseline="0" lang="ko-KR"/>
              <a:t>회원 모집 및 유지:</a:t>
            </a:r>
            <a:r>
              <a:rPr b="0" i="0" u="none" baseline="0" lang="ko-KR"/>
              <a:t> 회원 모집 및 유지 모범 사례</a:t>
            </a:r>
          </a:p>
        </p:txBody>
      </p:sp>
      <p:sp>
        <p:nvSpPr>
          <p:cNvPr id="3" name="Subtitle 2">
            <a:extLst>
              <a:ext uri="{FF2B5EF4-FFF2-40B4-BE49-F238E27FC236}">
                <a16:creationId xmlns:a16="http://schemas.microsoft.com/office/drawing/2014/main" id="{3240A5E7-E7B7-EEDC-1E9D-E3F53DFFB06C}"/>
              </a:ext>
            </a:extLst>
          </p:cNvPr>
          <p:cNvSpPr>
            <a:spLocks noGrp="1"/>
          </p:cNvSpPr>
          <p:nvPr>
            <p:ph type="subTitle" idx="1"/>
          </p:nvPr>
        </p:nvSpPr>
        <p:spPr>
          <a:xfrm>
            <a:off x="5695061" y="5923508"/>
            <a:ext cx="5428551" cy="571713"/>
          </a:xfrm>
        </p:spPr>
        <p:txBody>
          <a:bodyPr>
            <a:normAutofit/>
          </a:bodyPr>
          <a:lstStyle/>
          <a:p>
            <a:pPr algn="l" rtl="0"/>
            <a:r>
              <a:rPr b="0" i="0" u="none" baseline="0" lang="ko-KR"/>
              <a:t>2024년 리전 총회</a:t>
            </a:r>
          </a:p>
        </p:txBody>
      </p:sp>
      <p:sp>
        <p:nvSpPr>
          <p:cNvPr id="21" name="Freeform 8">
            <a:extLst>
              <a:ext uri="{FF2B5EF4-FFF2-40B4-BE49-F238E27FC236}">
                <a16:creationId xmlns:a16="http://schemas.microsoft.com/office/drawing/2014/main" id="{EF6CF724-4735-628F-A578-CCFC905E5916}"/>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4"/>
            <a:stretch>
              <a:fillRect/>
            </a:stretch>
          </a:blipFill>
        </p:spPr>
        <p:txBody>
          <a:bodyPr/>
          <a:lstStyle/>
          <a:p>
            <a:endParaRPr lang="ko-KR"/>
          </a:p>
        </p:txBody>
      </p:sp>
      <p:sp>
        <p:nvSpPr>
          <p:cNvPr id="2" name="TextBox 1">
            <a:extLst>
              <a:ext uri="{FF2B5EF4-FFF2-40B4-BE49-F238E27FC236}">
                <a16:creationId xmlns:a16="http://schemas.microsoft.com/office/drawing/2014/main" id="{A9E6C2A1-6D45-8312-D5F9-6F72F5FD7B01}"/>
              </a:ext>
            </a:extLst>
          </p:cNvPr>
          <p:cNvSpPr txBox="1"/>
          <p:nvPr/>
        </p:nvSpPr>
        <p:spPr>
          <a:xfrm>
            <a:off x="5695061" y="5130212"/>
            <a:ext cx="5139829" cy="369332"/>
          </a:xfrm>
          <a:prstGeom prst="rect">
            <a:avLst/>
          </a:prstGeom>
          <a:noFill/>
        </p:spPr>
        <p:txBody>
          <a:bodyPr wrap="square" rtlCol="0">
            <a:spAutoFit/>
          </a:bodyPr>
          <a:lstStyle/>
          <a:p>
            <a:pPr algn="l" rtl="0"/>
            <a:r>
              <a:rPr b="0" i="0" u="none" baseline="0" lang="ko-KR">
                <a:solidFill>
                  <a:srgbClr val="B4DCFA"/>
                </a:solidFill>
              </a:rPr>
              <a:t>성명, X 리전 회원 모집 및 유지 위원장</a:t>
            </a:r>
          </a:p>
        </p:txBody>
      </p:sp>
    </p:spTree>
    <p:extLst>
      <p:ext uri="{BB962C8B-B14F-4D97-AF65-F5344CB8AC3E}">
        <p14:creationId xmlns:p14="http://schemas.microsoft.com/office/powerpoint/2010/main" val="3712423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14"/>
                                        </p:tgtEl>
                                        <p:attrNameLst>
                                          <p:attrName>style.visibility</p:attrName>
                                        </p:attrNameLst>
                                      </p:cBhvr>
                                      <p:to>
                                        <p:strVal val="visible"/>
                                      </p:to>
                                    </p:set>
                                    <p:animEffect transition="in" filter="fade">
                                      <p:cBhvr>
                                        <p:cTn id="10" dur="7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91000"/>
                <a:satMod val="164000"/>
                <a:lumMod val="74000"/>
              </a:schemeClr>
              <a:schemeClr val="bg2">
                <a:hueMod val="124000"/>
                <a:satMod val="140000"/>
                <a:lumMod val="142000"/>
              </a:schemeClr>
            </a:duotone>
          </a:blip>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314C310-850D-4491-AA52-C75BEA68B6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p>
        </p:txBody>
      </p:sp>
      <p:grpSp>
        <p:nvGrpSpPr>
          <p:cNvPr id="11" name="Group 10">
            <a:extLst>
              <a:ext uri="{FF2B5EF4-FFF2-40B4-BE49-F238E27FC236}">
                <a16:creationId xmlns:a16="http://schemas.microsoft.com/office/drawing/2014/main" id="{D4EC3799-3F52-48CE-85CC-83AED368EB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2" name="Rectangle 11">
              <a:extLst>
                <a:ext uri="{FF2B5EF4-FFF2-40B4-BE49-F238E27FC236}">
                  <a16:creationId xmlns:a16="http://schemas.microsoft.com/office/drawing/2014/main" id="{F3FC2939-BF10-4CBC-904B-74A17D4B9C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ko-KR"/>
            </a:p>
          </p:txBody>
        </p:sp>
        <p:sp>
          <p:nvSpPr>
            <p:cNvPr id="13" name="Freeform 5">
              <a:extLst>
                <a:ext uri="{FF2B5EF4-FFF2-40B4-BE49-F238E27FC236}">
                  <a16:creationId xmlns:a16="http://schemas.microsoft.com/office/drawing/2014/main" id="{266B6D5D-11B6-40A6-9CEF-F0B0D104C5C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txBody>
            <a:bodyPr/>
            <a:lstStyle/>
            <a:p>
              <a:endParaRPr lang="ko-KR"/>
            </a:p>
          </p:txBody>
        </p:sp>
      </p:grpSp>
      <p:sp>
        <p:nvSpPr>
          <p:cNvPr id="2" name="Title 1">
            <a:extLst>
              <a:ext uri="{FF2B5EF4-FFF2-40B4-BE49-F238E27FC236}">
                <a16:creationId xmlns:a16="http://schemas.microsoft.com/office/drawing/2014/main" id="{9368EE08-DB92-2A42-C003-D8162B33D277}"/>
              </a:ext>
            </a:extLst>
          </p:cNvPr>
          <p:cNvSpPr>
            <a:spLocks noGrp="1"/>
          </p:cNvSpPr>
          <p:nvPr>
            <p:ph type="title"/>
          </p:nvPr>
        </p:nvSpPr>
        <p:spPr>
          <a:xfrm>
            <a:off x="836247" y="1085549"/>
            <a:ext cx="3430947" cy="4686903"/>
          </a:xfrm>
        </p:spPr>
        <p:txBody>
          <a:bodyPr anchor="ctr">
            <a:normAutofit/>
          </a:bodyPr>
          <a:lstStyle/>
          <a:p>
            <a:pPr algn="r" rtl="0"/>
            <a:r>
              <a:rPr sz="4000" b="0" i="0" u="none" baseline="0" lang="ko-KR">
                <a:solidFill>
                  <a:srgbClr val="B4DCFA"/>
                </a:solidFill>
              </a:rPr>
              <a:t>모집 및 유지</a:t>
            </a:r>
          </a:p>
        </p:txBody>
      </p:sp>
      <p:cxnSp>
        <p:nvCxnSpPr>
          <p:cNvPr id="15" name="Straight Connector 14">
            <a:extLst>
              <a:ext uri="{FF2B5EF4-FFF2-40B4-BE49-F238E27FC236}">
                <a16:creationId xmlns:a16="http://schemas.microsoft.com/office/drawing/2014/main" id="{789E20C7-BB50-4317-93C7-90C8ED80B27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930986"/>
            <a:ext cx="0" cy="3200400"/>
          </a:xfrm>
          <a:prstGeom prst="line">
            <a:avLst/>
          </a:prstGeom>
          <a:ln w="15875" cap="sq">
            <a:solidFill>
              <a:schemeClr val="tx1"/>
            </a:solidFill>
            <a:miter lim="800000"/>
          </a:ln>
        </p:spPr>
        <p:style>
          <a:lnRef idx="1">
            <a:schemeClr val="accent1"/>
          </a:lnRef>
          <a:fillRef idx="0">
            <a:schemeClr val="accent1"/>
          </a:fillRef>
          <a:effectRef idx="0">
            <a:schemeClr val="accent1"/>
          </a:effectRef>
          <a:fontRef idx="minor">
            <a:schemeClr val="tx1"/>
          </a:fontRef>
        </p:style>
      </p:cxnSp>
      <p:graphicFrame>
        <p:nvGraphicFramePr>
          <p:cNvPr id="19" name="Content Placeholder 2">
            <a:extLst>
              <a:ext uri="{FF2B5EF4-FFF2-40B4-BE49-F238E27FC236}">
                <a16:creationId xmlns:a16="http://schemas.microsoft.com/office/drawing/2014/main" id="{5CE0ACE6-AC75-FB19-B73C-A9B50CE6A12E}"/>
              </a:ext>
            </a:extLst>
          </p:cNvPr>
          <p:cNvGraphicFramePr>
            <a:graphicFrameLocks noGrp="1"/>
          </p:cNvGraphicFramePr>
          <p:nvPr>
            <p:ph idx="1"/>
            <p:extLst>
              <p:ext uri="{D42A27DB-BD31-4B8C-83A1-F6EECF244321}">
                <p14:modId xmlns:p14="http://schemas.microsoft.com/office/powerpoint/2010/main" val="1784040603"/>
              </p:ext>
            </p:extLst>
          </p:nvPr>
        </p:nvGraphicFramePr>
        <p:xfrm>
          <a:off x="5041399" y="1085549"/>
          <a:ext cx="5579707" cy="4686903"/>
        </p:xfrm>
        <a:graphic>
          <a:graphicData uri="http://schemas.openxmlformats.org/drawingml/2006/diagram">
            <dgm:relIds xmlns:dgm="http://schemas.openxmlformats.org/drawingml/2006/diagram" r:dm="rId4" r:lo="rId5" r:qs="rId6" r:cs="rId7"/>
          </a:graphicData>
        </a:graphic>
      </p:graphicFrame>
      <p:sp>
        <p:nvSpPr>
          <p:cNvPr id="6" name="TextBox 5">
            <a:extLst>
              <a:ext uri="{FF2B5EF4-FFF2-40B4-BE49-F238E27FC236}">
                <a16:creationId xmlns:a16="http://schemas.microsoft.com/office/drawing/2014/main" id="{965F068A-9DAD-6889-CCC8-A70CA9C1CA48}"/>
              </a:ext>
            </a:extLst>
          </p:cNvPr>
          <p:cNvSpPr txBox="1"/>
          <p:nvPr/>
        </p:nvSpPr>
        <p:spPr>
          <a:xfrm>
            <a:off x="311085" y="6455835"/>
            <a:ext cx="8578391" cy="307777"/>
          </a:xfrm>
          <a:prstGeom prst="rect">
            <a:avLst/>
          </a:prstGeom>
          <a:noFill/>
        </p:spPr>
        <p:txBody>
          <a:bodyPr wrap="square" rtlCol="0">
            <a:spAutoFit/>
          </a:bodyPr>
          <a:lstStyle/>
          <a:p>
            <a:pPr algn="l" rtl="0"/>
            <a:r>
              <a:rPr sz="1400" b="0" i="0" u="none" baseline="0" lang="ko-KR">
                <a:solidFill>
                  <a:schemeClr val="accent1"/>
                </a:solidFill>
              </a:rPr>
              <a:t>2024년 SIA 리전 회의</a:t>
            </a:r>
          </a:p>
        </p:txBody>
      </p:sp>
    </p:spTree>
    <p:extLst>
      <p:ext uri="{BB962C8B-B14F-4D97-AF65-F5344CB8AC3E}">
        <p14:creationId xmlns:p14="http://schemas.microsoft.com/office/powerpoint/2010/main" val="1551474484"/>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BFDBF-2B8A-0031-1279-60D68CD4B289}"/>
              </a:ext>
            </a:extLst>
          </p:cNvPr>
          <p:cNvSpPr>
            <a:spLocks noGrp="1"/>
          </p:cNvSpPr>
          <p:nvPr>
            <p:ph type="title"/>
          </p:nvPr>
        </p:nvSpPr>
        <p:spPr>
          <a:xfrm>
            <a:off x="450574" y="973668"/>
            <a:ext cx="11277600" cy="706964"/>
          </a:xfrm>
        </p:spPr>
        <p:txBody>
          <a:bodyPr/>
          <a:lstStyle/>
          <a:p>
            <a:pPr algn="ctr" rtl="0"/>
            <a:r>
              <a:rPr b="0" i="0" u="none" baseline="0" lang="ko-KR"/>
              <a:t>신입 회원 유치 전략</a:t>
            </a:r>
          </a:p>
        </p:txBody>
      </p:sp>
      <p:sp>
        <p:nvSpPr>
          <p:cNvPr id="3" name="Content Placeholder 2">
            <a:extLst>
              <a:ext uri="{FF2B5EF4-FFF2-40B4-BE49-F238E27FC236}">
                <a16:creationId xmlns:a16="http://schemas.microsoft.com/office/drawing/2014/main" id="{4ABF0080-A5B5-AABE-7E7D-BAC7F7BAE1D7}"/>
              </a:ext>
            </a:extLst>
          </p:cNvPr>
          <p:cNvSpPr>
            <a:spLocks noGrp="1"/>
          </p:cNvSpPr>
          <p:nvPr>
            <p:ph idx="1"/>
          </p:nvPr>
        </p:nvSpPr>
        <p:spPr/>
        <p:txBody>
          <a:bodyPr>
            <a:normAutofit/>
          </a:bodyPr>
          <a:lstStyle/>
          <a:p>
            <a:pPr algn="l" rtl="0"/>
            <a:r>
              <a:rPr sz="3200" b="0" i="0" u="none" baseline="0" lang="ko-KR"/>
              <a:t>지원 활동</a:t>
            </a:r>
          </a:p>
          <a:p>
            <a:pPr algn="l" rtl="0"/>
            <a:r>
              <a:rPr sz="3200" b="0" i="0" u="none" baseline="0" lang="ko-KR"/>
              <a:t>회원 혜택</a:t>
            </a:r>
          </a:p>
          <a:p>
            <a:pPr algn="l" rtl="0"/>
            <a:r>
              <a:rPr sz="3200" b="0" i="0" u="none" baseline="0" lang="ko-KR"/>
              <a:t>회원 활동 홍보</a:t>
            </a:r>
          </a:p>
          <a:p>
            <a:pPr algn="l" rtl="0"/>
            <a:r>
              <a:rPr sz="3200" b="0" i="0" u="none" baseline="0" lang="ko-KR"/>
              <a:t>개인적 발전 및 연결</a:t>
            </a:r>
          </a:p>
          <a:p>
            <a:pPr algn="l" rtl="0"/>
            <a:r>
              <a:rPr sz="3200" b="0" i="0" u="none" baseline="0" lang="ko-KR"/>
              <a:t>만나서 인사하기</a:t>
            </a:r>
          </a:p>
        </p:txBody>
      </p:sp>
      <p:sp>
        <p:nvSpPr>
          <p:cNvPr id="7" name="TextBox 6">
            <a:extLst>
              <a:ext uri="{FF2B5EF4-FFF2-40B4-BE49-F238E27FC236}">
                <a16:creationId xmlns:a16="http://schemas.microsoft.com/office/drawing/2014/main" id="{543084F6-99A0-27D1-4435-FFEAA995BBA2}"/>
              </a:ext>
            </a:extLst>
          </p:cNvPr>
          <p:cNvSpPr txBox="1"/>
          <p:nvPr/>
        </p:nvSpPr>
        <p:spPr>
          <a:xfrm>
            <a:off x="311085" y="6455835"/>
            <a:ext cx="8578391" cy="307777"/>
          </a:xfrm>
          <a:prstGeom prst="rect">
            <a:avLst/>
          </a:prstGeom>
          <a:noFill/>
        </p:spPr>
        <p:txBody>
          <a:bodyPr wrap="square" rtlCol="0">
            <a:spAutoFit/>
          </a:bodyPr>
          <a:lstStyle/>
          <a:p>
            <a:pPr algn="l" rtl="0"/>
            <a:r>
              <a:rPr sz="1400" b="0" i="0" u="none" baseline="0" lang="ko-KR">
                <a:solidFill>
                  <a:schemeClr val="accent1"/>
                </a:solidFill>
              </a:rPr>
              <a:t>2024년 SIA 리전 회의</a:t>
            </a:r>
          </a:p>
        </p:txBody>
      </p:sp>
      <p:sp>
        <p:nvSpPr>
          <p:cNvPr id="8" name="Freeform 8">
            <a:extLst>
              <a:ext uri="{FF2B5EF4-FFF2-40B4-BE49-F238E27FC236}">
                <a16:creationId xmlns:a16="http://schemas.microsoft.com/office/drawing/2014/main" id="{6ED770AC-61C2-F04B-2599-9114E2651001}"/>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3"/>
            <a:stretch>
              <a:fillRect/>
            </a:stretch>
          </a:blipFill>
        </p:spPr>
        <p:txBody>
          <a:bodyPr/>
          <a:lstStyle/>
          <a:p>
            <a:endParaRPr lang="ko-KR"/>
          </a:p>
        </p:txBody>
      </p:sp>
    </p:spTree>
    <p:extLst>
      <p:ext uri="{BB962C8B-B14F-4D97-AF65-F5344CB8AC3E}">
        <p14:creationId xmlns:p14="http://schemas.microsoft.com/office/powerpoint/2010/main" val="7418851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6503EB0F-2257-4A3E-A73B-E1DE769B459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0" name="Rectangle 9">
              <a:extLst>
                <a:ext uri="{FF2B5EF4-FFF2-40B4-BE49-F238E27FC236}">
                  <a16:creationId xmlns:a16="http://schemas.microsoft.com/office/drawing/2014/main" id="{77012B2A-0D78-433A-8C68-8889D3DCDD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ko-KR"/>
            </a:p>
          </p:txBody>
        </p:sp>
        <p:sp>
          <p:nvSpPr>
            <p:cNvPr id="11" name="Freeform 5">
              <a:extLst>
                <a:ext uri="{FF2B5EF4-FFF2-40B4-BE49-F238E27FC236}">
                  <a16:creationId xmlns:a16="http://schemas.microsoft.com/office/drawing/2014/main" id="{119D0202-ED3F-47CC-90E9-4E963BCDAB9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ko-KR"/>
            </a:p>
          </p:txBody>
        </p:sp>
      </p:grpSp>
      <p:sp>
        <p:nvSpPr>
          <p:cNvPr id="13" name="Rectangle 12">
            <a:extLst>
              <a:ext uri="{FF2B5EF4-FFF2-40B4-BE49-F238E27FC236}">
                <a16:creationId xmlns:a16="http://schemas.microsoft.com/office/drawing/2014/main" id="{670D6F2B-93AF-47D6-9378-5E54BE0AC6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ko-KR"/>
          </a:p>
        </p:txBody>
      </p:sp>
      <p:sp>
        <p:nvSpPr>
          <p:cNvPr id="15" name="Rectangle 14">
            <a:extLst>
              <a:ext uri="{FF2B5EF4-FFF2-40B4-BE49-F238E27FC236}">
                <a16:creationId xmlns:a16="http://schemas.microsoft.com/office/drawing/2014/main" id="{2668F1A4-6DBB-4F0B-A679-6EE5483638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p>
        </p:txBody>
      </p:sp>
      <p:sp>
        <p:nvSpPr>
          <p:cNvPr id="17" name="Freeform 5">
            <a:extLst>
              <a:ext uri="{FF2B5EF4-FFF2-40B4-BE49-F238E27FC236}">
                <a16:creationId xmlns:a16="http://schemas.microsoft.com/office/drawing/2014/main" id="{B8DBF1C0-B8F1-4AAC-8704-256BA0E9D6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794"/>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ko-KR"/>
          </a:p>
        </p:txBody>
      </p:sp>
      <p:pic>
        <p:nvPicPr>
          <p:cNvPr id="4" name="Picture 3" descr="다른 사람과 악수하는 사람&#10;&#10;설명이 자동으로 생성됨">
            <a:extLst>
              <a:ext uri="{FF2B5EF4-FFF2-40B4-BE49-F238E27FC236}">
                <a16:creationId xmlns:a16="http://schemas.microsoft.com/office/drawing/2014/main" id="{510B130E-89CA-0113-75B5-D6CC1191F14E}"/>
              </a:ext>
            </a:extLst>
          </p:cNvPr>
          <p:cNvPicPr>
            <a:picLocks noChangeAspect="1"/>
          </p:cNvPicPr>
          <p:nvPr/>
        </p:nvPicPr>
        <p:blipFill>
          <a:blip r:embed="rId4">
            <a:alphaModFix amt="35000"/>
          </a:blip>
          <a:srcRect r="-1" b="21780"/>
          <a:stretch/>
        </p:blipFill>
        <p:spPr>
          <a:xfrm>
            <a:off x="474133" y="474133"/>
            <a:ext cx="11243734" cy="5909733"/>
          </a:xfrm>
          <a:prstGeom prst="rect">
            <a:avLst/>
          </a:prstGeom>
        </p:spPr>
      </p:pic>
      <p:sp>
        <p:nvSpPr>
          <p:cNvPr id="2" name="Title 1">
            <a:extLst>
              <a:ext uri="{FF2B5EF4-FFF2-40B4-BE49-F238E27FC236}">
                <a16:creationId xmlns:a16="http://schemas.microsoft.com/office/drawing/2014/main" id="{A072D6F6-60A6-A4F0-C8F9-97F94C934EFE}"/>
              </a:ext>
            </a:extLst>
          </p:cNvPr>
          <p:cNvSpPr>
            <a:spLocks noGrp="1"/>
          </p:cNvSpPr>
          <p:nvPr>
            <p:ph type="title"/>
          </p:nvPr>
        </p:nvSpPr>
        <p:spPr>
          <a:xfrm>
            <a:off x="1154954" y="2099733"/>
            <a:ext cx="8827245" cy="2677648"/>
          </a:xfrm>
        </p:spPr>
        <p:txBody>
          <a:bodyPr vert="horz" lIns="91440" tIns="45720" rIns="91440" bIns="45720" rtlCol="0" anchor="b">
            <a:normAutofit/>
          </a:bodyPr>
          <a:lstStyle/>
          <a:p>
            <a:pPr algn="l" rtl="0"/>
            <a:r>
              <a:rPr sz="5400" b="0" i="0" u="none" baseline="0" lang="ko-KR">
                <a:solidFill>
                  <a:srgbClr val="FFFFFF"/>
                </a:solidFill>
              </a:rPr>
              <a:t>신입 회원 수속 절차</a:t>
            </a:r>
          </a:p>
        </p:txBody>
      </p:sp>
      <p:sp>
        <p:nvSpPr>
          <p:cNvPr id="3" name="Content Placeholder 2">
            <a:extLst>
              <a:ext uri="{FF2B5EF4-FFF2-40B4-BE49-F238E27FC236}">
                <a16:creationId xmlns:a16="http://schemas.microsoft.com/office/drawing/2014/main" id="{1B395994-8195-32B8-A032-3EF44156E976}"/>
              </a:ext>
            </a:extLst>
          </p:cNvPr>
          <p:cNvSpPr>
            <a:spLocks noGrp="1"/>
          </p:cNvSpPr>
          <p:nvPr>
            <p:ph idx="1"/>
          </p:nvPr>
        </p:nvSpPr>
        <p:spPr>
          <a:xfrm>
            <a:off x="1154954" y="4777380"/>
            <a:ext cx="8827245" cy="861420"/>
          </a:xfrm>
        </p:spPr>
        <p:txBody>
          <a:bodyPr vert="horz" lIns="91440" tIns="45720" rIns="91440" bIns="45720" rtlCol="0" anchor="t">
            <a:normAutofit/>
          </a:bodyPr>
          <a:lstStyle/>
          <a:p>
            <a:pPr marL="0" indent="0" algn="l" rtl="0">
              <a:buNone/>
            </a:pPr>
            <a:r>
              <a:rPr cap="all" b="0" i="0" u="none" baseline="0" lang="ko-KR">
                <a:solidFill>
                  <a:srgbClr val="FFFFFF"/>
                </a:solidFill>
              </a:rPr>
              <a:t>새로운 회원이 환영받는 기분을 느끼게 하는 방법</a:t>
            </a:r>
          </a:p>
        </p:txBody>
      </p:sp>
      <p:sp>
        <p:nvSpPr>
          <p:cNvPr id="19" name="Rectangle 18">
            <a:extLst>
              <a:ext uri="{FF2B5EF4-FFF2-40B4-BE49-F238E27FC236}">
                <a16:creationId xmlns:a16="http://schemas.microsoft.com/office/drawing/2014/main" id="{B70F7E59-C971-4F55-8E3A-1E583B65FC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ko-KR"/>
          </a:p>
        </p:txBody>
      </p:sp>
    </p:spTree>
    <p:extLst>
      <p:ext uri="{BB962C8B-B14F-4D97-AF65-F5344CB8AC3E}">
        <p14:creationId xmlns:p14="http://schemas.microsoft.com/office/powerpoint/2010/main" val="38111659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A0F4F-B6A4-9918-F44C-973E7FAC4E49}"/>
              </a:ext>
            </a:extLst>
          </p:cNvPr>
          <p:cNvSpPr>
            <a:spLocks noGrp="1"/>
          </p:cNvSpPr>
          <p:nvPr>
            <p:ph type="title"/>
          </p:nvPr>
        </p:nvSpPr>
        <p:spPr>
          <a:xfrm>
            <a:off x="1154954" y="973668"/>
            <a:ext cx="8949166" cy="706964"/>
          </a:xfrm>
        </p:spPr>
        <p:txBody>
          <a:bodyPr/>
          <a:lstStyle/>
          <a:p>
            <a:pPr algn="l" rtl="0"/>
            <a:r>
              <a:rPr b="0" i="0" u="none" baseline="0" lang="ko-KR"/>
              <a:t>신설 클럽 구성 및 지원 전략</a:t>
            </a:r>
          </a:p>
        </p:txBody>
      </p:sp>
      <p:graphicFrame>
        <p:nvGraphicFramePr>
          <p:cNvPr id="6" name="Content Placeholder 2">
            <a:extLst>
              <a:ext uri="{FF2B5EF4-FFF2-40B4-BE49-F238E27FC236}">
                <a16:creationId xmlns:a16="http://schemas.microsoft.com/office/drawing/2014/main" id="{80FAF129-5A44-C780-2F30-71573B0DBE62}"/>
              </a:ext>
            </a:extLst>
          </p:cNvPr>
          <p:cNvGraphicFramePr/>
          <p:nvPr/>
        </p:nvGraphicFramePr>
        <p:xfrm>
          <a:off x="1154954" y="2603500"/>
          <a:ext cx="8825659" cy="3416300"/>
        </p:xfrm>
        <a:graphic>
          <a:graphicData uri="http://schemas.openxmlformats.org/drawingml/2006/diagram">
            <dgm:relIds xmlns:dgm="http://schemas.openxmlformats.org/drawingml/2006/diagram" r:dm="rId3" r:lo="rId4" r:qs="rId5" r:cs="rId6"/>
          </a:graphicData>
        </a:graphic>
      </p:graphicFrame>
    </p:spTree>
    <p:extLst>
      <p:ext uri="{BB962C8B-B14F-4D97-AF65-F5344CB8AC3E}">
        <p14:creationId xmlns:p14="http://schemas.microsoft.com/office/powerpoint/2010/main" val="16263066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93E10248-AF0E-477D-B4D2-47C02CE4E35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26" name="Rectangle 25">
              <a:extLst>
                <a:ext uri="{FF2B5EF4-FFF2-40B4-BE49-F238E27FC236}">
                  <a16:creationId xmlns:a16="http://schemas.microsoft.com/office/drawing/2014/main" id="{533010C2-2DA5-460F-A40C-5317F567A0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ko-KR"/>
            </a:p>
          </p:txBody>
        </p:sp>
        <p:sp>
          <p:nvSpPr>
            <p:cNvPr id="27" name="Freeform 5">
              <a:extLst>
                <a:ext uri="{FF2B5EF4-FFF2-40B4-BE49-F238E27FC236}">
                  <a16:creationId xmlns:a16="http://schemas.microsoft.com/office/drawing/2014/main" id="{17CB0634-F963-4EC9-A6F6-8EA46BD1F10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ko-KR"/>
            </a:p>
          </p:txBody>
        </p:sp>
      </p:grpSp>
      <p:sp>
        <p:nvSpPr>
          <p:cNvPr id="29" name="Rectangle 28">
            <a:extLst>
              <a:ext uri="{FF2B5EF4-FFF2-40B4-BE49-F238E27FC236}">
                <a16:creationId xmlns:a16="http://schemas.microsoft.com/office/drawing/2014/main" id="{73C0A186-7444-4460-9C37-532E7671E9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ko-KR"/>
          </a:p>
        </p:txBody>
      </p:sp>
      <p:sp>
        <p:nvSpPr>
          <p:cNvPr id="31" name="Freeform 5">
            <a:extLst>
              <a:ext uri="{FF2B5EF4-FFF2-40B4-BE49-F238E27FC236}">
                <a16:creationId xmlns:a16="http://schemas.microsoft.com/office/drawing/2014/main" id="{D22D1B95-2B54-43E9-85D9-B489F6C5DD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ko-KR"/>
          </a:p>
        </p:txBody>
      </p:sp>
      <p:sp>
        <p:nvSpPr>
          <p:cNvPr id="33" name="Freeform 5">
            <a:extLst>
              <a:ext uri="{FF2B5EF4-FFF2-40B4-BE49-F238E27FC236}">
                <a16:creationId xmlns:a16="http://schemas.microsoft.com/office/drawing/2014/main" id="{7D0F3F6D-A49D-4406-8D61-1C4F8D792F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ko-KR"/>
          </a:p>
        </p:txBody>
      </p:sp>
      <p:sp>
        <p:nvSpPr>
          <p:cNvPr id="35" name="Freeform 5">
            <a:extLst>
              <a:ext uri="{FF2B5EF4-FFF2-40B4-BE49-F238E27FC236}">
                <a16:creationId xmlns:a16="http://schemas.microsoft.com/office/drawing/2014/main" id="{D953A318-DA8D-4405-9536-D889E45C5E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ko-KR"/>
          </a:p>
        </p:txBody>
      </p:sp>
      <p:sp>
        <p:nvSpPr>
          <p:cNvPr id="37" name="Rectangle 36">
            <a:extLst>
              <a:ext uri="{FF2B5EF4-FFF2-40B4-BE49-F238E27FC236}">
                <a16:creationId xmlns:a16="http://schemas.microsoft.com/office/drawing/2014/main" id="{9E382A3D-2F90-475C-8DF2-F666FEA342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ko-KR"/>
          </a:p>
        </p:txBody>
      </p:sp>
      <p:sp>
        <p:nvSpPr>
          <p:cNvPr id="2" name="Title 1">
            <a:extLst>
              <a:ext uri="{FF2B5EF4-FFF2-40B4-BE49-F238E27FC236}">
                <a16:creationId xmlns:a16="http://schemas.microsoft.com/office/drawing/2014/main" id="{6737A165-0069-2B71-3611-76F76E6FE0D1}"/>
              </a:ext>
            </a:extLst>
          </p:cNvPr>
          <p:cNvSpPr>
            <a:spLocks noGrp="1"/>
          </p:cNvSpPr>
          <p:nvPr>
            <p:ph type="title"/>
          </p:nvPr>
        </p:nvSpPr>
        <p:spPr>
          <a:xfrm>
            <a:off x="1683171" y="1143000"/>
            <a:ext cx="8825658" cy="3389217"/>
          </a:xfrm>
        </p:spPr>
        <p:txBody>
          <a:bodyPr vert="horz" lIns="91440" tIns="45720" rIns="91440" bIns="45720" rtlCol="0" anchor="ctr">
            <a:normAutofit/>
          </a:bodyPr>
          <a:lstStyle/>
          <a:p>
            <a:pPr algn="ctr" rtl="0"/>
            <a:r>
              <a:rPr sz="6600" b="0" i="0" u="none" baseline="0" lang="ko-KR">
                <a:solidFill>
                  <a:srgbClr val="FFFFFF"/>
                </a:solidFill>
              </a:rPr>
              <a:t>감사합니다!</a:t>
            </a:r>
          </a:p>
        </p:txBody>
      </p:sp>
      <p:sp>
        <p:nvSpPr>
          <p:cNvPr id="5" name="Freeform 8">
            <a:extLst>
              <a:ext uri="{FF2B5EF4-FFF2-40B4-BE49-F238E27FC236}">
                <a16:creationId xmlns:a16="http://schemas.microsoft.com/office/drawing/2014/main" id="{6D5DF8BA-01C6-CB89-4019-737E16163115}"/>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4"/>
            <a:stretch>
              <a:fillRect/>
            </a:stretch>
          </a:blipFill>
        </p:spPr>
        <p:txBody>
          <a:bodyPr/>
          <a:lstStyle/>
          <a:p>
            <a:endParaRPr lang="ko-KR"/>
          </a:p>
        </p:txBody>
      </p:sp>
      <p:sp>
        <p:nvSpPr>
          <p:cNvPr id="4" name="TextBox 3">
            <a:extLst>
              <a:ext uri="{FF2B5EF4-FFF2-40B4-BE49-F238E27FC236}">
                <a16:creationId xmlns:a16="http://schemas.microsoft.com/office/drawing/2014/main" id="{85F6FD11-4542-E2BC-3DA9-6996831649DE}"/>
              </a:ext>
            </a:extLst>
          </p:cNvPr>
          <p:cNvSpPr txBox="1"/>
          <p:nvPr/>
        </p:nvSpPr>
        <p:spPr>
          <a:xfrm>
            <a:off x="311085" y="6455835"/>
            <a:ext cx="8578391" cy="307777"/>
          </a:xfrm>
          <a:prstGeom prst="rect">
            <a:avLst/>
          </a:prstGeom>
          <a:noFill/>
        </p:spPr>
        <p:txBody>
          <a:bodyPr wrap="square" rtlCol="0">
            <a:spAutoFit/>
          </a:bodyPr>
          <a:lstStyle/>
          <a:p>
            <a:pPr algn="l" rtl="0"/>
            <a:r>
              <a:rPr sz="1400" b="0" i="0" u="none" baseline="0" lang="ko-KR">
                <a:solidFill>
                  <a:schemeClr val="accent1"/>
                </a:solidFill>
              </a:rPr>
              <a:t>2024년 SIA 리전 회의</a:t>
            </a:r>
          </a:p>
        </p:txBody>
      </p:sp>
    </p:spTree>
    <p:extLst>
      <p:ext uri="{BB962C8B-B14F-4D97-AF65-F5344CB8AC3E}">
        <p14:creationId xmlns:p14="http://schemas.microsoft.com/office/powerpoint/2010/main" val="398806842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{3F5DC285-3F84-DB40-979D-2B7B8178F68E}tf10001076</Template>
  <TotalTime>28</TotalTime>
  <Words>1250</Words>
  <Application>Microsoft Office PowerPoint</Application>
  <PresentationFormat>Widescreen</PresentationFormat>
  <Paragraphs>97</Paragraphs>
  <Slides>6</Slides>
  <Notes>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vt:i4>
      </vt:variant>
    </vt:vector>
  </HeadingPairs>
  <TitlesOfParts>
    <vt:vector size="13" baseType="lpstr">
      <vt:lpstr>Aptos</vt:lpstr>
      <vt:lpstr>Arial</vt:lpstr>
      <vt:lpstr>Calibri</vt:lpstr>
      <vt:lpstr>Century Gothic</vt:lpstr>
      <vt:lpstr>Symbol</vt:lpstr>
      <vt:lpstr>Wingdings 3</vt:lpstr>
      <vt:lpstr>Ion Boardroom</vt:lpstr>
      <vt:lpstr>MEMBERSHIP: Recruitment and Retention Best Practices</vt:lpstr>
      <vt:lpstr>Recruitment and Retention</vt:lpstr>
      <vt:lpstr>Strategies to attract new members</vt:lpstr>
      <vt:lpstr>New Member Onboarding Process</vt:lpstr>
      <vt:lpstr>Tactics to Build and Support New Clubs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NAME</dc:title>
  <dc:creator>Kymberlie Adams</dc:creator>
  <cp:lastModifiedBy>Luz Aponte</cp:lastModifiedBy>
  <cp:revision>2</cp:revision>
  <dcterms:created xsi:type="dcterms:W3CDTF">2023-09-18T19:41:21Z</dcterms:created>
  <dcterms:modified xsi:type="dcterms:W3CDTF">2024-08-28T15:21:32Z</dcterms:modified>
</cp:coreProperties>
</file>