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8" r:id="rId1"/>
  </p:sldMasterIdLst>
  <p:notesMasterIdLst>
    <p:notesMasterId r:id="rId17"/>
  </p:notesMasterIdLst>
  <p:sldIdLst>
    <p:sldId id="256" r:id="rId2"/>
    <p:sldId id="324" r:id="rId3"/>
    <p:sldId id="261" r:id="rId4"/>
    <p:sldId id="327" r:id="rId5"/>
    <p:sldId id="264" r:id="rId6"/>
    <p:sldId id="266" r:id="rId7"/>
    <p:sldId id="336" r:id="rId8"/>
    <p:sldId id="338" r:id="rId9"/>
    <p:sldId id="272" r:id="rId10"/>
    <p:sldId id="271" r:id="rId11"/>
    <p:sldId id="335" r:id="rId12"/>
    <p:sldId id="275" r:id="rId13"/>
    <p:sldId id="276" r:id="rId14"/>
    <p:sldId id="267" r:id="rId15"/>
    <p:sldId id="32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F07"/>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DAF689-E81A-43F4-882E-ACFCD1085BDC}" v="548" dt="2024-07-02T12:54:42.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4539" autoAdjust="0"/>
  </p:normalViewPr>
  <p:slideViewPr>
    <p:cSldViewPr snapToGrid="0">
      <p:cViewPr varScale="1">
        <p:scale>
          <a:sx n="79" d="100"/>
          <a:sy n="79" d="100"/>
        </p:scale>
        <p:origin x="134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Detwiler" userId="3d5100d8-aaa0-42b6-8233-af09b39f17d9" providerId="ADAL" clId="{33DAF689-E81A-43F4-882E-ACFCD1085BDC}"/>
    <pc:docChg chg="undo redo custSel addSld delSld modSld sldOrd">
      <pc:chgData name="Sarah Detwiler" userId="3d5100d8-aaa0-42b6-8233-af09b39f17d9" providerId="ADAL" clId="{33DAF689-E81A-43F4-882E-ACFCD1085BDC}" dt="2024-07-02T12:58:40.467" v="8629" actId="1076"/>
      <pc:docMkLst>
        <pc:docMk/>
      </pc:docMkLst>
      <pc:sldChg chg="addSp delSp modSp mod delAnim modAnim modNotesTx">
        <pc:chgData name="Sarah Detwiler" userId="3d5100d8-aaa0-42b6-8233-af09b39f17d9" providerId="ADAL" clId="{33DAF689-E81A-43F4-882E-ACFCD1085BDC}" dt="2024-07-02T12:47:12.110" v="8566" actId="20577"/>
        <pc:sldMkLst>
          <pc:docMk/>
          <pc:sldMk cId="3712423172" sldId="256"/>
        </pc:sldMkLst>
        <pc:spChg chg="add mod">
          <ac:chgData name="Sarah Detwiler" userId="3d5100d8-aaa0-42b6-8233-af09b39f17d9" providerId="ADAL" clId="{33DAF689-E81A-43F4-882E-ACFCD1085BDC}" dt="2024-07-02T12:45:48.060" v="8561" actId="20577"/>
          <ac:spMkLst>
            <pc:docMk/>
            <pc:sldMk cId="3712423172" sldId="256"/>
            <ac:spMk id="4" creationId="{6307027A-FC1D-4C1C-A338-DFE0AE0A1047}"/>
          </ac:spMkLst>
        </pc:spChg>
        <pc:spChg chg="add mod">
          <ac:chgData name="Sarah Detwiler" userId="3d5100d8-aaa0-42b6-8233-af09b39f17d9" providerId="ADAL" clId="{33DAF689-E81A-43F4-882E-ACFCD1085BDC}" dt="2024-07-02T12:43:33.766" v="8435"/>
          <ac:spMkLst>
            <pc:docMk/>
            <pc:sldMk cId="3712423172" sldId="256"/>
            <ac:spMk id="5" creationId="{09BEFE3A-490D-9ED5-D73D-052C653E1308}"/>
          </ac:spMkLst>
        </pc:spChg>
        <pc:spChg chg="del mod">
          <ac:chgData name="Sarah Detwiler" userId="3d5100d8-aaa0-42b6-8233-af09b39f17d9" providerId="ADAL" clId="{33DAF689-E81A-43F4-882E-ACFCD1085BDC}" dt="2024-07-02T12:43:33.515" v="8434" actId="478"/>
          <ac:spMkLst>
            <pc:docMk/>
            <pc:sldMk cId="3712423172" sldId="256"/>
            <ac:spMk id="14" creationId="{F7A46274-5918-8F5E-91D0-8C011C3AEAA3}"/>
          </ac:spMkLst>
        </pc:spChg>
        <pc:picChg chg="add del mod modCrop">
          <ac:chgData name="Sarah Detwiler" userId="3d5100d8-aaa0-42b6-8233-af09b39f17d9" providerId="ADAL" clId="{33DAF689-E81A-43F4-882E-ACFCD1085BDC}" dt="2024-06-30T10:57:18.745" v="4541" actId="21"/>
          <ac:picMkLst>
            <pc:docMk/>
            <pc:sldMk cId="3712423172" sldId="256"/>
            <ac:picMk id="4" creationId="{55E29E60-2EB5-A38C-BF18-E03147A8ADC3}"/>
          </ac:picMkLst>
        </pc:picChg>
        <pc:picChg chg="add del mod">
          <ac:chgData name="Sarah Detwiler" userId="3d5100d8-aaa0-42b6-8233-af09b39f17d9" providerId="ADAL" clId="{33DAF689-E81A-43F4-882E-ACFCD1085BDC}" dt="2024-06-30T11:03:34.356" v="4546" actId="478"/>
          <ac:picMkLst>
            <pc:docMk/>
            <pc:sldMk cId="3712423172" sldId="256"/>
            <ac:picMk id="6" creationId="{7A3CB017-873D-2F79-68B2-B5BE2C4B1529}"/>
          </ac:picMkLst>
        </pc:picChg>
        <pc:picChg chg="add del mod">
          <ac:chgData name="Sarah Detwiler" userId="3d5100d8-aaa0-42b6-8233-af09b39f17d9" providerId="ADAL" clId="{33DAF689-E81A-43F4-882E-ACFCD1085BDC}" dt="2024-06-30T11:03:45.281" v="4550" actId="21"/>
          <ac:picMkLst>
            <pc:docMk/>
            <pc:sldMk cId="3712423172" sldId="256"/>
            <ac:picMk id="8" creationId="{EF224B05-3DD3-4F47-B328-60F056023BB0}"/>
          </ac:picMkLst>
        </pc:picChg>
        <pc:picChg chg="mod modCrop">
          <ac:chgData name="Sarah Detwiler" userId="3d5100d8-aaa0-42b6-8233-af09b39f17d9" providerId="ADAL" clId="{33DAF689-E81A-43F4-882E-ACFCD1085BDC}" dt="2024-06-30T11:04:01.803" v="4554" actId="14826"/>
          <ac:picMkLst>
            <pc:docMk/>
            <pc:sldMk cId="3712423172" sldId="256"/>
            <ac:picMk id="11" creationId="{107475C3-8D70-2B17-10B1-C28594467F87}"/>
          </ac:picMkLst>
        </pc:picChg>
      </pc:sldChg>
      <pc:sldChg chg="modSp del mod ord">
        <pc:chgData name="Sarah Detwiler" userId="3d5100d8-aaa0-42b6-8233-af09b39f17d9" providerId="ADAL" clId="{33DAF689-E81A-43F4-882E-ACFCD1085BDC}" dt="2024-06-30T12:02:16.897" v="5221" actId="47"/>
        <pc:sldMkLst>
          <pc:docMk/>
          <pc:sldMk cId="1551474484" sldId="257"/>
        </pc:sldMkLst>
        <pc:spChg chg="mod">
          <ac:chgData name="Sarah Detwiler" userId="3d5100d8-aaa0-42b6-8233-af09b39f17d9" providerId="ADAL" clId="{33DAF689-E81A-43F4-882E-ACFCD1085BDC}" dt="2024-06-30T03:13:23.758" v="285" actId="20577"/>
          <ac:spMkLst>
            <pc:docMk/>
            <pc:sldMk cId="1551474484" sldId="257"/>
            <ac:spMk id="2" creationId="{9368EE08-DB92-2A42-C003-D8162B33D277}"/>
          </ac:spMkLst>
        </pc:spChg>
        <pc:spChg chg="mod">
          <ac:chgData name="Sarah Detwiler" userId="3d5100d8-aaa0-42b6-8233-af09b39f17d9" providerId="ADAL" clId="{33DAF689-E81A-43F4-882E-ACFCD1085BDC}" dt="2024-06-30T03:16:20.118" v="473" actId="5793"/>
          <ac:spMkLst>
            <pc:docMk/>
            <pc:sldMk cId="1551474484" sldId="257"/>
            <ac:spMk id="3" creationId="{4605C097-8DBD-17FE-542D-8CB9E52250AF}"/>
          </ac:spMkLst>
        </pc:spChg>
      </pc:sldChg>
      <pc:sldChg chg="addSp delSp modSp del mod ord">
        <pc:chgData name="Sarah Detwiler" userId="3d5100d8-aaa0-42b6-8233-af09b39f17d9" providerId="ADAL" clId="{33DAF689-E81A-43F4-882E-ACFCD1085BDC}" dt="2024-07-02T11:33:47.722" v="7495" actId="47"/>
        <pc:sldMkLst>
          <pc:docMk/>
          <pc:sldMk cId="2772745071" sldId="259"/>
        </pc:sldMkLst>
        <pc:spChg chg="mod">
          <ac:chgData name="Sarah Detwiler" userId="3d5100d8-aaa0-42b6-8233-af09b39f17d9" providerId="ADAL" clId="{33DAF689-E81A-43F4-882E-ACFCD1085BDC}" dt="2024-07-01T12:54:20.631" v="6678" actId="6549"/>
          <ac:spMkLst>
            <pc:docMk/>
            <pc:sldMk cId="2772745071" sldId="259"/>
            <ac:spMk id="2" creationId="{9127C6D2-C52E-CFC9-F928-DEAF88F7BA78}"/>
          </ac:spMkLst>
        </pc:spChg>
        <pc:spChg chg="add del mod">
          <ac:chgData name="Sarah Detwiler" userId="3d5100d8-aaa0-42b6-8233-af09b39f17d9" providerId="ADAL" clId="{33DAF689-E81A-43F4-882E-ACFCD1085BDC}" dt="2024-07-02T11:06:15.420" v="7058" actId="26606"/>
          <ac:spMkLst>
            <pc:docMk/>
            <pc:sldMk cId="2772745071" sldId="259"/>
            <ac:spMk id="3" creationId="{7A9D52D4-EF47-039F-095B-1ACAB814A6F5}"/>
          </ac:spMkLst>
        </pc:spChg>
        <pc:graphicFrameChg chg="add del mod">
          <ac:chgData name="Sarah Detwiler" userId="3d5100d8-aaa0-42b6-8233-af09b39f17d9" providerId="ADAL" clId="{33DAF689-E81A-43F4-882E-ACFCD1085BDC}" dt="2024-07-02T11:02:44.403" v="7029" actId="26606"/>
          <ac:graphicFrameMkLst>
            <pc:docMk/>
            <pc:sldMk cId="2772745071" sldId="259"/>
            <ac:graphicFrameMk id="26" creationId="{5459DED6-6200-B883-65A8-45AAE8D06A53}"/>
          </ac:graphicFrameMkLst>
        </pc:graphicFrameChg>
        <pc:graphicFrameChg chg="add del">
          <ac:chgData name="Sarah Detwiler" userId="3d5100d8-aaa0-42b6-8233-af09b39f17d9" providerId="ADAL" clId="{33DAF689-E81A-43F4-882E-ACFCD1085BDC}" dt="2024-07-02T11:06:15.420" v="7058" actId="26606"/>
          <ac:graphicFrameMkLst>
            <pc:docMk/>
            <pc:sldMk cId="2772745071" sldId="259"/>
            <ac:graphicFrameMk id="27" creationId="{4A5713B7-184A-D179-30CE-D3106B55D5D5}"/>
          </ac:graphicFrameMkLst>
        </pc:graphicFrameChg>
        <pc:picChg chg="add del mod">
          <ac:chgData name="Sarah Detwiler" userId="3d5100d8-aaa0-42b6-8233-af09b39f17d9" providerId="ADAL" clId="{33DAF689-E81A-43F4-882E-ACFCD1085BDC}" dt="2024-07-02T11:01:16.074" v="7018" actId="478"/>
          <ac:picMkLst>
            <pc:docMk/>
            <pc:sldMk cId="2772745071" sldId="259"/>
            <ac:picMk id="5" creationId="{D2F53A0B-167D-F2E6-F399-4230590C34EF}"/>
          </ac:picMkLst>
        </pc:picChg>
      </pc:sldChg>
      <pc:sldChg chg="addSp delSp modSp del mod ord">
        <pc:chgData name="Sarah Detwiler" userId="3d5100d8-aaa0-42b6-8233-af09b39f17d9" providerId="ADAL" clId="{33DAF689-E81A-43F4-882E-ACFCD1085BDC}" dt="2024-07-02T12:27:51.509" v="8257" actId="47"/>
        <pc:sldMkLst>
          <pc:docMk/>
          <pc:sldMk cId="3988068423" sldId="260"/>
        </pc:sldMkLst>
        <pc:spChg chg="mod">
          <ac:chgData name="Sarah Detwiler" userId="3d5100d8-aaa0-42b6-8233-af09b39f17d9" providerId="ADAL" clId="{33DAF689-E81A-43F4-882E-ACFCD1085BDC}" dt="2024-06-30T11:44:20.849" v="4581" actId="20577"/>
          <ac:spMkLst>
            <pc:docMk/>
            <pc:sldMk cId="3988068423" sldId="260"/>
            <ac:spMk id="2" creationId="{6737A165-0069-2B71-3611-76F76E6FE0D1}"/>
          </ac:spMkLst>
        </pc:spChg>
        <pc:spChg chg="add mod">
          <ac:chgData name="Sarah Detwiler" userId="3d5100d8-aaa0-42b6-8233-af09b39f17d9" providerId="ADAL" clId="{33DAF689-E81A-43F4-882E-ACFCD1085BDC}" dt="2024-06-30T13:09:50.085" v="5859" actId="948"/>
          <ac:spMkLst>
            <pc:docMk/>
            <pc:sldMk cId="3988068423" sldId="260"/>
            <ac:spMk id="4" creationId="{02553096-926D-EB9C-9D30-B5BA6083F1EF}"/>
          </ac:spMkLst>
        </pc:spChg>
        <pc:spChg chg="add del mod">
          <ac:chgData name="Sarah Detwiler" userId="3d5100d8-aaa0-42b6-8233-af09b39f17d9" providerId="ADAL" clId="{33DAF689-E81A-43F4-882E-ACFCD1085BDC}" dt="2024-06-30T11:45:54.897" v="4897" actId="478"/>
          <ac:spMkLst>
            <pc:docMk/>
            <pc:sldMk cId="3988068423" sldId="260"/>
            <ac:spMk id="6" creationId="{9ED8B45E-B623-A92F-70FF-53EA8F008237}"/>
          </ac:spMkLst>
        </pc:spChg>
      </pc:sldChg>
      <pc:sldChg chg="addSp delSp modSp mod ord setBg modNotesTx">
        <pc:chgData name="Sarah Detwiler" userId="3d5100d8-aaa0-42b6-8233-af09b39f17d9" providerId="ADAL" clId="{33DAF689-E81A-43F4-882E-ACFCD1085BDC}" dt="2024-07-02T12:35:31.771" v="8362"/>
        <pc:sldMkLst>
          <pc:docMk/>
          <pc:sldMk cId="741885181" sldId="261"/>
        </pc:sldMkLst>
        <pc:spChg chg="add mod">
          <ac:chgData name="Sarah Detwiler" userId="3d5100d8-aaa0-42b6-8233-af09b39f17d9" providerId="ADAL" clId="{33DAF689-E81A-43F4-882E-ACFCD1085BDC}" dt="2024-07-02T12:34:44.480" v="8359" actId="1076"/>
          <ac:spMkLst>
            <pc:docMk/>
            <pc:sldMk cId="741885181" sldId="261"/>
            <ac:spMk id="2" creationId="{11F92E8F-B725-654F-0953-D43E4804088B}"/>
          </ac:spMkLst>
        </pc:spChg>
        <pc:spChg chg="del mod">
          <ac:chgData name="Sarah Detwiler" userId="3d5100d8-aaa0-42b6-8233-af09b39f17d9" providerId="ADAL" clId="{33DAF689-E81A-43F4-882E-ACFCD1085BDC}" dt="2024-06-30T03:24:39.546" v="496" actId="478"/>
          <ac:spMkLst>
            <pc:docMk/>
            <pc:sldMk cId="741885181" sldId="261"/>
            <ac:spMk id="2" creationId="{44EBFDBF-2B8A-0031-1279-60D68CD4B289}"/>
          </ac:spMkLst>
        </pc:spChg>
        <pc:spChg chg="del mod">
          <ac:chgData name="Sarah Detwiler" userId="3d5100d8-aaa0-42b6-8233-af09b39f17d9" providerId="ADAL" clId="{33DAF689-E81A-43F4-882E-ACFCD1085BDC}" dt="2024-06-30T03:24:36.197" v="495" actId="478"/>
          <ac:spMkLst>
            <pc:docMk/>
            <pc:sldMk cId="741885181" sldId="261"/>
            <ac:spMk id="3" creationId="{4ABF0080-A5B5-AABE-7E7D-BAC7F7BAE1D7}"/>
          </ac:spMkLst>
        </pc:spChg>
        <pc:spChg chg="add mod">
          <ac:chgData name="Sarah Detwiler" userId="3d5100d8-aaa0-42b6-8233-af09b39f17d9" providerId="ADAL" clId="{33DAF689-E81A-43F4-882E-ACFCD1085BDC}" dt="2024-06-30T03:25:11.833" v="498"/>
          <ac:spMkLst>
            <pc:docMk/>
            <pc:sldMk cId="741885181" sldId="261"/>
            <ac:spMk id="5" creationId="{1010175C-8058-7E4E-B596-7C5576828D8F}"/>
          </ac:spMkLst>
        </pc:spChg>
        <pc:spChg chg="add del mod">
          <ac:chgData name="Sarah Detwiler" userId="3d5100d8-aaa0-42b6-8233-af09b39f17d9" providerId="ADAL" clId="{33DAF689-E81A-43F4-882E-ACFCD1085BDC}" dt="2024-06-30T13:33:09.839" v="5963" actId="403"/>
          <ac:spMkLst>
            <pc:docMk/>
            <pc:sldMk cId="741885181" sldId="261"/>
            <ac:spMk id="7" creationId="{543084F6-99A0-27D1-4435-FFEAA995BBA2}"/>
          </ac:spMkLst>
        </pc:spChg>
        <pc:spChg chg="ord">
          <ac:chgData name="Sarah Detwiler" userId="3d5100d8-aaa0-42b6-8233-af09b39f17d9" providerId="ADAL" clId="{33DAF689-E81A-43F4-882E-ACFCD1085BDC}" dt="2024-06-30T03:24:56.375" v="497" actId="26606"/>
          <ac:spMkLst>
            <pc:docMk/>
            <pc:sldMk cId="741885181" sldId="261"/>
            <ac:spMk id="8" creationId="{6ED770AC-61C2-F04B-2599-9114E2651001}"/>
          </ac:spMkLst>
        </pc:spChg>
        <pc:spChg chg="add">
          <ac:chgData name="Sarah Detwiler" userId="3d5100d8-aaa0-42b6-8233-af09b39f17d9" providerId="ADAL" clId="{33DAF689-E81A-43F4-882E-ACFCD1085BDC}" dt="2024-06-30T03:24:56.375" v="497" actId="26606"/>
          <ac:spMkLst>
            <pc:docMk/>
            <pc:sldMk cId="741885181" sldId="261"/>
            <ac:spMk id="22" creationId="{23D9DFF9-99E4-4FE6-9EAC-F1D7A7DFA579}"/>
          </ac:spMkLst>
        </pc:spChg>
        <pc:grpChg chg="add">
          <ac:chgData name="Sarah Detwiler" userId="3d5100d8-aaa0-42b6-8233-af09b39f17d9" providerId="ADAL" clId="{33DAF689-E81A-43F4-882E-ACFCD1085BDC}" dt="2024-06-30T03:24:56.375" v="497" actId="26606"/>
          <ac:grpSpMkLst>
            <pc:docMk/>
            <pc:sldMk cId="741885181" sldId="261"/>
            <ac:grpSpMk id="13" creationId="{FEEA6B06-37BF-43FC-9986-67E896676419}"/>
          </ac:grpSpMkLst>
        </pc:grpChg>
        <pc:picChg chg="add mod modCrop">
          <ac:chgData name="Sarah Detwiler" userId="3d5100d8-aaa0-42b6-8233-af09b39f17d9" providerId="ADAL" clId="{33DAF689-E81A-43F4-882E-ACFCD1085BDC}" dt="2024-07-02T12:34:40.915" v="8358" actId="1035"/>
          <ac:picMkLst>
            <pc:docMk/>
            <pc:sldMk cId="741885181" sldId="261"/>
            <ac:picMk id="4" creationId="{E5A53903-6337-5D1F-4EDF-403B48091478}"/>
          </ac:picMkLst>
        </pc:picChg>
      </pc:sldChg>
      <pc:sldChg chg="addSp delSp modSp add del mod ord setBg delDesignElem modNotesTx">
        <pc:chgData name="Sarah Detwiler" userId="3d5100d8-aaa0-42b6-8233-af09b39f17d9" providerId="ADAL" clId="{33DAF689-E81A-43F4-882E-ACFCD1085BDC}" dt="2024-07-02T12:38:34.868" v="8377" actId="47"/>
        <pc:sldMkLst>
          <pc:docMk/>
          <pc:sldMk cId="2285459937" sldId="262"/>
        </pc:sldMkLst>
        <pc:spChg chg="del mod">
          <ac:chgData name="Sarah Detwiler" userId="3d5100d8-aaa0-42b6-8233-af09b39f17d9" providerId="ADAL" clId="{33DAF689-E81A-43F4-882E-ACFCD1085BDC}" dt="2024-06-30T11:53:17.802" v="4962" actId="20577"/>
          <ac:spMkLst>
            <pc:docMk/>
            <pc:sldMk cId="2285459937" sldId="262"/>
            <ac:spMk id="2" creationId="{FA1B174E-B39B-65EF-9E94-EF3CF26E931E}"/>
          </ac:spMkLst>
        </pc:spChg>
        <pc:spChg chg="mod">
          <ac:chgData name="Sarah Detwiler" userId="3d5100d8-aaa0-42b6-8233-af09b39f17d9" providerId="ADAL" clId="{33DAF689-E81A-43F4-882E-ACFCD1085BDC}" dt="2024-06-30T11:52:15.751" v="4956" actId="1076"/>
          <ac:spMkLst>
            <pc:docMk/>
            <pc:sldMk cId="2285459937" sldId="262"/>
            <ac:spMk id="4" creationId="{BE3D1E38-80F8-6B09-DDEA-36EB96534786}"/>
          </ac:spMkLst>
        </pc:spChg>
        <pc:spChg chg="add del mod">
          <ac:chgData name="Sarah Detwiler" userId="3d5100d8-aaa0-42b6-8233-af09b39f17d9" providerId="ADAL" clId="{33DAF689-E81A-43F4-882E-ACFCD1085BDC}" dt="2024-06-30T04:28:19.236" v="632" actId="21"/>
          <ac:spMkLst>
            <pc:docMk/>
            <pc:sldMk cId="2285459937" sldId="262"/>
            <ac:spMk id="7" creationId="{FA1B174E-B39B-65EF-9E94-EF3CF26E931E}"/>
          </ac:spMkLst>
        </pc:spChg>
        <pc:spChg chg="add mod ord">
          <ac:chgData name="Sarah Detwiler" userId="3d5100d8-aaa0-42b6-8233-af09b39f17d9" providerId="ADAL" clId="{33DAF689-E81A-43F4-882E-ACFCD1085BDC}" dt="2024-06-30T04:28:26.802" v="634" actId="1076"/>
          <ac:spMkLst>
            <pc:docMk/>
            <pc:sldMk cId="2285459937" sldId="262"/>
            <ac:spMk id="8" creationId="{6FEC30BF-E32C-72A7-5F61-E7A661F884E0}"/>
          </ac:spMkLst>
        </pc:spChg>
        <pc:spChg chg="mod topLvl">
          <ac:chgData name="Sarah Detwiler" userId="3d5100d8-aaa0-42b6-8233-af09b39f17d9" providerId="ADAL" clId="{33DAF689-E81A-43F4-882E-ACFCD1085BDC}" dt="2024-06-30T11:51:19.588" v="4945" actId="21"/>
          <ac:spMkLst>
            <pc:docMk/>
            <pc:sldMk cId="2285459937" sldId="262"/>
            <ac:spMk id="9" creationId="{4F26EF13-D71A-4E6D-29A2-27FE78BE8915}"/>
          </ac:spMkLst>
        </pc:spChg>
        <pc:spChg chg="add del mod">
          <ac:chgData name="Sarah Detwiler" userId="3d5100d8-aaa0-42b6-8233-af09b39f17d9" providerId="ADAL" clId="{33DAF689-E81A-43F4-882E-ACFCD1085BDC}" dt="2024-06-30T04:28:36.338" v="636" actId="478"/>
          <ac:spMkLst>
            <pc:docMk/>
            <pc:sldMk cId="2285459937" sldId="262"/>
            <ac:spMk id="10" creationId="{35C7C314-5F9E-728E-C8C3-BAC53A641481}"/>
          </ac:spMkLst>
        </pc:spChg>
        <pc:spChg chg="add mod">
          <ac:chgData name="Sarah Detwiler" userId="3d5100d8-aaa0-42b6-8233-af09b39f17d9" providerId="ADAL" clId="{33DAF689-E81A-43F4-882E-ACFCD1085BDC}" dt="2024-06-30T04:28:54.817" v="639" actId="207"/>
          <ac:spMkLst>
            <pc:docMk/>
            <pc:sldMk cId="2285459937" sldId="262"/>
            <ac:spMk id="15" creationId="{FA1B174E-B39B-65EF-9E94-EF3CF26E931E}"/>
          </ac:spMkLst>
        </pc:spChg>
        <pc:spChg chg="del">
          <ac:chgData name="Sarah Detwiler" userId="3d5100d8-aaa0-42b6-8233-af09b39f17d9" providerId="ADAL" clId="{33DAF689-E81A-43F4-882E-ACFCD1085BDC}" dt="2024-06-30T11:49:27.654" v="4934"/>
          <ac:spMkLst>
            <pc:docMk/>
            <pc:sldMk cId="2285459937" sldId="262"/>
            <ac:spMk id="39" creationId="{EC9DECE0-DF60-48D3-8609-3B57BC205F71}"/>
          </ac:spMkLst>
        </pc:spChg>
        <pc:spChg chg="del">
          <ac:chgData name="Sarah Detwiler" userId="3d5100d8-aaa0-42b6-8233-af09b39f17d9" providerId="ADAL" clId="{33DAF689-E81A-43F4-882E-ACFCD1085BDC}" dt="2024-06-30T11:49:27.654" v="4934"/>
          <ac:spMkLst>
            <pc:docMk/>
            <pc:sldMk cId="2285459937" sldId="262"/>
            <ac:spMk id="41" creationId="{A8662D65-524C-4C29-9262-C51E2EF6A351}"/>
          </ac:spMkLst>
        </pc:spChg>
        <pc:spChg chg="del">
          <ac:chgData name="Sarah Detwiler" userId="3d5100d8-aaa0-42b6-8233-af09b39f17d9" providerId="ADAL" clId="{33DAF689-E81A-43F4-882E-ACFCD1085BDC}" dt="2024-06-30T11:49:27.654" v="4934"/>
          <ac:spMkLst>
            <pc:docMk/>
            <pc:sldMk cId="2285459937" sldId="262"/>
            <ac:spMk id="43" creationId="{2048CA64-9290-42A8-9F4F-75B9F31CA10F}"/>
          </ac:spMkLst>
        </pc:spChg>
        <pc:grpChg chg="del">
          <ac:chgData name="Sarah Detwiler" userId="3d5100d8-aaa0-42b6-8233-af09b39f17d9" providerId="ADAL" clId="{33DAF689-E81A-43F4-882E-ACFCD1085BDC}" dt="2024-06-30T11:51:19.588" v="4945" actId="21"/>
          <ac:grpSpMkLst>
            <pc:docMk/>
            <pc:sldMk cId="2285459937" sldId="262"/>
            <ac:grpSpMk id="7" creationId="{9BE454B7-66CF-FED5-7646-6854E89714CD}"/>
          </ac:grpSpMkLst>
        </pc:grpChg>
        <pc:graphicFrameChg chg="del">
          <ac:chgData name="Sarah Detwiler" userId="3d5100d8-aaa0-42b6-8233-af09b39f17d9" providerId="ADAL" clId="{33DAF689-E81A-43F4-882E-ACFCD1085BDC}" dt="2024-06-30T11:50:14.992" v="4935" actId="478"/>
          <ac:graphicFrameMkLst>
            <pc:docMk/>
            <pc:sldMk cId="2285459937" sldId="262"/>
            <ac:graphicFrameMk id="16" creationId="{622C7E45-CC12-F1CE-71CF-C85684F70D8D}"/>
          </ac:graphicFrameMkLst>
        </pc:graphicFrameChg>
        <pc:picChg chg="add mod">
          <ac:chgData name="Sarah Detwiler" userId="3d5100d8-aaa0-42b6-8233-af09b39f17d9" providerId="ADAL" clId="{33DAF689-E81A-43F4-882E-ACFCD1085BDC}" dt="2024-06-30T11:52:01.704" v="4954"/>
          <ac:picMkLst>
            <pc:docMk/>
            <pc:sldMk cId="2285459937" sldId="262"/>
            <ac:picMk id="3" creationId="{64E19F2C-D416-284F-F5C5-7BC4B36EE085}"/>
          </ac:picMkLst>
        </pc:picChg>
        <pc:picChg chg="add del mod ord modCrop">
          <ac:chgData name="Sarah Detwiler" userId="3d5100d8-aaa0-42b6-8233-af09b39f17d9" providerId="ADAL" clId="{33DAF689-E81A-43F4-882E-ACFCD1085BDC}" dt="2024-06-30T04:28:19.236" v="632" actId="21"/>
          <ac:picMkLst>
            <pc:docMk/>
            <pc:sldMk cId="2285459937" sldId="262"/>
            <ac:picMk id="5" creationId="{2342CD3F-F625-A8A3-824E-0D388374F1B1}"/>
          </ac:picMkLst>
        </pc:picChg>
        <pc:picChg chg="del mod topLvl">
          <ac:chgData name="Sarah Detwiler" userId="3d5100d8-aaa0-42b6-8233-af09b39f17d9" providerId="ADAL" clId="{33DAF689-E81A-43F4-882E-ACFCD1085BDC}" dt="2024-06-30T11:51:19.588" v="4945" actId="21"/>
          <ac:picMkLst>
            <pc:docMk/>
            <pc:sldMk cId="2285459937" sldId="262"/>
            <ac:picMk id="8" creationId="{64E19F2C-D416-284F-F5C5-7BC4B36EE085}"/>
          </ac:picMkLst>
        </pc:picChg>
        <pc:picChg chg="add mod">
          <ac:chgData name="Sarah Detwiler" userId="3d5100d8-aaa0-42b6-8233-af09b39f17d9" providerId="ADAL" clId="{33DAF689-E81A-43F4-882E-ACFCD1085BDC}" dt="2024-06-30T04:28:44.462" v="638" actId="14100"/>
          <ac:picMkLst>
            <pc:docMk/>
            <pc:sldMk cId="2285459937" sldId="262"/>
            <ac:picMk id="14" creationId="{2342CD3F-F625-A8A3-824E-0D388374F1B1}"/>
          </ac:picMkLst>
        </pc:picChg>
      </pc:sldChg>
      <pc:sldChg chg="addSp modSp add del mod ord">
        <pc:chgData name="Sarah Detwiler" userId="3d5100d8-aaa0-42b6-8233-af09b39f17d9" providerId="ADAL" clId="{33DAF689-E81A-43F4-882E-ACFCD1085BDC}" dt="2024-07-02T12:24:05.426" v="8247" actId="47"/>
        <pc:sldMkLst>
          <pc:docMk/>
          <pc:sldMk cId="2451830292" sldId="263"/>
        </pc:sldMkLst>
        <pc:spChg chg="mod">
          <ac:chgData name="Sarah Detwiler" userId="3d5100d8-aaa0-42b6-8233-af09b39f17d9" providerId="ADAL" clId="{33DAF689-E81A-43F4-882E-ACFCD1085BDC}" dt="2024-06-30T12:10:58.398" v="5284" actId="207"/>
          <ac:spMkLst>
            <pc:docMk/>
            <pc:sldMk cId="2451830292" sldId="263"/>
            <ac:spMk id="2" creationId="{9368EE08-DB92-2A42-C003-D8162B33D277}"/>
          </ac:spMkLst>
        </pc:spChg>
        <pc:spChg chg="mod">
          <ac:chgData name="Sarah Detwiler" userId="3d5100d8-aaa0-42b6-8233-af09b39f17d9" providerId="ADAL" clId="{33DAF689-E81A-43F4-882E-ACFCD1085BDC}" dt="2024-06-30T06:44:56.936" v="3670" actId="14100"/>
          <ac:spMkLst>
            <pc:docMk/>
            <pc:sldMk cId="2451830292" sldId="263"/>
            <ac:spMk id="3" creationId="{4605C097-8DBD-17FE-542D-8CB9E52250AF}"/>
          </ac:spMkLst>
        </pc:spChg>
        <pc:spChg chg="add mod">
          <ac:chgData name="Sarah Detwiler" userId="3d5100d8-aaa0-42b6-8233-af09b39f17d9" providerId="ADAL" clId="{33DAF689-E81A-43F4-882E-ACFCD1085BDC}" dt="2024-06-30T12:58:42.805" v="5518" actId="404"/>
          <ac:spMkLst>
            <pc:docMk/>
            <pc:sldMk cId="2451830292" sldId="263"/>
            <ac:spMk id="6" creationId="{6B7C26F3-A3B8-26E4-8093-BA16016316BB}"/>
          </ac:spMkLst>
        </pc:spChg>
        <pc:spChg chg="add mod">
          <ac:chgData name="Sarah Detwiler" userId="3d5100d8-aaa0-42b6-8233-af09b39f17d9" providerId="ADAL" clId="{33DAF689-E81A-43F4-882E-ACFCD1085BDC}" dt="2024-06-30T12:58:46.193" v="5520" actId="404"/>
          <ac:spMkLst>
            <pc:docMk/>
            <pc:sldMk cId="2451830292" sldId="263"/>
            <ac:spMk id="7" creationId="{9947DC56-3B6A-9559-8569-D42EB4035C59}"/>
          </ac:spMkLst>
        </pc:spChg>
        <pc:graphicFrameChg chg="add mod">
          <ac:chgData name="Sarah Detwiler" userId="3d5100d8-aaa0-42b6-8233-af09b39f17d9" providerId="ADAL" clId="{33DAF689-E81A-43F4-882E-ACFCD1085BDC}" dt="2024-06-30T12:10:53.539" v="5283" actId="1036"/>
          <ac:graphicFrameMkLst>
            <pc:docMk/>
            <pc:sldMk cId="2451830292" sldId="263"/>
            <ac:graphicFrameMk id="4" creationId="{2E9B0A52-B8A7-04E1-8143-2BD296D7ED99}"/>
          </ac:graphicFrameMkLst>
        </pc:graphicFrameChg>
        <pc:picChg chg="add mod modCrop">
          <ac:chgData name="Sarah Detwiler" userId="3d5100d8-aaa0-42b6-8233-af09b39f17d9" providerId="ADAL" clId="{33DAF689-E81A-43F4-882E-ACFCD1085BDC}" dt="2024-06-30T06:44:39.439" v="3667" actId="1076"/>
          <ac:picMkLst>
            <pc:docMk/>
            <pc:sldMk cId="2451830292" sldId="263"/>
            <ac:picMk id="8" creationId="{F1531054-C45A-E0DB-4F2D-AF072A991C88}"/>
          </ac:picMkLst>
        </pc:picChg>
        <pc:picChg chg="add mod modCrop">
          <ac:chgData name="Sarah Detwiler" userId="3d5100d8-aaa0-42b6-8233-af09b39f17d9" providerId="ADAL" clId="{33DAF689-E81A-43F4-882E-ACFCD1085BDC}" dt="2024-06-30T12:14:35.009" v="5303" actId="1076"/>
          <ac:picMkLst>
            <pc:docMk/>
            <pc:sldMk cId="2451830292" sldId="263"/>
            <ac:picMk id="22" creationId="{2985822E-8387-4B4D-4C5A-2AB25436CD6B}"/>
          </ac:picMkLst>
        </pc:picChg>
        <pc:picChg chg="add mod">
          <ac:chgData name="Sarah Detwiler" userId="3d5100d8-aaa0-42b6-8233-af09b39f17d9" providerId="ADAL" clId="{33DAF689-E81A-43F4-882E-ACFCD1085BDC}" dt="2024-06-30T12:14:46.072" v="5307" actId="1076"/>
          <ac:picMkLst>
            <pc:docMk/>
            <pc:sldMk cId="2451830292" sldId="263"/>
            <ac:picMk id="23" creationId="{1BA0450A-54FA-6B74-197F-D41B21092E2F}"/>
          </ac:picMkLst>
        </pc:picChg>
      </pc:sldChg>
      <pc:sldChg chg="addSp delSp modSp add mod ord setBg modNotesTx">
        <pc:chgData name="Sarah Detwiler" userId="3d5100d8-aaa0-42b6-8233-af09b39f17d9" providerId="ADAL" clId="{33DAF689-E81A-43F4-882E-ACFCD1085BDC}" dt="2024-07-02T12:48:50.705" v="8567"/>
        <pc:sldMkLst>
          <pc:docMk/>
          <pc:sldMk cId="892401930" sldId="264"/>
        </pc:sldMkLst>
        <pc:spChg chg="del mod">
          <ac:chgData name="Sarah Detwiler" userId="3d5100d8-aaa0-42b6-8233-af09b39f17d9" providerId="ADAL" clId="{33DAF689-E81A-43F4-882E-ACFCD1085BDC}" dt="2024-06-30T13:35:04.737" v="5971" actId="478"/>
          <ac:spMkLst>
            <pc:docMk/>
            <pc:sldMk cId="892401930" sldId="264"/>
            <ac:spMk id="2" creationId="{44EBFDBF-2B8A-0031-1279-60D68CD4B289}"/>
          </ac:spMkLst>
        </pc:spChg>
        <pc:spChg chg="del">
          <ac:chgData name="Sarah Detwiler" userId="3d5100d8-aaa0-42b6-8233-af09b39f17d9" providerId="ADAL" clId="{33DAF689-E81A-43F4-882E-ACFCD1085BDC}" dt="2024-06-30T04:30:49.762" v="652" actId="478"/>
          <ac:spMkLst>
            <pc:docMk/>
            <pc:sldMk cId="892401930" sldId="264"/>
            <ac:spMk id="3" creationId="{4ABF0080-A5B5-AABE-7E7D-BAC7F7BAE1D7}"/>
          </ac:spMkLst>
        </pc:spChg>
        <pc:spChg chg="mod">
          <ac:chgData name="Sarah Detwiler" userId="3d5100d8-aaa0-42b6-8233-af09b39f17d9" providerId="ADAL" clId="{33DAF689-E81A-43F4-882E-ACFCD1085BDC}" dt="2024-06-30T04:31:01.789" v="654" actId="26606"/>
          <ac:spMkLst>
            <pc:docMk/>
            <pc:sldMk cId="892401930" sldId="264"/>
            <ac:spMk id="7" creationId="{543084F6-99A0-27D1-4435-FFEAA995BBA2}"/>
          </ac:spMkLst>
        </pc:spChg>
        <pc:spChg chg="ord">
          <ac:chgData name="Sarah Detwiler" userId="3d5100d8-aaa0-42b6-8233-af09b39f17d9" providerId="ADAL" clId="{33DAF689-E81A-43F4-882E-ACFCD1085BDC}" dt="2024-06-30T04:31:01.789" v="654" actId="26606"/>
          <ac:spMkLst>
            <pc:docMk/>
            <pc:sldMk cId="892401930" sldId="264"/>
            <ac:spMk id="8" creationId="{6ED770AC-61C2-F04B-2599-9114E2651001}"/>
          </ac:spMkLst>
        </pc:spChg>
        <pc:spChg chg="add mod">
          <ac:chgData name="Sarah Detwiler" userId="3d5100d8-aaa0-42b6-8233-af09b39f17d9" providerId="ADAL" clId="{33DAF689-E81A-43F4-882E-ACFCD1085BDC}" dt="2024-06-30T13:35:28.283" v="5991" actId="113"/>
          <ac:spMkLst>
            <pc:docMk/>
            <pc:sldMk cId="892401930" sldId="264"/>
            <ac:spMk id="10" creationId="{199BB420-E346-6999-FF98-49F99C391D27}"/>
          </ac:spMkLst>
        </pc:spChg>
        <pc:spChg chg="add mod">
          <ac:chgData name="Sarah Detwiler" userId="3d5100d8-aaa0-42b6-8233-af09b39f17d9" providerId="ADAL" clId="{33DAF689-E81A-43F4-882E-ACFCD1085BDC}" dt="2024-06-30T13:35:23.190" v="5989" actId="113"/>
          <ac:spMkLst>
            <pc:docMk/>
            <pc:sldMk cId="892401930" sldId="264"/>
            <ac:spMk id="11" creationId="{660E3351-7752-A71A-02B9-4E5E3411ED1A}"/>
          </ac:spMkLst>
        </pc:spChg>
        <pc:spChg chg="add mod ord">
          <ac:chgData name="Sarah Detwiler" userId="3d5100d8-aaa0-42b6-8233-af09b39f17d9" providerId="ADAL" clId="{33DAF689-E81A-43F4-882E-ACFCD1085BDC}" dt="2024-06-30T13:36:13.932" v="5995" actId="167"/>
          <ac:spMkLst>
            <pc:docMk/>
            <pc:sldMk cId="892401930" sldId="264"/>
            <ac:spMk id="12" creationId="{00921247-27A9-A741-E244-C0C3F2ECB28A}"/>
          </ac:spMkLst>
        </pc:spChg>
        <pc:spChg chg="add del">
          <ac:chgData name="Sarah Detwiler" userId="3d5100d8-aaa0-42b6-8233-af09b39f17d9" providerId="ADAL" clId="{33DAF689-E81A-43F4-882E-ACFCD1085BDC}" dt="2024-06-30T04:31:01.789" v="654" actId="26606"/>
          <ac:spMkLst>
            <pc:docMk/>
            <pc:sldMk cId="892401930" sldId="264"/>
            <ac:spMk id="22" creationId="{10CC18C0-9A66-45AE-B534-B8D29AFEA80F}"/>
          </ac:spMkLst>
        </pc:spChg>
        <pc:spChg chg="add mod">
          <ac:chgData name="Sarah Detwiler" userId="3d5100d8-aaa0-42b6-8233-af09b39f17d9" providerId="ADAL" clId="{33DAF689-E81A-43F4-882E-ACFCD1085BDC}" dt="2024-06-30T13:38:19.061" v="6113" actId="1037"/>
          <ac:spMkLst>
            <pc:docMk/>
            <pc:sldMk cId="892401930" sldId="264"/>
            <ac:spMk id="23" creationId="{58062B12-8E1F-7D2F-D4F6-F379A9BF3A71}"/>
          </ac:spMkLst>
        </pc:spChg>
        <pc:spChg chg="add mod">
          <ac:chgData name="Sarah Detwiler" userId="3d5100d8-aaa0-42b6-8233-af09b39f17d9" providerId="ADAL" clId="{33DAF689-E81A-43F4-882E-ACFCD1085BDC}" dt="2024-06-30T13:38:19.061" v="6113" actId="1037"/>
          <ac:spMkLst>
            <pc:docMk/>
            <pc:sldMk cId="892401930" sldId="264"/>
            <ac:spMk id="24" creationId="{55A85E5E-C39B-6E83-7062-A6AEEA30F22E}"/>
          </ac:spMkLst>
        </pc:spChg>
        <pc:spChg chg="add mod">
          <ac:chgData name="Sarah Detwiler" userId="3d5100d8-aaa0-42b6-8233-af09b39f17d9" providerId="ADAL" clId="{33DAF689-E81A-43F4-882E-ACFCD1085BDC}" dt="2024-06-30T13:40:00.491" v="6128" actId="1076"/>
          <ac:spMkLst>
            <pc:docMk/>
            <pc:sldMk cId="892401930" sldId="264"/>
            <ac:spMk id="27" creationId="{75EC9936-9AAC-4B5B-AAC9-BBB6BE1EE4BE}"/>
          </ac:spMkLst>
        </pc:spChg>
        <pc:spChg chg="add mod">
          <ac:chgData name="Sarah Detwiler" userId="3d5100d8-aaa0-42b6-8233-af09b39f17d9" providerId="ADAL" clId="{33DAF689-E81A-43F4-882E-ACFCD1085BDC}" dt="2024-06-30T13:38:19.061" v="6113" actId="1037"/>
          <ac:spMkLst>
            <pc:docMk/>
            <pc:sldMk cId="892401930" sldId="264"/>
            <ac:spMk id="28" creationId="{87C24065-B033-53BF-2D8E-DCED8FF053D4}"/>
          </ac:spMkLst>
        </pc:spChg>
        <pc:spChg chg="add mod">
          <ac:chgData name="Sarah Detwiler" userId="3d5100d8-aaa0-42b6-8233-af09b39f17d9" providerId="ADAL" clId="{33DAF689-E81A-43F4-882E-ACFCD1085BDC}" dt="2024-07-02T12:25:55.657" v="8252" actId="14838"/>
          <ac:spMkLst>
            <pc:docMk/>
            <pc:sldMk cId="892401930" sldId="264"/>
            <ac:spMk id="29" creationId="{F133CA28-C4B5-8152-A67C-F1D57877E235}"/>
          </ac:spMkLst>
        </pc:spChg>
        <pc:grpChg chg="add del">
          <ac:chgData name="Sarah Detwiler" userId="3d5100d8-aaa0-42b6-8233-af09b39f17d9" providerId="ADAL" clId="{33DAF689-E81A-43F4-882E-ACFCD1085BDC}" dt="2024-06-30T04:31:01.789" v="654" actId="26606"/>
          <ac:grpSpMkLst>
            <pc:docMk/>
            <pc:sldMk cId="892401930" sldId="264"/>
            <ac:grpSpMk id="13" creationId="{06E96C53-1010-48EB-8728-70CB58236EC4}"/>
          </ac:grpSpMkLst>
        </pc:grpChg>
        <pc:graphicFrameChg chg="add mod">
          <ac:chgData name="Sarah Detwiler" userId="3d5100d8-aaa0-42b6-8233-af09b39f17d9" providerId="ADAL" clId="{33DAF689-E81A-43F4-882E-ACFCD1085BDC}" dt="2024-06-30T13:38:19.061" v="6113" actId="1037"/>
          <ac:graphicFrameMkLst>
            <pc:docMk/>
            <pc:sldMk cId="892401930" sldId="264"/>
            <ac:graphicFrameMk id="21" creationId="{3E9F1F37-F9C9-16AF-0A96-7CD3567E22B5}"/>
          </ac:graphicFrameMkLst>
        </pc:graphicFrameChg>
        <pc:picChg chg="add mod modCrop">
          <ac:chgData name="Sarah Detwiler" userId="3d5100d8-aaa0-42b6-8233-af09b39f17d9" providerId="ADAL" clId="{33DAF689-E81A-43F4-882E-ACFCD1085BDC}" dt="2024-06-30T13:38:31.895" v="6114" actId="29295"/>
          <ac:picMkLst>
            <pc:docMk/>
            <pc:sldMk cId="892401930" sldId="264"/>
            <ac:picMk id="4" creationId="{BB25B961-795B-413E-DB43-EA48C84BD66E}"/>
          </ac:picMkLst>
        </pc:picChg>
        <pc:picChg chg="add del mod">
          <ac:chgData name="Sarah Detwiler" userId="3d5100d8-aaa0-42b6-8233-af09b39f17d9" providerId="ADAL" clId="{33DAF689-E81A-43F4-882E-ACFCD1085BDC}" dt="2024-06-30T06:43:49.191" v="3653" actId="21"/>
          <ac:picMkLst>
            <pc:docMk/>
            <pc:sldMk cId="892401930" sldId="264"/>
            <ac:picMk id="6" creationId="{F1531054-C45A-E0DB-4F2D-AF072A991C88}"/>
          </ac:picMkLst>
        </pc:picChg>
        <pc:picChg chg="add del mod">
          <ac:chgData name="Sarah Detwiler" userId="3d5100d8-aaa0-42b6-8233-af09b39f17d9" providerId="ADAL" clId="{33DAF689-E81A-43F4-882E-ACFCD1085BDC}" dt="2024-06-30T13:38:09.854" v="6087" actId="478"/>
          <ac:picMkLst>
            <pc:docMk/>
            <pc:sldMk cId="892401930" sldId="264"/>
            <ac:picMk id="25" creationId="{23B73235-FAE8-C3AA-545F-1A7531BF7024}"/>
          </ac:picMkLst>
        </pc:picChg>
        <pc:picChg chg="add del mod">
          <ac:chgData name="Sarah Detwiler" userId="3d5100d8-aaa0-42b6-8233-af09b39f17d9" providerId="ADAL" clId="{33DAF689-E81A-43F4-882E-ACFCD1085BDC}" dt="2024-06-30T13:38:10.639" v="6088" actId="478"/>
          <ac:picMkLst>
            <pc:docMk/>
            <pc:sldMk cId="892401930" sldId="264"/>
            <ac:picMk id="26" creationId="{6F983C98-9538-C9C0-97CB-A789B66A74B8}"/>
          </ac:picMkLst>
        </pc:picChg>
        <pc:picChg chg="add del mod">
          <ac:chgData name="Sarah Detwiler" userId="3d5100d8-aaa0-42b6-8233-af09b39f17d9" providerId="ADAL" clId="{33DAF689-E81A-43F4-882E-ACFCD1085BDC}" dt="2024-06-30T13:39:20.053" v="6123" actId="478"/>
          <ac:picMkLst>
            <pc:docMk/>
            <pc:sldMk cId="892401930" sldId="264"/>
            <ac:picMk id="30" creationId="{168F5949-0E0D-1F05-7510-DD73542F0BE9}"/>
          </ac:picMkLst>
        </pc:picChg>
      </pc:sldChg>
      <pc:sldChg chg="addSp modSp add del mod ord">
        <pc:chgData name="Sarah Detwiler" userId="3d5100d8-aaa0-42b6-8233-af09b39f17d9" providerId="ADAL" clId="{33DAF689-E81A-43F4-882E-ACFCD1085BDC}" dt="2024-07-02T12:24:12.838" v="8248" actId="47"/>
        <pc:sldMkLst>
          <pc:docMk/>
          <pc:sldMk cId="3656271508" sldId="265"/>
        </pc:sldMkLst>
        <pc:spChg chg="mod">
          <ac:chgData name="Sarah Detwiler" userId="3d5100d8-aaa0-42b6-8233-af09b39f17d9" providerId="ADAL" clId="{33DAF689-E81A-43F4-882E-ACFCD1085BDC}" dt="2024-06-30T12:57:34.731" v="5516" actId="1076"/>
          <ac:spMkLst>
            <pc:docMk/>
            <pc:sldMk cId="3656271508" sldId="265"/>
            <ac:spMk id="2" creationId="{FA1B174E-B39B-65EF-9E94-EF3CF26E931E}"/>
          </ac:spMkLst>
        </pc:spChg>
        <pc:picChg chg="add mod modCrop">
          <ac:chgData name="Sarah Detwiler" userId="3d5100d8-aaa0-42b6-8233-af09b39f17d9" providerId="ADAL" clId="{33DAF689-E81A-43F4-882E-ACFCD1085BDC}" dt="2024-06-30T12:57:21.697" v="5513" actId="732"/>
          <ac:picMkLst>
            <pc:docMk/>
            <pc:sldMk cId="3656271508" sldId="265"/>
            <ac:picMk id="5" creationId="{D7A6C33F-74D9-8915-520A-AA257F665844}"/>
          </ac:picMkLst>
        </pc:picChg>
      </pc:sldChg>
      <pc:sldChg chg="addSp delSp modSp add del mod">
        <pc:chgData name="Sarah Detwiler" userId="3d5100d8-aaa0-42b6-8233-af09b39f17d9" providerId="ADAL" clId="{33DAF689-E81A-43F4-882E-ACFCD1085BDC}" dt="2024-06-30T04:32:12.286" v="701" actId="47"/>
        <pc:sldMkLst>
          <pc:docMk/>
          <pc:sldMk cId="664114727" sldId="266"/>
        </pc:sldMkLst>
        <pc:spChg chg="del">
          <ac:chgData name="Sarah Detwiler" userId="3d5100d8-aaa0-42b6-8233-af09b39f17d9" providerId="ADAL" clId="{33DAF689-E81A-43F4-882E-ACFCD1085BDC}" dt="2024-06-30T04:29:34.185" v="645" actId="478"/>
          <ac:spMkLst>
            <pc:docMk/>
            <pc:sldMk cId="664114727" sldId="266"/>
            <ac:spMk id="2" creationId="{FA1B174E-B39B-65EF-9E94-EF3CF26E931E}"/>
          </ac:spMkLst>
        </pc:spChg>
        <pc:spChg chg="add mod">
          <ac:chgData name="Sarah Detwiler" userId="3d5100d8-aaa0-42b6-8233-af09b39f17d9" providerId="ADAL" clId="{33DAF689-E81A-43F4-882E-ACFCD1085BDC}" dt="2024-06-30T04:29:27.391" v="643"/>
          <ac:spMkLst>
            <pc:docMk/>
            <pc:sldMk cId="664114727" sldId="266"/>
            <ac:spMk id="7" creationId="{12245DFF-EE51-95BA-EE2D-BB9A86CAF233}"/>
          </ac:spMkLst>
        </pc:spChg>
        <pc:spChg chg="add mod">
          <ac:chgData name="Sarah Detwiler" userId="3d5100d8-aaa0-42b6-8233-af09b39f17d9" providerId="ADAL" clId="{33DAF689-E81A-43F4-882E-ACFCD1085BDC}" dt="2024-06-30T04:29:35.112" v="646"/>
          <ac:spMkLst>
            <pc:docMk/>
            <pc:sldMk cId="664114727" sldId="266"/>
            <ac:spMk id="9" creationId="{87B8640C-39DF-FD44-1DEF-7C2927F57EE1}"/>
          </ac:spMkLst>
        </pc:spChg>
        <pc:picChg chg="add mod">
          <ac:chgData name="Sarah Detwiler" userId="3d5100d8-aaa0-42b6-8233-af09b39f17d9" providerId="ADAL" clId="{33DAF689-E81A-43F4-882E-ACFCD1085BDC}" dt="2024-06-30T04:29:27.391" v="643"/>
          <ac:picMkLst>
            <pc:docMk/>
            <pc:sldMk cId="664114727" sldId="266"/>
            <ac:picMk id="4" creationId="{C4AEB49C-3CF0-6CD6-5B09-184F09E541BF}"/>
          </ac:picMkLst>
        </pc:picChg>
        <pc:picChg chg="del">
          <ac:chgData name="Sarah Detwiler" userId="3d5100d8-aaa0-42b6-8233-af09b39f17d9" providerId="ADAL" clId="{33DAF689-E81A-43F4-882E-ACFCD1085BDC}" dt="2024-06-30T04:29:32.442" v="644" actId="478"/>
          <ac:picMkLst>
            <pc:docMk/>
            <pc:sldMk cId="664114727" sldId="266"/>
            <ac:picMk id="5" creationId="{D7A6C33F-74D9-8915-520A-AA257F665844}"/>
          </ac:picMkLst>
        </pc:picChg>
        <pc:picChg chg="add mod">
          <ac:chgData name="Sarah Detwiler" userId="3d5100d8-aaa0-42b6-8233-af09b39f17d9" providerId="ADAL" clId="{33DAF689-E81A-43F4-882E-ACFCD1085BDC}" dt="2024-06-30T04:29:45.221" v="647" actId="1076"/>
          <ac:picMkLst>
            <pc:docMk/>
            <pc:sldMk cId="664114727" sldId="266"/>
            <ac:picMk id="8" creationId="{757B501C-AAC3-B4FC-7A63-8A69982CB958}"/>
          </ac:picMkLst>
        </pc:picChg>
      </pc:sldChg>
      <pc:sldChg chg="addSp delSp modSp add del mod ord addAnim modNotesTx">
        <pc:chgData name="Sarah Detwiler" userId="3d5100d8-aaa0-42b6-8233-af09b39f17d9" providerId="ADAL" clId="{33DAF689-E81A-43F4-882E-ACFCD1085BDC}" dt="2024-07-02T12:49:06.553" v="8572"/>
        <pc:sldMkLst>
          <pc:docMk/>
          <pc:sldMk cId="1573071661" sldId="266"/>
        </pc:sldMkLst>
        <pc:spChg chg="mod">
          <ac:chgData name="Sarah Detwiler" userId="3d5100d8-aaa0-42b6-8233-af09b39f17d9" providerId="ADAL" clId="{33DAF689-E81A-43F4-882E-ACFCD1085BDC}" dt="2024-07-02T12:25:41.010" v="8251" actId="14838"/>
          <ac:spMkLst>
            <pc:docMk/>
            <pc:sldMk cId="1573071661" sldId="266"/>
            <ac:spMk id="2" creationId="{9368EE08-DB92-2A42-C003-D8162B33D277}"/>
          </ac:spMkLst>
        </pc:spChg>
        <pc:spChg chg="del">
          <ac:chgData name="Sarah Detwiler" userId="3d5100d8-aaa0-42b6-8233-af09b39f17d9" providerId="ADAL" clId="{33DAF689-E81A-43F4-882E-ACFCD1085BDC}" dt="2024-06-30T04:40:56.119" v="735" actId="1957"/>
          <ac:spMkLst>
            <pc:docMk/>
            <pc:sldMk cId="1573071661" sldId="266"/>
            <ac:spMk id="3" creationId="{4605C097-8DBD-17FE-542D-8CB9E52250AF}"/>
          </ac:spMkLst>
        </pc:spChg>
        <pc:spChg chg="del mod">
          <ac:chgData name="Sarah Detwiler" userId="3d5100d8-aaa0-42b6-8233-af09b39f17d9" providerId="ADAL" clId="{33DAF689-E81A-43F4-882E-ACFCD1085BDC}" dt="2024-06-30T13:46:15.228" v="6185" actId="478"/>
          <ac:spMkLst>
            <pc:docMk/>
            <pc:sldMk cId="1573071661" sldId="266"/>
            <ac:spMk id="5" creationId="{533E7CDF-D6F4-A405-1826-20A4787992D0}"/>
          </ac:spMkLst>
        </pc:spChg>
        <pc:spChg chg="add mod">
          <ac:chgData name="Sarah Detwiler" userId="3d5100d8-aaa0-42b6-8233-af09b39f17d9" providerId="ADAL" clId="{33DAF689-E81A-43F4-882E-ACFCD1085BDC}" dt="2024-07-02T12:42:27.560" v="8422"/>
          <ac:spMkLst>
            <pc:docMk/>
            <pc:sldMk cId="1573071661" sldId="266"/>
            <ac:spMk id="6" creationId="{4808B5D3-6CB3-4B49-3E0C-C764F12E3B37}"/>
          </ac:spMkLst>
        </pc:spChg>
        <pc:spChg chg="add del">
          <ac:chgData name="Sarah Detwiler" userId="3d5100d8-aaa0-42b6-8233-af09b39f17d9" providerId="ADAL" clId="{33DAF689-E81A-43F4-882E-ACFCD1085BDC}" dt="2024-07-02T12:49:05.738" v="8571" actId="22"/>
          <ac:spMkLst>
            <pc:docMk/>
            <pc:sldMk cId="1573071661" sldId="266"/>
            <ac:spMk id="8" creationId="{A75226F2-DE7B-96D5-96E2-71620D50E383}"/>
          </ac:spMkLst>
        </pc:spChg>
        <pc:spChg chg="del">
          <ac:chgData name="Sarah Detwiler" userId="3d5100d8-aaa0-42b6-8233-af09b39f17d9" providerId="ADAL" clId="{33DAF689-E81A-43F4-882E-ACFCD1085BDC}" dt="2024-06-30T13:45:23.012" v="6180" actId="26606"/>
          <ac:spMkLst>
            <pc:docMk/>
            <pc:sldMk cId="1573071661" sldId="266"/>
            <ac:spMk id="9" creationId="{324E43EB-867C-4B35-9A5C-E435157C7297}"/>
          </ac:spMkLst>
        </pc:spChg>
        <pc:spChg chg="add del mod">
          <ac:chgData name="Sarah Detwiler" userId="3d5100d8-aaa0-42b6-8233-af09b39f17d9" providerId="ADAL" clId="{33DAF689-E81A-43F4-882E-ACFCD1085BDC}" dt="2024-06-30T13:45:09.173" v="6176" actId="478"/>
          <ac:spMkLst>
            <pc:docMk/>
            <pc:sldMk cId="1573071661" sldId="266"/>
            <ac:spMk id="22" creationId="{5F55C1B3-ABA0-8DF1-82FC-CD2AFE9E33B3}"/>
          </ac:spMkLst>
        </pc:spChg>
        <pc:spChg chg="add mod">
          <ac:chgData name="Sarah Detwiler" userId="3d5100d8-aaa0-42b6-8233-af09b39f17d9" providerId="ADAL" clId="{33DAF689-E81A-43F4-882E-ACFCD1085BDC}" dt="2024-06-30T13:45:40.667" v="6182"/>
          <ac:spMkLst>
            <pc:docMk/>
            <pc:sldMk cId="1573071661" sldId="266"/>
            <ac:spMk id="25" creationId="{CB2FDE48-ACD4-861D-A5F5-F34DD8D922C7}"/>
          </ac:spMkLst>
        </pc:spChg>
        <pc:spChg chg="add del mod">
          <ac:chgData name="Sarah Detwiler" userId="3d5100d8-aaa0-42b6-8233-af09b39f17d9" providerId="ADAL" clId="{33DAF689-E81A-43F4-882E-ACFCD1085BDC}" dt="2024-06-30T13:50:28.386" v="6236" actId="21"/>
          <ac:spMkLst>
            <pc:docMk/>
            <pc:sldMk cId="1573071661" sldId="266"/>
            <ac:spMk id="26" creationId="{93B12018-4F06-787A-04FF-F594684C162C}"/>
          </ac:spMkLst>
        </pc:spChg>
        <pc:spChg chg="add del mod">
          <ac:chgData name="Sarah Detwiler" userId="3d5100d8-aaa0-42b6-8233-af09b39f17d9" providerId="ADAL" clId="{33DAF689-E81A-43F4-882E-ACFCD1085BDC}" dt="2024-06-30T13:50:28.386" v="6236" actId="21"/>
          <ac:spMkLst>
            <pc:docMk/>
            <pc:sldMk cId="1573071661" sldId="266"/>
            <ac:spMk id="27" creationId="{0C9CD75D-8CF0-923B-7EB5-AAF2C72D66C9}"/>
          </ac:spMkLst>
        </pc:spChg>
        <pc:spChg chg="add del mod">
          <ac:chgData name="Sarah Detwiler" userId="3d5100d8-aaa0-42b6-8233-af09b39f17d9" providerId="ADAL" clId="{33DAF689-E81A-43F4-882E-ACFCD1085BDC}" dt="2024-06-30T13:51:01.808" v="6243" actId="21"/>
          <ac:spMkLst>
            <pc:docMk/>
            <pc:sldMk cId="1573071661" sldId="266"/>
            <ac:spMk id="28" creationId="{3206571C-C302-B881-B38C-1830E2C5C1B5}"/>
          </ac:spMkLst>
        </pc:spChg>
        <pc:spChg chg="add mod ord">
          <ac:chgData name="Sarah Detwiler" userId="3d5100d8-aaa0-42b6-8233-af09b39f17d9" providerId="ADAL" clId="{33DAF689-E81A-43F4-882E-ACFCD1085BDC}" dt="2024-06-30T13:53:34.660" v="6291" actId="1076"/>
          <ac:spMkLst>
            <pc:docMk/>
            <pc:sldMk cId="1573071661" sldId="266"/>
            <ac:spMk id="35" creationId="{D1CE463F-B079-7A0C-974A-31E67819DF45}"/>
          </ac:spMkLst>
        </pc:spChg>
        <pc:spChg chg="add">
          <ac:chgData name="Sarah Detwiler" userId="3d5100d8-aaa0-42b6-8233-af09b39f17d9" providerId="ADAL" clId="{33DAF689-E81A-43F4-882E-ACFCD1085BDC}" dt="2024-06-30T13:45:23.012" v="6180" actId="26606"/>
          <ac:spMkLst>
            <pc:docMk/>
            <pc:sldMk cId="1573071661" sldId="266"/>
            <ac:spMk id="36" creationId="{3C6BBDDC-4AE2-4B32-83BF-E8A8D54B33D3}"/>
          </ac:spMkLst>
        </pc:spChg>
        <pc:spChg chg="add del mod">
          <ac:chgData name="Sarah Detwiler" userId="3d5100d8-aaa0-42b6-8233-af09b39f17d9" providerId="ADAL" clId="{33DAF689-E81A-43F4-882E-ACFCD1085BDC}" dt="2024-06-30T13:50:30.980" v="6238" actId="478"/>
          <ac:spMkLst>
            <pc:docMk/>
            <pc:sldMk cId="1573071661" sldId="266"/>
            <ac:spMk id="44" creationId="{91349D80-5C6A-6080-C20C-20739D8F5DFE}"/>
          </ac:spMkLst>
        </pc:spChg>
        <pc:spChg chg="add">
          <ac:chgData name="Sarah Detwiler" userId="3d5100d8-aaa0-42b6-8233-af09b39f17d9" providerId="ADAL" clId="{33DAF689-E81A-43F4-882E-ACFCD1085BDC}" dt="2024-06-30T13:45:23.012" v="6180" actId="26606"/>
          <ac:spMkLst>
            <pc:docMk/>
            <pc:sldMk cId="1573071661" sldId="266"/>
            <ac:spMk id="45" creationId="{53ADB529-4C37-4E89-8338-F789A78D9420}"/>
          </ac:spMkLst>
        </pc:spChg>
        <pc:spChg chg="add mod">
          <ac:chgData name="Sarah Detwiler" userId="3d5100d8-aaa0-42b6-8233-af09b39f17d9" providerId="ADAL" clId="{33DAF689-E81A-43F4-882E-ACFCD1085BDC}" dt="2024-06-30T13:53:41.526" v="6292" actId="1076"/>
          <ac:spMkLst>
            <pc:docMk/>
            <pc:sldMk cId="1573071661" sldId="266"/>
            <ac:spMk id="46" creationId="{93B12018-4F06-787A-04FF-F594684C162C}"/>
          </ac:spMkLst>
        </pc:spChg>
        <pc:spChg chg="add mod">
          <ac:chgData name="Sarah Detwiler" userId="3d5100d8-aaa0-42b6-8233-af09b39f17d9" providerId="ADAL" clId="{33DAF689-E81A-43F4-882E-ACFCD1085BDC}" dt="2024-06-30T13:53:21.059" v="6285" actId="1076"/>
          <ac:spMkLst>
            <pc:docMk/>
            <pc:sldMk cId="1573071661" sldId="266"/>
            <ac:spMk id="47" creationId="{0C9CD75D-8CF0-923B-7EB5-AAF2C72D66C9}"/>
          </ac:spMkLst>
        </pc:spChg>
        <pc:spChg chg="add del mod">
          <ac:chgData name="Sarah Detwiler" userId="3d5100d8-aaa0-42b6-8233-af09b39f17d9" providerId="ADAL" clId="{33DAF689-E81A-43F4-882E-ACFCD1085BDC}" dt="2024-06-30T13:51:32.364" v="6256" actId="478"/>
          <ac:spMkLst>
            <pc:docMk/>
            <pc:sldMk cId="1573071661" sldId="266"/>
            <ac:spMk id="48" creationId="{3206571C-C302-B881-B38C-1830E2C5C1B5}"/>
          </ac:spMkLst>
        </pc:spChg>
        <pc:grpChg chg="del">
          <ac:chgData name="Sarah Detwiler" userId="3d5100d8-aaa0-42b6-8233-af09b39f17d9" providerId="ADAL" clId="{33DAF689-E81A-43F4-882E-ACFCD1085BDC}" dt="2024-06-30T13:45:23.012" v="6180" actId="26606"/>
          <ac:grpSpMkLst>
            <pc:docMk/>
            <pc:sldMk cId="1573071661" sldId="266"/>
            <ac:grpSpMk id="11" creationId="{01B1A260-8A72-4E08-82CC-DB3DB0A49F35}"/>
          </ac:grpSpMkLst>
        </pc:grpChg>
        <pc:grpChg chg="add">
          <ac:chgData name="Sarah Detwiler" userId="3d5100d8-aaa0-42b6-8233-af09b39f17d9" providerId="ADAL" clId="{33DAF689-E81A-43F4-882E-ACFCD1085BDC}" dt="2024-06-30T13:45:23.012" v="6180" actId="26606"/>
          <ac:grpSpMkLst>
            <pc:docMk/>
            <pc:sldMk cId="1573071661" sldId="266"/>
            <ac:grpSpMk id="29" creationId="{0ABBD73B-46D0-4264-905C-F695D55D1ABF}"/>
          </ac:grpSpMkLst>
        </pc:grpChg>
        <pc:grpChg chg="add">
          <ac:chgData name="Sarah Detwiler" userId="3d5100d8-aaa0-42b6-8233-af09b39f17d9" providerId="ADAL" clId="{33DAF689-E81A-43F4-882E-ACFCD1085BDC}" dt="2024-06-30T13:45:23.012" v="6180" actId="26606"/>
          <ac:grpSpMkLst>
            <pc:docMk/>
            <pc:sldMk cId="1573071661" sldId="266"/>
            <ac:grpSpMk id="38" creationId="{CFED0E55-2886-4F44-9585-4988B919E294}"/>
          </ac:grpSpMkLst>
        </pc:grpChg>
        <pc:graphicFrameChg chg="add del mod">
          <ac:chgData name="Sarah Detwiler" userId="3d5100d8-aaa0-42b6-8233-af09b39f17d9" providerId="ADAL" clId="{33DAF689-E81A-43F4-882E-ACFCD1085BDC}" dt="2024-06-30T13:45:07.086" v="6175" actId="478"/>
          <ac:graphicFrameMkLst>
            <pc:docMk/>
            <pc:sldMk cId="1573071661" sldId="266"/>
            <ac:graphicFrameMk id="7" creationId="{27504BF5-4D40-245B-BB49-FFDF55DC740B}"/>
          </ac:graphicFrameMkLst>
        </pc:graphicFrameChg>
        <pc:picChg chg="add mod">
          <ac:chgData name="Sarah Detwiler" userId="3d5100d8-aaa0-42b6-8233-af09b39f17d9" providerId="ADAL" clId="{33DAF689-E81A-43F4-882E-ACFCD1085BDC}" dt="2024-07-02T12:32:14.740" v="8301"/>
          <ac:picMkLst>
            <pc:docMk/>
            <pc:sldMk cId="1573071661" sldId="266"/>
            <ac:picMk id="3" creationId="{9261C20C-828B-ADEC-9E76-8E20CECA4930}"/>
          </ac:picMkLst>
        </pc:picChg>
        <pc:picChg chg="add mod">
          <ac:chgData name="Sarah Detwiler" userId="3d5100d8-aaa0-42b6-8233-af09b39f17d9" providerId="ADAL" clId="{33DAF689-E81A-43F4-882E-ACFCD1085BDC}" dt="2024-07-02T12:32:16.519" v="8302"/>
          <ac:picMkLst>
            <pc:docMk/>
            <pc:sldMk cId="1573071661" sldId="266"/>
            <ac:picMk id="4" creationId="{51C61308-11FF-6B3B-2781-7033D894CD5F}"/>
          </ac:picMkLst>
        </pc:picChg>
        <pc:picChg chg="add del mod">
          <ac:chgData name="Sarah Detwiler" userId="3d5100d8-aaa0-42b6-8233-af09b39f17d9" providerId="ADAL" clId="{33DAF689-E81A-43F4-882E-ACFCD1085BDC}" dt="2024-07-02T12:42:26.258" v="8421" actId="478"/>
          <ac:picMkLst>
            <pc:docMk/>
            <pc:sldMk cId="1573071661" sldId="266"/>
            <ac:picMk id="5" creationId="{F579DE79-7CC1-381A-53EC-160A8EC84B28}"/>
          </ac:picMkLst>
        </pc:picChg>
        <pc:picChg chg="add del mod">
          <ac:chgData name="Sarah Detwiler" userId="3d5100d8-aaa0-42b6-8233-af09b39f17d9" providerId="ADAL" clId="{33DAF689-E81A-43F4-882E-ACFCD1085BDC}" dt="2024-06-30T06:43:59.712" v="3657" actId="21"/>
          <ac:picMkLst>
            <pc:docMk/>
            <pc:sldMk cId="1573071661" sldId="266"/>
            <ac:picMk id="8" creationId="{F1531054-C45A-E0DB-4F2D-AF072A991C88}"/>
          </ac:picMkLst>
        </pc:picChg>
        <pc:picChg chg="add mod ord modCrop">
          <ac:chgData name="Sarah Detwiler" userId="3d5100d8-aaa0-42b6-8233-af09b39f17d9" providerId="ADAL" clId="{33DAF689-E81A-43F4-882E-ACFCD1085BDC}" dt="2024-06-30T13:51:04.398" v="6246" actId="1076"/>
          <ac:picMkLst>
            <pc:docMk/>
            <pc:sldMk cId="1573071661" sldId="266"/>
            <ac:picMk id="23" creationId="{5D088DF5-AFFE-F7EB-EED3-BD032E75E76D}"/>
          </ac:picMkLst>
        </pc:picChg>
        <pc:picChg chg="add mod ord modCrop">
          <ac:chgData name="Sarah Detwiler" userId="3d5100d8-aaa0-42b6-8233-af09b39f17d9" providerId="ADAL" clId="{33DAF689-E81A-43F4-882E-ACFCD1085BDC}" dt="2024-06-30T13:46:06.340" v="6184" actId="18131"/>
          <ac:picMkLst>
            <pc:docMk/>
            <pc:sldMk cId="1573071661" sldId="266"/>
            <ac:picMk id="24" creationId="{A3FB2318-9DE7-3CD6-6FAF-60661A90DD71}"/>
          </ac:picMkLst>
        </pc:picChg>
      </pc:sldChg>
      <pc:sldChg chg="addSp delSp modSp add mod ord modNotesTx">
        <pc:chgData name="Sarah Detwiler" userId="3d5100d8-aaa0-42b6-8233-af09b39f17d9" providerId="ADAL" clId="{33DAF689-E81A-43F4-882E-ACFCD1085BDC}" dt="2024-07-02T12:57:43.639" v="8621"/>
        <pc:sldMkLst>
          <pc:docMk/>
          <pc:sldMk cId="131342375" sldId="267"/>
        </pc:sldMkLst>
        <pc:spChg chg="del">
          <ac:chgData name="Sarah Detwiler" userId="3d5100d8-aaa0-42b6-8233-af09b39f17d9" providerId="ADAL" clId="{33DAF689-E81A-43F4-882E-ACFCD1085BDC}" dt="2024-06-30T06:52:34.958" v="3725"/>
          <ac:spMkLst>
            <pc:docMk/>
            <pc:sldMk cId="131342375" sldId="267"/>
            <ac:spMk id="2" creationId="{9368EE08-DB92-2A42-C003-D8162B33D277}"/>
          </ac:spMkLst>
        </pc:spChg>
        <pc:spChg chg="del">
          <ac:chgData name="Sarah Detwiler" userId="3d5100d8-aaa0-42b6-8233-af09b39f17d9" providerId="ADAL" clId="{33DAF689-E81A-43F4-882E-ACFCD1085BDC}" dt="2024-06-30T06:52:18.288" v="3722" actId="478"/>
          <ac:spMkLst>
            <pc:docMk/>
            <pc:sldMk cId="131342375" sldId="267"/>
            <ac:spMk id="3" creationId="{4605C097-8DBD-17FE-542D-8CB9E52250AF}"/>
          </ac:spMkLst>
        </pc:spChg>
        <pc:spChg chg="add mod">
          <ac:chgData name="Sarah Detwiler" userId="3d5100d8-aaa0-42b6-8233-af09b39f17d9" providerId="ADAL" clId="{33DAF689-E81A-43F4-882E-ACFCD1085BDC}" dt="2024-07-02T12:43:07.014" v="8432"/>
          <ac:spMkLst>
            <pc:docMk/>
            <pc:sldMk cId="131342375" sldId="267"/>
            <ac:spMk id="3" creationId="{9347F64D-63B6-AA07-8206-208D8ED735CC}"/>
          </ac:spMkLst>
        </pc:spChg>
        <pc:spChg chg="add mod">
          <ac:chgData name="Sarah Detwiler" userId="3d5100d8-aaa0-42b6-8233-af09b39f17d9" providerId="ADAL" clId="{33DAF689-E81A-43F4-882E-ACFCD1085BDC}" dt="2024-06-30T06:57:54.564" v="3966" actId="14100"/>
          <ac:spMkLst>
            <pc:docMk/>
            <pc:sldMk cId="131342375" sldId="267"/>
            <ac:spMk id="6" creationId="{204D536E-B9ED-6FD0-C2DD-5D62A70F17CB}"/>
          </ac:spMkLst>
        </pc:spChg>
        <pc:spChg chg="add mod">
          <ac:chgData name="Sarah Detwiler" userId="3d5100d8-aaa0-42b6-8233-af09b39f17d9" providerId="ADAL" clId="{33DAF689-E81A-43F4-882E-ACFCD1085BDC}" dt="2024-06-30T06:57:42.916" v="3963" actId="1076"/>
          <ac:spMkLst>
            <pc:docMk/>
            <pc:sldMk cId="131342375" sldId="267"/>
            <ac:spMk id="8" creationId="{D9A74EE6-36D7-DF30-FA7D-F9EAED4DAACF}"/>
          </ac:spMkLst>
        </pc:spChg>
        <pc:picChg chg="add del mod">
          <ac:chgData name="Sarah Detwiler" userId="3d5100d8-aaa0-42b6-8233-af09b39f17d9" providerId="ADAL" clId="{33DAF689-E81A-43F4-882E-ACFCD1085BDC}" dt="2024-07-02T12:43:08.176" v="8433" actId="478"/>
          <ac:picMkLst>
            <pc:docMk/>
            <pc:sldMk cId="131342375" sldId="267"/>
            <ac:picMk id="2" creationId="{5BEAA714-D3E6-3571-03CD-7FDB510AF646}"/>
          </ac:picMkLst>
        </pc:picChg>
        <pc:picChg chg="add mod">
          <ac:chgData name="Sarah Detwiler" userId="3d5100d8-aaa0-42b6-8233-af09b39f17d9" providerId="ADAL" clId="{33DAF689-E81A-43F4-882E-ACFCD1085BDC}" dt="2024-06-30T06:52:28.397" v="3724" actId="1076"/>
          <ac:picMkLst>
            <pc:docMk/>
            <pc:sldMk cId="131342375" sldId="267"/>
            <ac:picMk id="4" creationId="{0E2E3F89-8EAD-B248-109E-6526089AF281}"/>
          </ac:picMkLst>
        </pc:picChg>
        <pc:picChg chg="add mod modCrop">
          <ac:chgData name="Sarah Detwiler" userId="3d5100d8-aaa0-42b6-8233-af09b39f17d9" providerId="ADAL" clId="{33DAF689-E81A-43F4-882E-ACFCD1085BDC}" dt="2024-06-30T06:57:42.916" v="3963" actId="1076"/>
          <ac:picMkLst>
            <pc:docMk/>
            <pc:sldMk cId="131342375" sldId="267"/>
            <ac:picMk id="7" creationId="{457631DB-2454-1E79-94A5-26E6DD5EE8EB}"/>
          </ac:picMkLst>
        </pc:picChg>
      </pc:sldChg>
      <pc:sldChg chg="addSp delSp modSp add del mod">
        <pc:chgData name="Sarah Detwiler" userId="3d5100d8-aaa0-42b6-8233-af09b39f17d9" providerId="ADAL" clId="{33DAF689-E81A-43F4-882E-ACFCD1085BDC}" dt="2024-07-02T12:21:51.280" v="8238" actId="47"/>
        <pc:sldMkLst>
          <pc:docMk/>
          <pc:sldMk cId="3397173958" sldId="268"/>
        </pc:sldMkLst>
        <pc:picChg chg="add del mod">
          <ac:chgData name="Sarah Detwiler" userId="3d5100d8-aaa0-42b6-8233-af09b39f17d9" providerId="ADAL" clId="{33DAF689-E81A-43F4-882E-ACFCD1085BDC}" dt="2024-06-30T06:43:16.803" v="3649" actId="478"/>
          <ac:picMkLst>
            <pc:docMk/>
            <pc:sldMk cId="3397173958" sldId="268"/>
            <ac:picMk id="6" creationId="{C3EFEE39-4E3E-A535-1FE5-733EABE0266C}"/>
          </ac:picMkLst>
        </pc:picChg>
      </pc:sldChg>
      <pc:sldChg chg="modSp add del mod ord">
        <pc:chgData name="Sarah Detwiler" userId="3d5100d8-aaa0-42b6-8233-af09b39f17d9" providerId="ADAL" clId="{33DAF689-E81A-43F4-882E-ACFCD1085BDC}" dt="2024-06-30T13:33:51.105" v="5966" actId="47"/>
        <pc:sldMkLst>
          <pc:docMk/>
          <pc:sldMk cId="2235890715" sldId="269"/>
        </pc:sldMkLst>
        <pc:spChg chg="mod">
          <ac:chgData name="Sarah Detwiler" userId="3d5100d8-aaa0-42b6-8233-af09b39f17d9" providerId="ADAL" clId="{33DAF689-E81A-43F4-882E-ACFCD1085BDC}" dt="2024-06-30T12:52:07.112" v="5449" actId="403"/>
          <ac:spMkLst>
            <pc:docMk/>
            <pc:sldMk cId="2235890715" sldId="269"/>
            <ac:spMk id="2" creationId="{9127C6D2-C52E-CFC9-F928-DEAF88F7BA78}"/>
          </ac:spMkLst>
        </pc:spChg>
        <pc:spChg chg="mod">
          <ac:chgData name="Sarah Detwiler" userId="3d5100d8-aaa0-42b6-8233-af09b39f17d9" providerId="ADAL" clId="{33DAF689-E81A-43F4-882E-ACFCD1085BDC}" dt="2024-06-30T12:52:47.378" v="5507" actId="20577"/>
          <ac:spMkLst>
            <pc:docMk/>
            <pc:sldMk cId="2235890715" sldId="269"/>
            <ac:spMk id="3" creationId="{7A9D52D4-EF47-039F-095B-1ACAB814A6F5}"/>
          </ac:spMkLst>
        </pc:spChg>
      </pc:sldChg>
      <pc:sldChg chg="addSp modSp add del mod ord">
        <pc:chgData name="Sarah Detwiler" userId="3d5100d8-aaa0-42b6-8233-af09b39f17d9" providerId="ADAL" clId="{33DAF689-E81A-43F4-882E-ACFCD1085BDC}" dt="2024-07-02T10:59:36.437" v="7014" actId="47"/>
        <pc:sldMkLst>
          <pc:docMk/>
          <pc:sldMk cId="3583652167" sldId="270"/>
        </pc:sldMkLst>
        <pc:spChg chg="mod">
          <ac:chgData name="Sarah Detwiler" userId="3d5100d8-aaa0-42b6-8233-af09b39f17d9" providerId="ADAL" clId="{33DAF689-E81A-43F4-882E-ACFCD1085BDC}" dt="2024-06-30T13:55:44.144" v="6336" actId="14100"/>
          <ac:spMkLst>
            <pc:docMk/>
            <pc:sldMk cId="3583652167" sldId="270"/>
            <ac:spMk id="2" creationId="{9368EE08-DB92-2A42-C003-D8162B33D277}"/>
          </ac:spMkLst>
        </pc:spChg>
        <pc:spChg chg="mod">
          <ac:chgData name="Sarah Detwiler" userId="3d5100d8-aaa0-42b6-8233-af09b39f17d9" providerId="ADAL" clId="{33DAF689-E81A-43F4-882E-ACFCD1085BDC}" dt="2024-06-30T13:55:53.617" v="6338" actId="14100"/>
          <ac:spMkLst>
            <pc:docMk/>
            <pc:sldMk cId="3583652167" sldId="270"/>
            <ac:spMk id="3" creationId="{4605C097-8DBD-17FE-542D-8CB9E52250AF}"/>
          </ac:spMkLst>
        </pc:spChg>
        <pc:picChg chg="add mod">
          <ac:chgData name="Sarah Detwiler" userId="3d5100d8-aaa0-42b6-8233-af09b39f17d9" providerId="ADAL" clId="{33DAF689-E81A-43F4-882E-ACFCD1085BDC}" dt="2024-06-30T13:55:57.899" v="6339" actId="1076"/>
          <ac:picMkLst>
            <pc:docMk/>
            <pc:sldMk cId="3583652167" sldId="270"/>
            <ac:picMk id="6" creationId="{975439C6-0ACE-4A5E-5230-D8CC55B7FCF2}"/>
          </ac:picMkLst>
        </pc:picChg>
        <pc:picChg chg="add mod">
          <ac:chgData name="Sarah Detwiler" userId="3d5100d8-aaa0-42b6-8233-af09b39f17d9" providerId="ADAL" clId="{33DAF689-E81A-43F4-882E-ACFCD1085BDC}" dt="2024-06-30T14:05:39.221" v="6511"/>
          <ac:picMkLst>
            <pc:docMk/>
            <pc:sldMk cId="3583652167" sldId="270"/>
            <ac:picMk id="22" creationId="{23E62BC5-7562-B9F8-5AC5-E560187C2F18}"/>
          </ac:picMkLst>
        </pc:picChg>
      </pc:sldChg>
      <pc:sldChg chg="addSp delSp modSp add del mod ord modNotesTx">
        <pc:chgData name="Sarah Detwiler" userId="3d5100d8-aaa0-42b6-8233-af09b39f17d9" providerId="ADAL" clId="{33DAF689-E81A-43F4-882E-ACFCD1085BDC}" dt="2024-07-02T12:56:58.776" v="8617" actId="948"/>
        <pc:sldMkLst>
          <pc:docMk/>
          <pc:sldMk cId="2402799248" sldId="271"/>
        </pc:sldMkLst>
        <pc:spChg chg="mod">
          <ac:chgData name="Sarah Detwiler" userId="3d5100d8-aaa0-42b6-8233-af09b39f17d9" providerId="ADAL" clId="{33DAF689-E81A-43F4-882E-ACFCD1085BDC}" dt="2024-07-02T12:03:41.272" v="7873" actId="14100"/>
          <ac:spMkLst>
            <pc:docMk/>
            <pc:sldMk cId="2402799248" sldId="271"/>
            <ac:spMk id="2" creationId="{FA1B174E-B39B-65EF-9E94-EF3CF26E931E}"/>
          </ac:spMkLst>
        </pc:spChg>
        <pc:spChg chg="add mod">
          <ac:chgData name="Sarah Detwiler" userId="3d5100d8-aaa0-42b6-8233-af09b39f17d9" providerId="ADAL" clId="{33DAF689-E81A-43F4-882E-ACFCD1085BDC}" dt="2024-07-02T12:02:19.248" v="7832" actId="1076"/>
          <ac:spMkLst>
            <pc:docMk/>
            <pc:sldMk cId="2402799248" sldId="271"/>
            <ac:spMk id="4" creationId="{858BF0B8-8E61-C15D-C30C-BA159C8455C5}"/>
          </ac:spMkLst>
        </pc:spChg>
        <pc:spChg chg="add del mod">
          <ac:chgData name="Sarah Detwiler" userId="3d5100d8-aaa0-42b6-8233-af09b39f17d9" providerId="ADAL" clId="{33DAF689-E81A-43F4-882E-ACFCD1085BDC}" dt="2024-07-02T12:00:27.033" v="7804" actId="478"/>
          <ac:spMkLst>
            <pc:docMk/>
            <pc:sldMk cId="2402799248" sldId="271"/>
            <ac:spMk id="5" creationId="{B59406EB-2011-F7D3-F711-28F65074348B}"/>
          </ac:spMkLst>
        </pc:spChg>
        <pc:spChg chg="mod">
          <ac:chgData name="Sarah Detwiler" userId="3d5100d8-aaa0-42b6-8233-af09b39f17d9" providerId="ADAL" clId="{33DAF689-E81A-43F4-882E-ACFCD1085BDC}" dt="2024-07-02T12:42:47.010" v="8426" actId="1076"/>
          <ac:spMkLst>
            <pc:docMk/>
            <pc:sldMk cId="2402799248" sldId="271"/>
            <ac:spMk id="6" creationId="{C0C9AE17-3B6B-C0F9-9061-C51BC6E1C10D}"/>
          </ac:spMkLst>
        </pc:spChg>
        <pc:spChg chg="add del mod">
          <ac:chgData name="Sarah Detwiler" userId="3d5100d8-aaa0-42b6-8233-af09b39f17d9" providerId="ADAL" clId="{33DAF689-E81A-43F4-882E-ACFCD1085BDC}" dt="2024-07-02T12:00:39.965" v="7808" actId="21"/>
          <ac:spMkLst>
            <pc:docMk/>
            <pc:sldMk cId="2402799248" sldId="271"/>
            <ac:spMk id="7" creationId="{4B2DAB38-D669-CF1E-A09C-A869E06CC760}"/>
          </ac:spMkLst>
        </pc:spChg>
        <pc:spChg chg="add mod">
          <ac:chgData name="Sarah Detwiler" userId="3d5100d8-aaa0-42b6-8233-af09b39f17d9" providerId="ADAL" clId="{33DAF689-E81A-43F4-882E-ACFCD1085BDC}" dt="2024-07-02T12:56:58.776" v="8617" actId="948"/>
          <ac:spMkLst>
            <pc:docMk/>
            <pc:sldMk cId="2402799248" sldId="271"/>
            <ac:spMk id="10" creationId="{4B2DAB38-D669-CF1E-A09C-A869E06CC760}"/>
          </ac:spMkLst>
        </pc:spChg>
        <pc:spChg chg="add mod">
          <ac:chgData name="Sarah Detwiler" userId="3d5100d8-aaa0-42b6-8233-af09b39f17d9" providerId="ADAL" clId="{33DAF689-E81A-43F4-882E-ACFCD1085BDC}" dt="2024-07-02T12:56:29.768" v="8613" actId="207"/>
          <ac:spMkLst>
            <pc:docMk/>
            <pc:sldMk cId="2402799248" sldId="271"/>
            <ac:spMk id="24" creationId="{E32E0C5D-B306-3F39-D439-352A98FE75C9}"/>
          </ac:spMkLst>
        </pc:spChg>
        <pc:picChg chg="del mod">
          <ac:chgData name="Sarah Detwiler" userId="3d5100d8-aaa0-42b6-8233-af09b39f17d9" providerId="ADAL" clId="{33DAF689-E81A-43F4-882E-ACFCD1085BDC}" dt="2024-06-30T05:41:14.115" v="2365" actId="478"/>
          <ac:picMkLst>
            <pc:docMk/>
            <pc:sldMk cId="2402799248" sldId="271"/>
            <ac:picMk id="5" creationId="{D7A6C33F-74D9-8915-520A-AA257F665844}"/>
          </ac:picMkLst>
        </pc:picChg>
        <pc:picChg chg="add del mod modCrop">
          <ac:chgData name="Sarah Detwiler" userId="3d5100d8-aaa0-42b6-8233-af09b39f17d9" providerId="ADAL" clId="{33DAF689-E81A-43F4-882E-ACFCD1085BDC}" dt="2024-07-02T12:04:12.247" v="7877" actId="1076"/>
          <ac:picMkLst>
            <pc:docMk/>
            <pc:sldMk cId="2402799248" sldId="271"/>
            <ac:picMk id="9" creationId="{533A35A4-DE90-3533-2ABE-290267245CFB}"/>
          </ac:picMkLst>
        </pc:picChg>
        <pc:picChg chg="add mod">
          <ac:chgData name="Sarah Detwiler" userId="3d5100d8-aaa0-42b6-8233-af09b39f17d9" providerId="ADAL" clId="{33DAF689-E81A-43F4-882E-ACFCD1085BDC}" dt="2024-07-02T12:56:10.545" v="8612" actId="1076"/>
          <ac:picMkLst>
            <pc:docMk/>
            <pc:sldMk cId="2402799248" sldId="271"/>
            <ac:picMk id="23" creationId="{E525DA36-6788-2FF2-3E5E-CECEE3A62562}"/>
          </ac:picMkLst>
        </pc:picChg>
        <pc:picChg chg="add del mod">
          <ac:chgData name="Sarah Detwiler" userId="3d5100d8-aaa0-42b6-8233-af09b39f17d9" providerId="ADAL" clId="{33DAF689-E81A-43F4-882E-ACFCD1085BDC}" dt="2024-07-02T12:30:32.814" v="8284" actId="21"/>
          <ac:picMkLst>
            <pc:docMk/>
            <pc:sldMk cId="2402799248" sldId="271"/>
            <ac:picMk id="48" creationId="{8D602450-DBF0-648B-5862-B8C6240D1A2E}"/>
          </ac:picMkLst>
        </pc:picChg>
        <pc:cxnChg chg="add del">
          <ac:chgData name="Sarah Detwiler" userId="3d5100d8-aaa0-42b6-8233-af09b39f17d9" providerId="ADAL" clId="{33DAF689-E81A-43F4-882E-ACFCD1085BDC}" dt="2024-07-02T12:02:23.613" v="7834" actId="11529"/>
          <ac:cxnSpMkLst>
            <pc:docMk/>
            <pc:sldMk cId="2402799248" sldId="271"/>
            <ac:cxnSpMk id="15" creationId="{69EA0486-948F-F9B4-E1C3-6C05B0B106E5}"/>
          </ac:cxnSpMkLst>
        </pc:cxnChg>
        <pc:cxnChg chg="add mod">
          <ac:chgData name="Sarah Detwiler" userId="3d5100d8-aaa0-42b6-8233-af09b39f17d9" providerId="ADAL" clId="{33DAF689-E81A-43F4-882E-ACFCD1085BDC}" dt="2024-07-02T12:03:44.144" v="7874" actId="1076"/>
          <ac:cxnSpMkLst>
            <pc:docMk/>
            <pc:sldMk cId="2402799248" sldId="271"/>
            <ac:cxnSpMk id="18" creationId="{4677A745-AA39-AFF5-D5DE-1183C7F95A1A}"/>
          </ac:cxnSpMkLst>
        </pc:cxnChg>
      </pc:sldChg>
      <pc:sldChg chg="addSp delSp modSp add mod ord modNotesTx">
        <pc:chgData name="Sarah Detwiler" userId="3d5100d8-aaa0-42b6-8233-af09b39f17d9" providerId="ADAL" clId="{33DAF689-E81A-43F4-882E-ACFCD1085BDC}" dt="2024-07-02T12:50:31.011" v="8577"/>
        <pc:sldMkLst>
          <pc:docMk/>
          <pc:sldMk cId="3683049602" sldId="272"/>
        </pc:sldMkLst>
        <pc:spChg chg="mod">
          <ac:chgData name="Sarah Detwiler" userId="3d5100d8-aaa0-42b6-8233-af09b39f17d9" providerId="ADAL" clId="{33DAF689-E81A-43F4-882E-ACFCD1085BDC}" dt="2024-07-02T11:38:01.353" v="7572" actId="404"/>
          <ac:spMkLst>
            <pc:docMk/>
            <pc:sldMk cId="3683049602" sldId="272"/>
            <ac:spMk id="2" creationId="{9368EE08-DB92-2A42-C003-D8162B33D277}"/>
          </ac:spMkLst>
        </pc:spChg>
        <pc:spChg chg="mod">
          <ac:chgData name="Sarah Detwiler" userId="3d5100d8-aaa0-42b6-8233-af09b39f17d9" providerId="ADAL" clId="{33DAF689-E81A-43F4-882E-ACFCD1085BDC}" dt="2024-07-02T12:31:13.054" v="8295" actId="1076"/>
          <ac:spMkLst>
            <pc:docMk/>
            <pc:sldMk cId="3683049602" sldId="272"/>
            <ac:spMk id="3" creationId="{4605C097-8DBD-17FE-542D-8CB9E52250AF}"/>
          </ac:spMkLst>
        </pc:spChg>
        <pc:spChg chg="add del mod">
          <ac:chgData name="Sarah Detwiler" userId="3d5100d8-aaa0-42b6-8233-af09b39f17d9" providerId="ADAL" clId="{33DAF689-E81A-43F4-882E-ACFCD1085BDC}" dt="2024-07-02T11:52:09.039" v="7705" actId="478"/>
          <ac:spMkLst>
            <pc:docMk/>
            <pc:sldMk cId="3683049602" sldId="272"/>
            <ac:spMk id="33" creationId="{4525F193-E2A4-27FB-A1A0-41F7FF4B55F6}"/>
          </ac:spMkLst>
        </pc:spChg>
        <pc:spChg chg="add del mod">
          <ac:chgData name="Sarah Detwiler" userId="3d5100d8-aaa0-42b6-8233-af09b39f17d9" providerId="ADAL" clId="{33DAF689-E81A-43F4-882E-ACFCD1085BDC}" dt="2024-07-02T11:52:09.735" v="7706" actId="478"/>
          <ac:spMkLst>
            <pc:docMk/>
            <pc:sldMk cId="3683049602" sldId="272"/>
            <ac:spMk id="34" creationId="{0E16901D-79ED-D6E8-FA56-EE7286B059CB}"/>
          </ac:spMkLst>
        </pc:spChg>
        <pc:spChg chg="add del mod">
          <ac:chgData name="Sarah Detwiler" userId="3d5100d8-aaa0-42b6-8233-af09b39f17d9" providerId="ADAL" clId="{33DAF689-E81A-43F4-882E-ACFCD1085BDC}" dt="2024-07-02T11:52:10.246" v="7707" actId="478"/>
          <ac:spMkLst>
            <pc:docMk/>
            <pc:sldMk cId="3683049602" sldId="272"/>
            <ac:spMk id="35" creationId="{228BFF31-95DE-14FA-A1D2-A1BCF6B4D95A}"/>
          </ac:spMkLst>
        </pc:spChg>
        <pc:picChg chg="add mod modCrop">
          <ac:chgData name="Sarah Detwiler" userId="3d5100d8-aaa0-42b6-8233-af09b39f17d9" providerId="ADAL" clId="{33DAF689-E81A-43F4-882E-ACFCD1085BDC}" dt="2024-07-02T11:57:27.592" v="7777" actId="1076"/>
          <ac:picMkLst>
            <pc:docMk/>
            <pc:sldMk cId="3683049602" sldId="272"/>
            <ac:picMk id="6" creationId="{E9C565DE-4038-B355-2F1B-720DBCECE20D}"/>
          </ac:picMkLst>
        </pc:picChg>
        <pc:picChg chg="add del mod modCrop">
          <ac:chgData name="Sarah Detwiler" userId="3d5100d8-aaa0-42b6-8233-af09b39f17d9" providerId="ADAL" clId="{33DAF689-E81A-43F4-882E-ACFCD1085BDC}" dt="2024-07-02T11:46:58.533" v="7636" actId="478"/>
          <ac:picMkLst>
            <pc:docMk/>
            <pc:sldMk cId="3683049602" sldId="272"/>
            <ac:picMk id="8" creationId="{765A6D2D-CFDA-9C83-5130-9894F0FF8099}"/>
          </ac:picMkLst>
        </pc:picChg>
        <pc:picChg chg="add del mod">
          <ac:chgData name="Sarah Detwiler" userId="3d5100d8-aaa0-42b6-8233-af09b39f17d9" providerId="ADAL" clId="{33DAF689-E81A-43F4-882E-ACFCD1085BDC}" dt="2024-07-02T11:45:06.086" v="7603" actId="478"/>
          <ac:picMkLst>
            <pc:docMk/>
            <pc:sldMk cId="3683049602" sldId="272"/>
            <ac:picMk id="10" creationId="{5356C9D7-23DB-557E-AF2F-83E76580FA6A}"/>
          </ac:picMkLst>
        </pc:picChg>
        <pc:picChg chg="add del mod">
          <ac:chgData name="Sarah Detwiler" userId="3d5100d8-aaa0-42b6-8233-af09b39f17d9" providerId="ADAL" clId="{33DAF689-E81A-43F4-882E-ACFCD1085BDC}" dt="2024-07-02T11:45:06.460" v="7604" actId="478"/>
          <ac:picMkLst>
            <pc:docMk/>
            <pc:sldMk cId="3683049602" sldId="272"/>
            <ac:picMk id="22" creationId="{50647740-CB2B-6ED9-547B-CD9143BF2B92}"/>
          </ac:picMkLst>
        </pc:picChg>
        <pc:picChg chg="add mod">
          <ac:chgData name="Sarah Detwiler" userId="3d5100d8-aaa0-42b6-8233-af09b39f17d9" providerId="ADAL" clId="{33DAF689-E81A-43F4-882E-ACFCD1085BDC}" dt="2024-07-02T11:47:46.516" v="7654" actId="1076"/>
          <ac:picMkLst>
            <pc:docMk/>
            <pc:sldMk cId="3683049602" sldId="272"/>
            <ac:picMk id="23" creationId="{1B79DC6F-9514-E63B-6D06-976901DAB2CE}"/>
          </ac:picMkLst>
        </pc:picChg>
        <pc:picChg chg="add mod">
          <ac:chgData name="Sarah Detwiler" userId="3d5100d8-aaa0-42b6-8233-af09b39f17d9" providerId="ADAL" clId="{33DAF689-E81A-43F4-882E-ACFCD1085BDC}" dt="2024-07-02T11:47:29.884" v="7650" actId="1076"/>
          <ac:picMkLst>
            <pc:docMk/>
            <pc:sldMk cId="3683049602" sldId="272"/>
            <ac:picMk id="24" creationId="{4259B953-71DC-62DC-D79F-9D3339AC44CF}"/>
          </ac:picMkLst>
        </pc:picChg>
        <pc:picChg chg="add del mod">
          <ac:chgData name="Sarah Detwiler" userId="3d5100d8-aaa0-42b6-8233-af09b39f17d9" providerId="ADAL" clId="{33DAF689-E81A-43F4-882E-ACFCD1085BDC}" dt="2024-07-02T11:47:15.001" v="7643" actId="478"/>
          <ac:picMkLst>
            <pc:docMk/>
            <pc:sldMk cId="3683049602" sldId="272"/>
            <ac:picMk id="25" creationId="{B6C03C36-0011-BB6E-6C19-5F4720135DF9}"/>
          </ac:picMkLst>
        </pc:picChg>
        <pc:picChg chg="add mod">
          <ac:chgData name="Sarah Detwiler" userId="3d5100d8-aaa0-42b6-8233-af09b39f17d9" providerId="ADAL" clId="{33DAF689-E81A-43F4-882E-ACFCD1085BDC}" dt="2024-07-02T11:57:27.592" v="7777" actId="1076"/>
          <ac:picMkLst>
            <pc:docMk/>
            <pc:sldMk cId="3683049602" sldId="272"/>
            <ac:picMk id="26" creationId="{9E07BF84-ACC6-9DF5-92C7-45B170CC695F}"/>
          </ac:picMkLst>
        </pc:picChg>
        <pc:picChg chg="add mod">
          <ac:chgData name="Sarah Detwiler" userId="3d5100d8-aaa0-42b6-8233-af09b39f17d9" providerId="ADAL" clId="{33DAF689-E81A-43F4-882E-ACFCD1085BDC}" dt="2024-07-02T11:47:33.492" v="7651" actId="1076"/>
          <ac:picMkLst>
            <pc:docMk/>
            <pc:sldMk cId="3683049602" sldId="272"/>
            <ac:picMk id="27" creationId="{24FB401A-B5D8-F310-83CF-6E39BFA49A93}"/>
          </ac:picMkLst>
        </pc:picChg>
        <pc:picChg chg="add mod">
          <ac:chgData name="Sarah Detwiler" userId="3d5100d8-aaa0-42b6-8233-af09b39f17d9" providerId="ADAL" clId="{33DAF689-E81A-43F4-882E-ACFCD1085BDC}" dt="2024-07-02T11:47:44.358" v="7653" actId="1076"/>
          <ac:picMkLst>
            <pc:docMk/>
            <pc:sldMk cId="3683049602" sldId="272"/>
            <ac:picMk id="28" creationId="{39EBA260-6AC0-750F-7E4A-CEB3134FA361}"/>
          </ac:picMkLst>
        </pc:picChg>
        <pc:picChg chg="add del mod modCrop">
          <ac:chgData name="Sarah Detwiler" userId="3d5100d8-aaa0-42b6-8233-af09b39f17d9" providerId="ADAL" clId="{33DAF689-E81A-43F4-882E-ACFCD1085BDC}" dt="2024-07-02T11:54:59.457" v="7734" actId="478"/>
          <ac:picMkLst>
            <pc:docMk/>
            <pc:sldMk cId="3683049602" sldId="272"/>
            <ac:picMk id="37" creationId="{61C86973-7C04-167C-8401-21008A2CB16C}"/>
          </ac:picMkLst>
        </pc:picChg>
        <pc:picChg chg="add del mod">
          <ac:chgData name="Sarah Detwiler" userId="3d5100d8-aaa0-42b6-8233-af09b39f17d9" providerId="ADAL" clId="{33DAF689-E81A-43F4-882E-ACFCD1085BDC}" dt="2024-07-02T11:55:00.746" v="7736" actId="478"/>
          <ac:picMkLst>
            <pc:docMk/>
            <pc:sldMk cId="3683049602" sldId="272"/>
            <ac:picMk id="38" creationId="{E4B24CFD-053C-C843-EFC0-BA35D180D59F}"/>
          </ac:picMkLst>
        </pc:picChg>
        <pc:picChg chg="add del mod">
          <ac:chgData name="Sarah Detwiler" userId="3d5100d8-aaa0-42b6-8233-af09b39f17d9" providerId="ADAL" clId="{33DAF689-E81A-43F4-882E-ACFCD1085BDC}" dt="2024-07-02T11:55:00.023" v="7735" actId="478"/>
          <ac:picMkLst>
            <pc:docMk/>
            <pc:sldMk cId="3683049602" sldId="272"/>
            <ac:picMk id="39" creationId="{E9C64B23-C583-80DD-15B8-CA183871C205}"/>
          </ac:picMkLst>
        </pc:picChg>
        <pc:picChg chg="add del mod modCrop">
          <ac:chgData name="Sarah Detwiler" userId="3d5100d8-aaa0-42b6-8233-af09b39f17d9" providerId="ADAL" clId="{33DAF689-E81A-43F4-882E-ACFCD1085BDC}" dt="2024-07-02T11:56:15.428" v="7747" actId="478"/>
          <ac:picMkLst>
            <pc:docMk/>
            <pc:sldMk cId="3683049602" sldId="272"/>
            <ac:picMk id="41" creationId="{074EC49B-B506-CAFE-F73A-CC438F515281}"/>
          </ac:picMkLst>
        </pc:picChg>
        <pc:picChg chg="add del mod">
          <ac:chgData name="Sarah Detwiler" userId="3d5100d8-aaa0-42b6-8233-af09b39f17d9" providerId="ADAL" clId="{33DAF689-E81A-43F4-882E-ACFCD1085BDC}" dt="2024-07-02T12:30:24.538" v="8281" actId="21"/>
          <ac:picMkLst>
            <pc:docMk/>
            <pc:sldMk cId="3683049602" sldId="272"/>
            <ac:picMk id="48" creationId="{8D602450-DBF0-648B-5862-B8C6240D1A2E}"/>
          </ac:picMkLst>
        </pc:picChg>
        <pc:picChg chg="add mod modCrop">
          <ac:chgData name="Sarah Detwiler" userId="3d5100d8-aaa0-42b6-8233-af09b39f17d9" providerId="ADAL" clId="{33DAF689-E81A-43F4-882E-ACFCD1085BDC}" dt="2024-07-02T12:31:56.600" v="8300" actId="14861"/>
          <ac:picMkLst>
            <pc:docMk/>
            <pc:sldMk cId="3683049602" sldId="272"/>
            <ac:picMk id="49" creationId="{8D602450-DBF0-648B-5862-B8C6240D1A2E}"/>
          </ac:picMkLst>
        </pc:picChg>
        <pc:cxnChg chg="add del mod">
          <ac:chgData name="Sarah Detwiler" userId="3d5100d8-aaa0-42b6-8233-af09b39f17d9" providerId="ADAL" clId="{33DAF689-E81A-43F4-882E-ACFCD1085BDC}" dt="2024-07-02T11:50:27.673" v="7694" actId="478"/>
          <ac:cxnSpMkLst>
            <pc:docMk/>
            <pc:sldMk cId="3683049602" sldId="272"/>
            <ac:cxnSpMk id="30" creationId="{77D425D8-AD49-3A10-531C-CBF9868C4314}"/>
          </ac:cxnSpMkLst>
        </pc:cxnChg>
        <pc:cxnChg chg="add del mod">
          <ac:chgData name="Sarah Detwiler" userId="3d5100d8-aaa0-42b6-8233-af09b39f17d9" providerId="ADAL" clId="{33DAF689-E81A-43F4-882E-ACFCD1085BDC}" dt="2024-07-02T11:50:26.822" v="7693" actId="478"/>
          <ac:cxnSpMkLst>
            <pc:docMk/>
            <pc:sldMk cId="3683049602" sldId="272"/>
            <ac:cxnSpMk id="32" creationId="{69319DA0-E669-903B-4308-56BB2E2E86A8}"/>
          </ac:cxnSpMkLst>
        </pc:cxnChg>
        <pc:cxnChg chg="add mod">
          <ac:chgData name="Sarah Detwiler" userId="3d5100d8-aaa0-42b6-8233-af09b39f17d9" providerId="ADAL" clId="{33DAF689-E81A-43F4-882E-ACFCD1085BDC}" dt="2024-07-02T11:57:31.862" v="7778" actId="1076"/>
          <ac:cxnSpMkLst>
            <pc:docMk/>
            <pc:sldMk cId="3683049602" sldId="272"/>
            <ac:cxnSpMk id="43" creationId="{24C656AB-8DE4-8BDF-AD40-2D879E006566}"/>
          </ac:cxnSpMkLst>
        </pc:cxnChg>
        <pc:cxnChg chg="add mod">
          <ac:chgData name="Sarah Detwiler" userId="3d5100d8-aaa0-42b6-8233-af09b39f17d9" providerId="ADAL" clId="{33DAF689-E81A-43F4-882E-ACFCD1085BDC}" dt="2024-07-02T11:57:31.862" v="7778" actId="1076"/>
          <ac:cxnSpMkLst>
            <pc:docMk/>
            <pc:sldMk cId="3683049602" sldId="272"/>
            <ac:cxnSpMk id="45" creationId="{5218DA56-B2FC-D032-CC17-EBD7CAF973B6}"/>
          </ac:cxnSpMkLst>
        </pc:cxnChg>
      </pc:sldChg>
      <pc:sldChg chg="addSp delSp modSp add del mod">
        <pc:chgData name="Sarah Detwiler" userId="3d5100d8-aaa0-42b6-8233-af09b39f17d9" providerId="ADAL" clId="{33DAF689-E81A-43F4-882E-ACFCD1085BDC}" dt="2024-06-30T06:19:19.010" v="3637" actId="47"/>
        <pc:sldMkLst>
          <pc:docMk/>
          <pc:sldMk cId="144920630" sldId="273"/>
        </pc:sldMkLst>
        <pc:spChg chg="del">
          <ac:chgData name="Sarah Detwiler" userId="3d5100d8-aaa0-42b6-8233-af09b39f17d9" providerId="ADAL" clId="{33DAF689-E81A-43F4-882E-ACFCD1085BDC}" dt="2024-06-30T06:02:08.606" v="3455" actId="21"/>
          <ac:spMkLst>
            <pc:docMk/>
            <pc:sldMk cId="144920630" sldId="273"/>
            <ac:spMk id="2" creationId="{FA1B174E-B39B-65EF-9E94-EF3CF26E931E}"/>
          </ac:spMkLst>
        </pc:spChg>
        <pc:spChg chg="add mod">
          <ac:chgData name="Sarah Detwiler" userId="3d5100d8-aaa0-42b6-8233-af09b39f17d9" providerId="ADAL" clId="{33DAF689-E81A-43F4-882E-ACFCD1085BDC}" dt="2024-06-30T06:09:27.638" v="3620" actId="113"/>
          <ac:spMkLst>
            <pc:docMk/>
            <pc:sldMk cId="144920630" sldId="273"/>
            <ac:spMk id="7" creationId="{C07423C3-6BAF-AABD-F06F-1F5220A601FE}"/>
          </ac:spMkLst>
        </pc:spChg>
        <pc:picChg chg="add mod modCrop">
          <ac:chgData name="Sarah Detwiler" userId="3d5100d8-aaa0-42b6-8233-af09b39f17d9" providerId="ADAL" clId="{33DAF689-E81A-43F4-882E-ACFCD1085BDC}" dt="2024-06-30T06:08:36.350" v="3607" actId="1076"/>
          <ac:picMkLst>
            <pc:docMk/>
            <pc:sldMk cId="144920630" sldId="273"/>
            <ac:picMk id="4" creationId="{9F9A078E-CC1A-057F-5891-9DC795015B65}"/>
          </ac:picMkLst>
        </pc:picChg>
        <pc:picChg chg="del">
          <ac:chgData name="Sarah Detwiler" userId="3d5100d8-aaa0-42b6-8233-af09b39f17d9" providerId="ADAL" clId="{33DAF689-E81A-43F4-882E-ACFCD1085BDC}" dt="2024-06-30T05:41:09.409" v="2362" actId="478"/>
          <ac:picMkLst>
            <pc:docMk/>
            <pc:sldMk cId="144920630" sldId="273"/>
            <ac:picMk id="5" creationId="{D7A6C33F-74D9-8915-520A-AA257F665844}"/>
          </ac:picMkLst>
        </pc:picChg>
      </pc:sldChg>
      <pc:sldChg chg="addSp delSp modSp add del mod ord">
        <pc:chgData name="Sarah Detwiler" userId="3d5100d8-aaa0-42b6-8233-af09b39f17d9" providerId="ADAL" clId="{33DAF689-E81A-43F4-882E-ACFCD1085BDC}" dt="2024-07-02T10:53:24.485" v="6953" actId="47"/>
        <pc:sldMkLst>
          <pc:docMk/>
          <pc:sldMk cId="4088412803" sldId="274"/>
        </pc:sldMkLst>
        <pc:spChg chg="del mod">
          <ac:chgData name="Sarah Detwiler" userId="3d5100d8-aaa0-42b6-8233-af09b39f17d9" providerId="ADAL" clId="{33DAF689-E81A-43F4-882E-ACFCD1085BDC}" dt="2024-07-02T10:51:18.570" v="6930" actId="478"/>
          <ac:spMkLst>
            <pc:docMk/>
            <pc:sldMk cId="4088412803" sldId="274"/>
            <ac:spMk id="2" creationId="{9127C6D2-C52E-CFC9-F928-DEAF88F7BA78}"/>
          </ac:spMkLst>
        </pc:spChg>
        <pc:spChg chg="del mod">
          <ac:chgData name="Sarah Detwiler" userId="3d5100d8-aaa0-42b6-8233-af09b39f17d9" providerId="ADAL" clId="{33DAF689-E81A-43F4-882E-ACFCD1085BDC}" dt="2024-07-02T10:51:20.705" v="6931" actId="478"/>
          <ac:spMkLst>
            <pc:docMk/>
            <pc:sldMk cId="4088412803" sldId="274"/>
            <ac:spMk id="3" creationId="{7A9D52D4-EF47-039F-095B-1ACAB814A6F5}"/>
          </ac:spMkLst>
        </pc:spChg>
        <pc:spChg chg="add del mod">
          <ac:chgData name="Sarah Detwiler" userId="3d5100d8-aaa0-42b6-8233-af09b39f17d9" providerId="ADAL" clId="{33DAF689-E81A-43F4-882E-ACFCD1085BDC}" dt="2024-07-02T10:51:21.694" v="6932" actId="478"/>
          <ac:spMkLst>
            <pc:docMk/>
            <pc:sldMk cId="4088412803" sldId="274"/>
            <ac:spMk id="6" creationId="{1743494B-7F6C-8C35-3456-05E0D7E49273}"/>
          </ac:spMkLst>
        </pc:spChg>
        <pc:spChg chg="add del mod">
          <ac:chgData name="Sarah Detwiler" userId="3d5100d8-aaa0-42b6-8233-af09b39f17d9" providerId="ADAL" clId="{33DAF689-E81A-43F4-882E-ACFCD1085BDC}" dt="2024-07-02T10:51:22.928" v="6933" actId="478"/>
          <ac:spMkLst>
            <pc:docMk/>
            <pc:sldMk cId="4088412803" sldId="274"/>
            <ac:spMk id="8" creationId="{2C74699F-6BC0-0319-ACA7-71025D2FECE8}"/>
          </ac:spMkLst>
        </pc:spChg>
        <pc:spChg chg="add del mod">
          <ac:chgData name="Sarah Detwiler" userId="3d5100d8-aaa0-42b6-8233-af09b39f17d9" providerId="ADAL" clId="{33DAF689-E81A-43F4-882E-ACFCD1085BDC}" dt="2024-07-02T10:52:04.868" v="6945" actId="478"/>
          <ac:spMkLst>
            <pc:docMk/>
            <pc:sldMk cId="4088412803" sldId="274"/>
            <ac:spMk id="9" creationId="{3DC2012C-05DA-1DF2-609F-53849DE681F5}"/>
          </ac:spMkLst>
        </pc:spChg>
        <pc:picChg chg="add del mod">
          <ac:chgData name="Sarah Detwiler" userId="3d5100d8-aaa0-42b6-8233-af09b39f17d9" providerId="ADAL" clId="{33DAF689-E81A-43F4-882E-ACFCD1085BDC}" dt="2024-06-30T06:01:48.289" v="3451" actId="21"/>
          <ac:picMkLst>
            <pc:docMk/>
            <pc:sldMk cId="4088412803" sldId="274"/>
            <ac:picMk id="6" creationId="{9F9A078E-CC1A-057F-5891-9DC795015B65}"/>
          </ac:picMkLst>
        </pc:picChg>
        <pc:picChg chg="add del mod">
          <ac:chgData name="Sarah Detwiler" userId="3d5100d8-aaa0-42b6-8233-af09b39f17d9" providerId="ADAL" clId="{33DAF689-E81A-43F4-882E-ACFCD1085BDC}" dt="2024-07-02T10:53:23.291" v="6952" actId="21"/>
          <ac:picMkLst>
            <pc:docMk/>
            <pc:sldMk cId="4088412803" sldId="274"/>
            <ac:picMk id="10" creationId="{59C4F2D3-9082-15CB-78D1-B234D2906C47}"/>
          </ac:picMkLst>
        </pc:picChg>
      </pc:sldChg>
      <pc:sldChg chg="addSp delSp modSp add mod ord modNotesTx">
        <pc:chgData name="Sarah Detwiler" userId="3d5100d8-aaa0-42b6-8233-af09b39f17d9" providerId="ADAL" clId="{33DAF689-E81A-43F4-882E-ACFCD1085BDC}" dt="2024-07-02T12:57:29.024" v="8619"/>
        <pc:sldMkLst>
          <pc:docMk/>
          <pc:sldMk cId="2272553441" sldId="275"/>
        </pc:sldMkLst>
        <pc:spChg chg="del mod">
          <ac:chgData name="Sarah Detwiler" userId="3d5100d8-aaa0-42b6-8233-af09b39f17d9" providerId="ADAL" clId="{33DAF689-E81A-43F4-882E-ACFCD1085BDC}" dt="2024-06-30T06:04:30.357" v="3485" actId="478"/>
          <ac:spMkLst>
            <pc:docMk/>
            <pc:sldMk cId="2272553441" sldId="275"/>
            <ac:spMk id="2" creationId="{9127C6D2-C52E-CFC9-F928-DEAF88F7BA78}"/>
          </ac:spMkLst>
        </pc:spChg>
        <pc:spChg chg="del">
          <ac:chgData name="Sarah Detwiler" userId="3d5100d8-aaa0-42b6-8233-af09b39f17d9" providerId="ADAL" clId="{33DAF689-E81A-43F4-882E-ACFCD1085BDC}" dt="2024-06-30T06:02:57.605" v="3460" actId="478"/>
          <ac:spMkLst>
            <pc:docMk/>
            <pc:sldMk cId="2272553441" sldId="275"/>
            <ac:spMk id="3" creationId="{7A9D52D4-EF47-039F-095B-1ACAB814A6F5}"/>
          </ac:spMkLst>
        </pc:spChg>
        <pc:spChg chg="add del mod">
          <ac:chgData name="Sarah Detwiler" userId="3d5100d8-aaa0-42b6-8233-af09b39f17d9" providerId="ADAL" clId="{33DAF689-E81A-43F4-882E-ACFCD1085BDC}" dt="2024-06-30T06:03:00.836" v="3461" actId="478"/>
          <ac:spMkLst>
            <pc:docMk/>
            <pc:sldMk cId="2272553441" sldId="275"/>
            <ac:spMk id="7" creationId="{037E17C9-D735-D6FE-A714-718643D74E96}"/>
          </ac:spMkLst>
        </pc:spChg>
        <pc:spChg chg="add del mod">
          <ac:chgData name="Sarah Detwiler" userId="3d5100d8-aaa0-42b6-8233-af09b39f17d9" providerId="ADAL" clId="{33DAF689-E81A-43F4-882E-ACFCD1085BDC}" dt="2024-06-30T06:04:32.820" v="3486" actId="478"/>
          <ac:spMkLst>
            <pc:docMk/>
            <pc:sldMk cId="2272553441" sldId="275"/>
            <ac:spMk id="9" creationId="{96DF8152-0B0D-AE1A-4E00-24242E7AEBAE}"/>
          </ac:spMkLst>
        </pc:spChg>
        <pc:spChg chg="add mod">
          <ac:chgData name="Sarah Detwiler" userId="3d5100d8-aaa0-42b6-8233-af09b39f17d9" providerId="ADAL" clId="{33DAF689-E81A-43F4-882E-ACFCD1085BDC}" dt="2024-07-02T12:09:27.789" v="7908" actId="948"/>
          <ac:spMkLst>
            <pc:docMk/>
            <pc:sldMk cId="2272553441" sldId="275"/>
            <ac:spMk id="10" creationId="{47B39F3B-BA77-CB74-F1B7-40E576609750}"/>
          </ac:spMkLst>
        </pc:spChg>
        <pc:picChg chg="add del mod">
          <ac:chgData name="Sarah Detwiler" userId="3d5100d8-aaa0-42b6-8233-af09b39f17d9" providerId="ADAL" clId="{33DAF689-E81A-43F4-882E-ACFCD1085BDC}" dt="2024-07-02T12:43:01.103" v="8430" actId="478"/>
          <ac:picMkLst>
            <pc:docMk/>
            <pc:sldMk cId="2272553441" sldId="275"/>
            <ac:picMk id="2" creationId="{F7DD77DA-89C1-0D5D-361D-FFE30AEA1F45}"/>
          </ac:picMkLst>
        </pc:picChg>
        <pc:picChg chg="add mod modCrop">
          <ac:chgData name="Sarah Detwiler" userId="3d5100d8-aaa0-42b6-8233-af09b39f17d9" providerId="ADAL" clId="{33DAF689-E81A-43F4-882E-ACFCD1085BDC}" dt="2024-07-02T12:08:39.177" v="7901" actId="1038"/>
          <ac:picMkLst>
            <pc:docMk/>
            <pc:sldMk cId="2272553441" sldId="275"/>
            <ac:picMk id="5" creationId="{546B3952-40A1-932B-FE78-335F984CACA4}"/>
          </ac:picMkLst>
        </pc:picChg>
      </pc:sldChg>
      <pc:sldChg chg="addSp delSp modSp add mod ord modNotesTx">
        <pc:chgData name="Sarah Detwiler" userId="3d5100d8-aaa0-42b6-8233-af09b39f17d9" providerId="ADAL" clId="{33DAF689-E81A-43F4-882E-ACFCD1085BDC}" dt="2024-07-02T12:57:35.758" v="8620"/>
        <pc:sldMkLst>
          <pc:docMk/>
          <pc:sldMk cId="3533895313" sldId="276"/>
        </pc:sldMkLst>
        <pc:spChg chg="mod ord">
          <ac:chgData name="Sarah Detwiler" userId="3d5100d8-aaa0-42b6-8233-af09b39f17d9" providerId="ADAL" clId="{33DAF689-E81A-43F4-882E-ACFCD1085BDC}" dt="2024-07-02T12:24:55.279" v="8249" actId="14838"/>
          <ac:spMkLst>
            <pc:docMk/>
            <pc:sldMk cId="3533895313" sldId="276"/>
            <ac:spMk id="2" creationId="{6737A165-0069-2B71-3611-76F76E6FE0D1}"/>
          </ac:spMkLst>
        </pc:spChg>
        <pc:spChg chg="del">
          <ac:chgData name="Sarah Detwiler" userId="3d5100d8-aaa0-42b6-8233-af09b39f17d9" providerId="ADAL" clId="{33DAF689-E81A-43F4-882E-ACFCD1085BDC}" dt="2024-06-30T06:17:06.010" v="3635" actId="26606"/>
          <ac:spMkLst>
            <pc:docMk/>
            <pc:sldMk cId="3533895313" sldId="276"/>
            <ac:spMk id="3" creationId="{2AC615DC-D2A7-BBF9-8D02-014E1BD764B6}"/>
          </ac:spMkLst>
        </pc:spChg>
        <pc:spChg chg="ord">
          <ac:chgData name="Sarah Detwiler" userId="3d5100d8-aaa0-42b6-8233-af09b39f17d9" providerId="ADAL" clId="{33DAF689-E81A-43F4-882E-ACFCD1085BDC}" dt="2024-06-30T06:17:06.010" v="3635" actId="26606"/>
          <ac:spMkLst>
            <pc:docMk/>
            <pc:sldMk cId="3533895313" sldId="276"/>
            <ac:spMk id="5" creationId="{6D5DF8BA-01C6-CB89-4019-737E16163115}"/>
          </ac:spMkLst>
        </pc:spChg>
        <pc:spChg chg="add mod">
          <ac:chgData name="Sarah Detwiler" userId="3d5100d8-aaa0-42b6-8233-af09b39f17d9" providerId="ADAL" clId="{33DAF689-E81A-43F4-882E-ACFCD1085BDC}" dt="2024-06-30T06:21:55.656" v="3643" actId="1076"/>
          <ac:spMkLst>
            <pc:docMk/>
            <pc:sldMk cId="3533895313" sldId="276"/>
            <ac:spMk id="9" creationId="{99BE98DC-1F08-34D1-8369-9D74EB55C73D}"/>
          </ac:spMkLst>
        </pc:spChg>
        <pc:spChg chg="add">
          <ac:chgData name="Sarah Detwiler" userId="3d5100d8-aaa0-42b6-8233-af09b39f17d9" providerId="ADAL" clId="{33DAF689-E81A-43F4-882E-ACFCD1085BDC}" dt="2024-06-30T06:17:06.010" v="3635" actId="26606"/>
          <ac:spMkLst>
            <pc:docMk/>
            <pc:sldMk cId="3533895313" sldId="276"/>
            <ac:spMk id="22" creationId="{D23E4989-97C9-4BC1-8BB8-0F3430D3BF7B}"/>
          </ac:spMkLst>
        </pc:spChg>
        <pc:spChg chg="add">
          <ac:chgData name="Sarah Detwiler" userId="3d5100d8-aaa0-42b6-8233-af09b39f17d9" providerId="ADAL" clId="{33DAF689-E81A-43F4-882E-ACFCD1085BDC}" dt="2024-06-30T06:17:06.010" v="3635" actId="26606"/>
          <ac:spMkLst>
            <pc:docMk/>
            <pc:sldMk cId="3533895313" sldId="276"/>
            <ac:spMk id="28" creationId="{F8DA1752-047B-4B49-AD07-79C09057133D}"/>
          </ac:spMkLst>
        </pc:spChg>
        <pc:grpChg chg="add">
          <ac:chgData name="Sarah Detwiler" userId="3d5100d8-aaa0-42b6-8233-af09b39f17d9" providerId="ADAL" clId="{33DAF689-E81A-43F4-882E-ACFCD1085BDC}" dt="2024-06-30T06:17:06.010" v="3635" actId="26606"/>
          <ac:grpSpMkLst>
            <pc:docMk/>
            <pc:sldMk cId="3533895313" sldId="276"/>
            <ac:grpSpMk id="13" creationId="{9D665BE0-1A25-4A6A-BDD9-335ED3F73FAE}"/>
          </ac:grpSpMkLst>
        </pc:grpChg>
        <pc:grpChg chg="add">
          <ac:chgData name="Sarah Detwiler" userId="3d5100d8-aaa0-42b6-8233-af09b39f17d9" providerId="ADAL" clId="{33DAF689-E81A-43F4-882E-ACFCD1085BDC}" dt="2024-06-30T06:17:06.010" v="3635" actId="26606"/>
          <ac:grpSpMkLst>
            <pc:docMk/>
            <pc:sldMk cId="3533895313" sldId="276"/>
            <ac:grpSpMk id="24" creationId="{0B8BCB33-C5AA-41E3-9C7D-1DC836C636D9}"/>
          </ac:grpSpMkLst>
        </pc:grpChg>
        <pc:picChg chg="add mod">
          <ac:chgData name="Sarah Detwiler" userId="3d5100d8-aaa0-42b6-8233-af09b39f17d9" providerId="ADAL" clId="{33DAF689-E81A-43F4-882E-ACFCD1085BDC}" dt="2024-06-30T06:49:30.936" v="3698" actId="1076"/>
          <ac:picMkLst>
            <pc:docMk/>
            <pc:sldMk cId="3533895313" sldId="276"/>
            <ac:picMk id="4" creationId="{BCFBA44D-0AA7-0AD7-0B4F-9C90D85F5D6E}"/>
          </ac:picMkLst>
        </pc:picChg>
        <pc:picChg chg="add mod ord">
          <ac:chgData name="Sarah Detwiler" userId="3d5100d8-aaa0-42b6-8233-af09b39f17d9" providerId="ADAL" clId="{33DAF689-E81A-43F4-882E-ACFCD1085BDC}" dt="2024-06-30T06:49:30.936" v="3698" actId="1076"/>
          <ac:picMkLst>
            <pc:docMk/>
            <pc:sldMk cId="3533895313" sldId="276"/>
            <ac:picMk id="6" creationId="{AEB8BBEB-967D-AB4E-00D3-991863E34369}"/>
          </ac:picMkLst>
        </pc:picChg>
        <pc:picChg chg="add mod">
          <ac:chgData name="Sarah Detwiler" userId="3d5100d8-aaa0-42b6-8233-af09b39f17d9" providerId="ADAL" clId="{33DAF689-E81A-43F4-882E-ACFCD1085BDC}" dt="2024-06-30T06:49:30.936" v="3698" actId="1076"/>
          <ac:picMkLst>
            <pc:docMk/>
            <pc:sldMk cId="3533895313" sldId="276"/>
            <ac:picMk id="8" creationId="{B581B7BC-C404-1730-FC2E-2ABA927E1F99}"/>
          </ac:picMkLst>
        </pc:picChg>
      </pc:sldChg>
      <pc:sldChg chg="delSp add del ord setBg delDesignElem">
        <pc:chgData name="Sarah Detwiler" userId="3d5100d8-aaa0-42b6-8233-af09b39f17d9" providerId="ADAL" clId="{33DAF689-E81A-43F4-882E-ACFCD1085BDC}" dt="2024-06-30T06:58:03.041" v="3967" actId="47"/>
        <pc:sldMkLst>
          <pc:docMk/>
          <pc:sldMk cId="1622370525" sldId="319"/>
        </pc:sldMkLst>
        <pc:spChg chg="del">
          <ac:chgData name="Sarah Detwiler" userId="3d5100d8-aaa0-42b6-8233-af09b39f17d9" providerId="ADAL" clId="{33DAF689-E81A-43F4-882E-ACFCD1085BDC}" dt="2024-06-30T06:50:15.109" v="3700"/>
          <ac:spMkLst>
            <pc:docMk/>
            <pc:sldMk cId="1622370525" sldId="319"/>
            <ac:spMk id="17" creationId="{712E451E-151A-4910-BF41-6A040B65982B}"/>
          </ac:spMkLst>
        </pc:spChg>
        <pc:spChg chg="del">
          <ac:chgData name="Sarah Detwiler" userId="3d5100d8-aaa0-42b6-8233-af09b39f17d9" providerId="ADAL" clId="{33DAF689-E81A-43F4-882E-ACFCD1085BDC}" dt="2024-06-30T06:50:15.109" v="3700"/>
          <ac:spMkLst>
            <pc:docMk/>
            <pc:sldMk cId="1622370525" sldId="319"/>
            <ac:spMk id="19" creationId="{C296EFE4-A70C-4388-9A15-3F657B6615FD}"/>
          </ac:spMkLst>
        </pc:spChg>
        <pc:spChg chg="del">
          <ac:chgData name="Sarah Detwiler" userId="3d5100d8-aaa0-42b6-8233-af09b39f17d9" providerId="ADAL" clId="{33DAF689-E81A-43F4-882E-ACFCD1085BDC}" dt="2024-06-30T06:50:15.109" v="3700"/>
          <ac:spMkLst>
            <pc:docMk/>
            <pc:sldMk cId="1622370525" sldId="319"/>
            <ac:spMk id="21" creationId="{425EBAFC-9388-432A-BCFD-EEA2F410D8EC}"/>
          </ac:spMkLst>
        </pc:spChg>
        <pc:spChg chg="del">
          <ac:chgData name="Sarah Detwiler" userId="3d5100d8-aaa0-42b6-8233-af09b39f17d9" providerId="ADAL" clId="{33DAF689-E81A-43F4-882E-ACFCD1085BDC}" dt="2024-06-30T06:50:15.109" v="3700"/>
          <ac:spMkLst>
            <pc:docMk/>
            <pc:sldMk cId="1622370525" sldId="319"/>
            <ac:spMk id="33" creationId="{73C0A186-7444-4460-9C37-532E7671E99E}"/>
          </ac:spMkLst>
        </pc:spChg>
        <pc:grpChg chg="del">
          <ac:chgData name="Sarah Detwiler" userId="3d5100d8-aaa0-42b6-8233-af09b39f17d9" providerId="ADAL" clId="{33DAF689-E81A-43F4-882E-ACFCD1085BDC}" dt="2024-06-30T06:50:15.109" v="3700"/>
          <ac:grpSpMkLst>
            <pc:docMk/>
            <pc:sldMk cId="1622370525" sldId="319"/>
            <ac:grpSpMk id="11" creationId="{93E10248-AF0E-477D-B4D2-47C02CE4E353}"/>
          </ac:grpSpMkLst>
        </pc:grpChg>
      </pc:sldChg>
      <pc:sldChg chg="addSp delSp modSp add mod ord modNotesTx">
        <pc:chgData name="Sarah Detwiler" userId="3d5100d8-aaa0-42b6-8233-af09b39f17d9" providerId="ADAL" clId="{33DAF689-E81A-43F4-882E-ACFCD1085BDC}" dt="2024-07-02T12:58:40.467" v="8629" actId="1076"/>
        <pc:sldMkLst>
          <pc:docMk/>
          <pc:sldMk cId="732424737" sldId="320"/>
        </pc:sldMkLst>
        <pc:spChg chg="mod">
          <ac:chgData name="Sarah Detwiler" userId="3d5100d8-aaa0-42b6-8233-af09b39f17d9" providerId="ADAL" clId="{33DAF689-E81A-43F4-882E-ACFCD1085BDC}" dt="2024-07-02T12:33:23.805" v="8318" actId="1076"/>
          <ac:spMkLst>
            <pc:docMk/>
            <pc:sldMk cId="732424737" sldId="320"/>
            <ac:spMk id="2" creationId="{9127C6D2-C52E-CFC9-F928-DEAF88F7BA78}"/>
          </ac:spMkLst>
        </pc:spChg>
        <pc:spChg chg="del">
          <ac:chgData name="Sarah Detwiler" userId="3d5100d8-aaa0-42b6-8233-af09b39f17d9" providerId="ADAL" clId="{33DAF689-E81A-43F4-882E-ACFCD1085BDC}" dt="2024-07-02T12:33:35.925" v="8345" actId="21"/>
          <ac:spMkLst>
            <pc:docMk/>
            <pc:sldMk cId="732424737" sldId="320"/>
            <ac:spMk id="3" creationId="{7A9D52D4-EF47-039F-095B-1ACAB814A6F5}"/>
          </ac:spMkLst>
        </pc:spChg>
        <pc:spChg chg="add del mod">
          <ac:chgData name="Sarah Detwiler" userId="3d5100d8-aaa0-42b6-8233-af09b39f17d9" providerId="ADAL" clId="{33DAF689-E81A-43F4-882E-ACFCD1085BDC}" dt="2024-06-30T07:06:16.252" v="4100" actId="478"/>
          <ac:spMkLst>
            <pc:docMk/>
            <pc:sldMk cId="732424737" sldId="320"/>
            <ac:spMk id="6" creationId="{959A4B3E-D36F-7AB6-ABAF-A12F82586C90}"/>
          </ac:spMkLst>
        </pc:spChg>
        <pc:spChg chg="add del mod">
          <ac:chgData name="Sarah Detwiler" userId="3d5100d8-aaa0-42b6-8233-af09b39f17d9" providerId="ADAL" clId="{33DAF689-E81A-43F4-882E-ACFCD1085BDC}" dt="2024-07-02T12:33:41.811" v="8348" actId="478"/>
          <ac:spMkLst>
            <pc:docMk/>
            <pc:sldMk cId="732424737" sldId="320"/>
            <ac:spMk id="8" creationId="{6D1EDF17-F19E-CFC6-3569-06CEB72926D8}"/>
          </ac:spMkLst>
        </pc:spChg>
        <pc:spChg chg="add del mod">
          <ac:chgData name="Sarah Detwiler" userId="3d5100d8-aaa0-42b6-8233-af09b39f17d9" providerId="ADAL" clId="{33DAF689-E81A-43F4-882E-ACFCD1085BDC}" dt="2024-07-02T12:33:39.894" v="8347" actId="478"/>
          <ac:spMkLst>
            <pc:docMk/>
            <pc:sldMk cId="732424737" sldId="320"/>
            <ac:spMk id="9" creationId="{7A9D52D4-EF47-039F-095B-1ACAB814A6F5}"/>
          </ac:spMkLst>
        </pc:spChg>
        <pc:picChg chg="add mod">
          <ac:chgData name="Sarah Detwiler" userId="3d5100d8-aaa0-42b6-8233-af09b39f17d9" providerId="ADAL" clId="{33DAF689-E81A-43F4-882E-ACFCD1085BDC}" dt="2024-07-02T12:33:31.215" v="8344" actId="1037"/>
          <ac:picMkLst>
            <pc:docMk/>
            <pc:sldMk cId="732424737" sldId="320"/>
            <ac:picMk id="5" creationId="{840B0D41-9054-E550-5145-9D06FFAAC9FA}"/>
          </ac:picMkLst>
        </pc:picChg>
        <pc:picChg chg="add mod">
          <ac:chgData name="Sarah Detwiler" userId="3d5100d8-aaa0-42b6-8233-af09b39f17d9" providerId="ADAL" clId="{33DAF689-E81A-43F4-882E-ACFCD1085BDC}" dt="2024-07-02T12:33:15.510" v="8317" actId="1035"/>
          <ac:picMkLst>
            <pc:docMk/>
            <pc:sldMk cId="732424737" sldId="320"/>
            <ac:picMk id="6" creationId="{729F2278-6A51-3FE5-1C29-A11E2098DF35}"/>
          </ac:picMkLst>
        </pc:picChg>
        <pc:picChg chg="add del mod modCrop">
          <ac:chgData name="Sarah Detwiler" userId="3d5100d8-aaa0-42b6-8233-af09b39f17d9" providerId="ADAL" clId="{33DAF689-E81A-43F4-882E-ACFCD1085BDC}" dt="2024-06-30T07:06:14.762" v="4099" actId="21"/>
          <ac:picMkLst>
            <pc:docMk/>
            <pc:sldMk cId="732424737" sldId="320"/>
            <ac:picMk id="8" creationId="{6A27240A-D226-2541-3168-E44BA78D7ECC}"/>
          </ac:picMkLst>
        </pc:picChg>
        <pc:picChg chg="add mod modCrop">
          <ac:chgData name="Sarah Detwiler" userId="3d5100d8-aaa0-42b6-8233-af09b39f17d9" providerId="ADAL" clId="{33DAF689-E81A-43F4-882E-ACFCD1085BDC}" dt="2024-07-02T12:58:20.919" v="8626" actId="29295"/>
          <ac:picMkLst>
            <pc:docMk/>
            <pc:sldMk cId="732424737" sldId="320"/>
            <ac:picMk id="10" creationId="{AAD3CEDF-A1F5-4674-6427-DD236C8BF3AE}"/>
          </ac:picMkLst>
        </pc:picChg>
        <pc:picChg chg="add mod">
          <ac:chgData name="Sarah Detwiler" userId="3d5100d8-aaa0-42b6-8233-af09b39f17d9" providerId="ADAL" clId="{33DAF689-E81A-43F4-882E-ACFCD1085BDC}" dt="2024-07-02T12:58:40.467" v="8629" actId="1076"/>
          <ac:picMkLst>
            <pc:docMk/>
            <pc:sldMk cId="732424737" sldId="320"/>
            <ac:picMk id="12" creationId="{6A27240A-D226-2541-3168-E44BA78D7ECC}"/>
          </ac:picMkLst>
        </pc:picChg>
      </pc:sldChg>
      <pc:sldChg chg="addSp delSp modSp add del mod">
        <pc:chgData name="Sarah Detwiler" userId="3d5100d8-aaa0-42b6-8233-af09b39f17d9" providerId="ADAL" clId="{33DAF689-E81A-43F4-882E-ACFCD1085BDC}" dt="2024-06-30T12:45:11.035" v="5308" actId="47"/>
        <pc:sldMkLst>
          <pc:docMk/>
          <pc:sldMk cId="1375142941" sldId="321"/>
        </pc:sldMkLst>
        <pc:picChg chg="add del mod">
          <ac:chgData name="Sarah Detwiler" userId="3d5100d8-aaa0-42b6-8233-af09b39f17d9" providerId="ADAL" clId="{33DAF689-E81A-43F4-882E-ACFCD1085BDC}" dt="2024-06-30T11:05:56.513" v="4559" actId="21"/>
          <ac:picMkLst>
            <pc:docMk/>
            <pc:sldMk cId="1375142941" sldId="321"/>
            <ac:picMk id="4" creationId="{1D604926-D655-3965-373B-F87C73CF3980}"/>
          </ac:picMkLst>
        </pc:picChg>
        <pc:picChg chg="mod modCrop">
          <ac:chgData name="Sarah Detwiler" userId="3d5100d8-aaa0-42b6-8233-af09b39f17d9" providerId="ADAL" clId="{33DAF689-E81A-43F4-882E-ACFCD1085BDC}" dt="2024-06-30T11:06:14.205" v="4561" actId="18131"/>
          <ac:picMkLst>
            <pc:docMk/>
            <pc:sldMk cId="1375142941" sldId="321"/>
            <ac:picMk id="11" creationId="{107475C3-8D70-2B17-10B1-C28594467F87}"/>
          </ac:picMkLst>
        </pc:picChg>
      </pc:sldChg>
      <pc:sldChg chg="addSp delSp modSp add del mod ord">
        <pc:chgData name="Sarah Detwiler" userId="3d5100d8-aaa0-42b6-8233-af09b39f17d9" providerId="ADAL" clId="{33DAF689-E81A-43F4-882E-ACFCD1085BDC}" dt="2024-06-30T06:58:06.825" v="3968" actId="47"/>
        <pc:sldMkLst>
          <pc:docMk/>
          <pc:sldMk cId="2295433284" sldId="321"/>
        </pc:sldMkLst>
        <pc:spChg chg="del">
          <ac:chgData name="Sarah Detwiler" userId="3d5100d8-aaa0-42b6-8233-af09b39f17d9" providerId="ADAL" clId="{33DAF689-E81A-43F4-882E-ACFCD1085BDC}" dt="2024-06-30T06:51:27.666" v="3714" actId="478"/>
          <ac:spMkLst>
            <pc:docMk/>
            <pc:sldMk cId="2295433284" sldId="321"/>
            <ac:spMk id="2" creationId="{FA1B174E-B39B-65EF-9E94-EF3CF26E931E}"/>
          </ac:spMkLst>
        </pc:spChg>
        <pc:spChg chg="del">
          <ac:chgData name="Sarah Detwiler" userId="3d5100d8-aaa0-42b6-8233-af09b39f17d9" providerId="ADAL" clId="{33DAF689-E81A-43F4-882E-ACFCD1085BDC}" dt="2024-06-30T06:51:30.602" v="3716" actId="478"/>
          <ac:spMkLst>
            <pc:docMk/>
            <pc:sldMk cId="2295433284" sldId="321"/>
            <ac:spMk id="4" creationId="{858BF0B8-8E61-C15D-C30C-BA159C8455C5}"/>
          </ac:spMkLst>
        </pc:spChg>
        <pc:spChg chg="del">
          <ac:chgData name="Sarah Detwiler" userId="3d5100d8-aaa0-42b6-8233-af09b39f17d9" providerId="ADAL" clId="{33DAF689-E81A-43F4-882E-ACFCD1085BDC}" dt="2024-06-30T06:51:32.960" v="3718" actId="478"/>
          <ac:spMkLst>
            <pc:docMk/>
            <pc:sldMk cId="2295433284" sldId="321"/>
            <ac:spMk id="7" creationId="{4B2DAB38-D669-CF1E-A09C-A869E06CC760}"/>
          </ac:spMkLst>
        </pc:spChg>
        <pc:spChg chg="add del mod">
          <ac:chgData name="Sarah Detwiler" userId="3d5100d8-aaa0-42b6-8233-af09b39f17d9" providerId="ADAL" clId="{33DAF689-E81A-43F4-882E-ACFCD1085BDC}" dt="2024-06-30T06:51:29.160" v="3715" actId="478"/>
          <ac:spMkLst>
            <pc:docMk/>
            <pc:sldMk cId="2295433284" sldId="321"/>
            <ac:spMk id="8" creationId="{BDF4A12E-1EB0-6784-E327-BF0C589AF96C}"/>
          </ac:spMkLst>
        </pc:spChg>
        <pc:spChg chg="add del mod">
          <ac:chgData name="Sarah Detwiler" userId="3d5100d8-aaa0-42b6-8233-af09b39f17d9" providerId="ADAL" clId="{33DAF689-E81A-43F4-882E-ACFCD1085BDC}" dt="2024-06-30T06:51:31.752" v="3717" actId="478"/>
          <ac:spMkLst>
            <pc:docMk/>
            <pc:sldMk cId="2295433284" sldId="321"/>
            <ac:spMk id="10" creationId="{B9E775AE-3444-3AA8-D70F-FE5DC7295721}"/>
          </ac:spMkLst>
        </pc:spChg>
        <pc:spChg chg="add mod">
          <ac:chgData name="Sarah Detwiler" userId="3d5100d8-aaa0-42b6-8233-af09b39f17d9" providerId="ADAL" clId="{33DAF689-E81A-43F4-882E-ACFCD1085BDC}" dt="2024-06-30T06:51:34.989" v="3719"/>
          <ac:spMkLst>
            <pc:docMk/>
            <pc:sldMk cId="2295433284" sldId="321"/>
            <ac:spMk id="15" creationId="{96CE1E7B-930E-EEDB-0A78-8F55AEF10D8A}"/>
          </ac:spMkLst>
        </pc:spChg>
        <pc:spChg chg="add mod">
          <ac:chgData name="Sarah Detwiler" userId="3d5100d8-aaa0-42b6-8233-af09b39f17d9" providerId="ADAL" clId="{33DAF689-E81A-43F4-882E-ACFCD1085BDC}" dt="2024-06-30T06:51:34.989" v="3719"/>
          <ac:spMkLst>
            <pc:docMk/>
            <pc:sldMk cId="2295433284" sldId="321"/>
            <ac:spMk id="18" creationId="{DC7734E2-D2FE-B1F2-22CC-829619E199F9}"/>
          </ac:spMkLst>
        </pc:spChg>
        <pc:spChg chg="add mod">
          <ac:chgData name="Sarah Detwiler" userId="3d5100d8-aaa0-42b6-8233-af09b39f17d9" providerId="ADAL" clId="{33DAF689-E81A-43F4-882E-ACFCD1085BDC}" dt="2024-06-30T06:51:34.989" v="3719"/>
          <ac:spMkLst>
            <pc:docMk/>
            <pc:sldMk cId="2295433284" sldId="321"/>
            <ac:spMk id="20" creationId="{271D8D1F-9E70-CC01-3AF9-C3E95A76F092}"/>
          </ac:spMkLst>
        </pc:spChg>
        <pc:picChg chg="add mod">
          <ac:chgData name="Sarah Detwiler" userId="3d5100d8-aaa0-42b6-8233-af09b39f17d9" providerId="ADAL" clId="{33DAF689-E81A-43F4-882E-ACFCD1085BDC}" dt="2024-06-30T06:51:34.989" v="3719"/>
          <ac:picMkLst>
            <pc:docMk/>
            <pc:sldMk cId="2295433284" sldId="321"/>
            <ac:picMk id="14" creationId="{2A807A9E-5AE2-962F-402D-AE7875CA11A3}"/>
          </ac:picMkLst>
        </pc:picChg>
        <pc:picChg chg="add mod">
          <ac:chgData name="Sarah Detwiler" userId="3d5100d8-aaa0-42b6-8233-af09b39f17d9" providerId="ADAL" clId="{33DAF689-E81A-43F4-882E-ACFCD1085BDC}" dt="2024-06-30T06:51:34.989" v="3719"/>
          <ac:picMkLst>
            <pc:docMk/>
            <pc:sldMk cId="2295433284" sldId="321"/>
            <ac:picMk id="16" creationId="{B752F058-AE35-523D-C134-6446151A55D1}"/>
          </ac:picMkLst>
        </pc:picChg>
      </pc:sldChg>
      <pc:sldChg chg="delSp add del setBg delDesignElem">
        <pc:chgData name="Sarah Detwiler" userId="3d5100d8-aaa0-42b6-8233-af09b39f17d9" providerId="ADAL" clId="{33DAF689-E81A-43F4-882E-ACFCD1085BDC}" dt="2024-06-30T06:59:27.192" v="3973" actId="47"/>
        <pc:sldMkLst>
          <pc:docMk/>
          <pc:sldMk cId="3402135506" sldId="321"/>
        </pc:sldMkLst>
        <pc:spChg chg="del">
          <ac:chgData name="Sarah Detwiler" userId="3d5100d8-aaa0-42b6-8233-af09b39f17d9" providerId="ADAL" clId="{33DAF689-E81A-43F4-882E-ACFCD1085BDC}" dt="2024-06-30T06:58:53.503" v="3970"/>
          <ac:spMkLst>
            <pc:docMk/>
            <pc:sldMk cId="3402135506" sldId="321"/>
            <ac:spMk id="9" creationId="{324E43EB-867C-4B35-9A5C-E435157C7297}"/>
          </ac:spMkLst>
        </pc:spChg>
        <pc:grpChg chg="del">
          <ac:chgData name="Sarah Detwiler" userId="3d5100d8-aaa0-42b6-8233-af09b39f17d9" providerId="ADAL" clId="{33DAF689-E81A-43F4-882E-ACFCD1085BDC}" dt="2024-06-30T06:58:53.503" v="3970"/>
          <ac:grpSpMkLst>
            <pc:docMk/>
            <pc:sldMk cId="3402135506" sldId="321"/>
            <ac:grpSpMk id="11" creationId="{01B1A260-8A72-4E08-82CC-DB3DB0A49F35}"/>
          </ac:grpSpMkLst>
        </pc:grpChg>
      </pc:sldChg>
      <pc:sldChg chg="addSp delSp add del setBg delDesignElem">
        <pc:chgData name="Sarah Detwiler" userId="3d5100d8-aaa0-42b6-8233-af09b39f17d9" providerId="ADAL" clId="{33DAF689-E81A-43F4-882E-ACFCD1085BDC}" dt="2024-06-30T06:50:54.879" v="3706"/>
        <pc:sldMkLst>
          <pc:docMk/>
          <pc:sldMk cId="4122029497" sldId="321"/>
        </pc:sldMkLst>
        <pc:spChg chg="add del">
          <ac:chgData name="Sarah Detwiler" userId="3d5100d8-aaa0-42b6-8233-af09b39f17d9" providerId="ADAL" clId="{33DAF689-E81A-43F4-882E-ACFCD1085BDC}" dt="2024-06-30T06:50:54.879" v="3706"/>
          <ac:spMkLst>
            <pc:docMk/>
            <pc:sldMk cId="4122029497" sldId="321"/>
            <ac:spMk id="17" creationId="{712E451E-151A-4910-BF41-6A040B65982B}"/>
          </ac:spMkLst>
        </pc:spChg>
        <pc:spChg chg="add del">
          <ac:chgData name="Sarah Detwiler" userId="3d5100d8-aaa0-42b6-8233-af09b39f17d9" providerId="ADAL" clId="{33DAF689-E81A-43F4-882E-ACFCD1085BDC}" dt="2024-06-30T06:50:54.879" v="3706"/>
          <ac:spMkLst>
            <pc:docMk/>
            <pc:sldMk cId="4122029497" sldId="321"/>
            <ac:spMk id="19" creationId="{C296EFE4-A70C-4388-9A15-3F657B6615FD}"/>
          </ac:spMkLst>
        </pc:spChg>
        <pc:spChg chg="add del">
          <ac:chgData name="Sarah Detwiler" userId="3d5100d8-aaa0-42b6-8233-af09b39f17d9" providerId="ADAL" clId="{33DAF689-E81A-43F4-882E-ACFCD1085BDC}" dt="2024-06-30T06:50:54.879" v="3706"/>
          <ac:spMkLst>
            <pc:docMk/>
            <pc:sldMk cId="4122029497" sldId="321"/>
            <ac:spMk id="21" creationId="{425EBAFC-9388-432A-BCFD-EEA2F410D8EC}"/>
          </ac:spMkLst>
        </pc:spChg>
        <pc:spChg chg="add del">
          <ac:chgData name="Sarah Detwiler" userId="3d5100d8-aaa0-42b6-8233-af09b39f17d9" providerId="ADAL" clId="{33DAF689-E81A-43F4-882E-ACFCD1085BDC}" dt="2024-06-30T06:50:54.879" v="3706"/>
          <ac:spMkLst>
            <pc:docMk/>
            <pc:sldMk cId="4122029497" sldId="321"/>
            <ac:spMk id="33" creationId="{73C0A186-7444-4460-9C37-532E7671E99E}"/>
          </ac:spMkLst>
        </pc:spChg>
        <pc:grpChg chg="add del">
          <ac:chgData name="Sarah Detwiler" userId="3d5100d8-aaa0-42b6-8233-af09b39f17d9" providerId="ADAL" clId="{33DAF689-E81A-43F4-882E-ACFCD1085BDC}" dt="2024-06-30T06:50:54.879" v="3706"/>
          <ac:grpSpMkLst>
            <pc:docMk/>
            <pc:sldMk cId="4122029497" sldId="321"/>
            <ac:grpSpMk id="11" creationId="{93E10248-AF0E-477D-B4D2-47C02CE4E353}"/>
          </ac:grpSpMkLst>
        </pc:grpChg>
      </pc:sldChg>
      <pc:sldChg chg="addSp delSp modSp add mod modNotesTx">
        <pc:chgData name="Sarah Detwiler" userId="3d5100d8-aaa0-42b6-8233-af09b39f17d9" providerId="ADAL" clId="{33DAF689-E81A-43F4-882E-ACFCD1085BDC}" dt="2024-07-02T12:47:08.849" v="8564" actId="20577"/>
        <pc:sldMkLst>
          <pc:docMk/>
          <pc:sldMk cId="2484569380" sldId="322"/>
        </pc:sldMkLst>
        <pc:spChg chg="add mod">
          <ac:chgData name="Sarah Detwiler" userId="3d5100d8-aaa0-42b6-8233-af09b39f17d9" providerId="ADAL" clId="{33DAF689-E81A-43F4-882E-ACFCD1085BDC}" dt="2024-07-02T12:42:16.216" v="8420"/>
          <ac:spMkLst>
            <pc:docMk/>
            <pc:sldMk cId="2484569380" sldId="322"/>
            <ac:spMk id="2" creationId="{2F119935-7546-25F8-A688-3261961FFBB5}"/>
          </ac:spMkLst>
        </pc:spChg>
        <pc:spChg chg="add mod">
          <ac:chgData name="Sarah Detwiler" userId="3d5100d8-aaa0-42b6-8233-af09b39f17d9" providerId="ADAL" clId="{33DAF689-E81A-43F4-882E-ACFCD1085BDC}" dt="2024-07-02T12:45:42.110" v="8554" actId="20577"/>
          <ac:spMkLst>
            <pc:docMk/>
            <pc:sldMk cId="2484569380" sldId="322"/>
            <ac:spMk id="4" creationId="{18B68282-A0AE-25EA-18E3-394FBF5251AB}"/>
          </ac:spMkLst>
        </pc:spChg>
        <pc:spChg chg="mod">
          <ac:chgData name="Sarah Detwiler" userId="3d5100d8-aaa0-42b6-8233-af09b39f17d9" providerId="ADAL" clId="{33DAF689-E81A-43F4-882E-ACFCD1085BDC}" dt="2024-07-02T12:41:28.235" v="8418" actId="207"/>
          <ac:spMkLst>
            <pc:docMk/>
            <pc:sldMk cId="2484569380" sldId="322"/>
            <ac:spMk id="14" creationId="{F7A46274-5918-8F5E-91D0-8C011C3AEAA3}"/>
          </ac:spMkLst>
        </pc:spChg>
        <pc:picChg chg="add del mod">
          <ac:chgData name="Sarah Detwiler" userId="3d5100d8-aaa0-42b6-8233-af09b39f17d9" providerId="ADAL" clId="{33DAF689-E81A-43F4-882E-ACFCD1085BDC}" dt="2024-06-30T11:06:28.207" v="4566" actId="21"/>
          <ac:picMkLst>
            <pc:docMk/>
            <pc:sldMk cId="2484569380" sldId="322"/>
            <ac:picMk id="4" creationId="{466AA657-AA35-650A-24E1-6FC1912625D3}"/>
          </ac:picMkLst>
        </pc:picChg>
        <pc:picChg chg="mod modCrop">
          <ac:chgData name="Sarah Detwiler" userId="3d5100d8-aaa0-42b6-8233-af09b39f17d9" providerId="ADAL" clId="{33DAF689-E81A-43F4-882E-ACFCD1085BDC}" dt="2024-06-30T11:06:44.272" v="4568" actId="18131"/>
          <ac:picMkLst>
            <pc:docMk/>
            <pc:sldMk cId="2484569380" sldId="322"/>
            <ac:picMk id="11" creationId="{107475C3-8D70-2B17-10B1-C28594467F87}"/>
          </ac:picMkLst>
        </pc:picChg>
      </pc:sldChg>
      <pc:sldChg chg="addSp delSp modSp add del mod ord">
        <pc:chgData name="Sarah Detwiler" userId="3d5100d8-aaa0-42b6-8233-af09b39f17d9" providerId="ADAL" clId="{33DAF689-E81A-43F4-882E-ACFCD1085BDC}" dt="2024-06-30T13:53:50.873" v="6293" actId="47"/>
        <pc:sldMkLst>
          <pc:docMk/>
          <pc:sldMk cId="3356546719" sldId="323"/>
        </pc:sldMkLst>
        <pc:spChg chg="mod">
          <ac:chgData name="Sarah Detwiler" userId="3d5100d8-aaa0-42b6-8233-af09b39f17d9" providerId="ADAL" clId="{33DAF689-E81A-43F4-882E-ACFCD1085BDC}" dt="2024-06-30T13:52:00.733" v="6259" actId="1076"/>
          <ac:spMkLst>
            <pc:docMk/>
            <pc:sldMk cId="3356546719" sldId="323"/>
            <ac:spMk id="3" creationId="{2AC615DC-D2A7-BBF9-8D02-014E1BD764B6}"/>
          </ac:spMkLst>
        </pc:spChg>
        <pc:spChg chg="mod">
          <ac:chgData name="Sarah Detwiler" userId="3d5100d8-aaa0-42b6-8233-af09b39f17d9" providerId="ADAL" clId="{33DAF689-E81A-43F4-882E-ACFCD1085BDC}" dt="2024-06-30T13:43:41.291" v="6163" actId="1076"/>
          <ac:spMkLst>
            <pc:docMk/>
            <pc:sldMk cId="3356546719" sldId="323"/>
            <ac:spMk id="4" creationId="{02553096-926D-EB9C-9D30-B5BA6083F1EF}"/>
          </ac:spMkLst>
        </pc:spChg>
        <pc:spChg chg="mod">
          <ac:chgData name="Sarah Detwiler" userId="3d5100d8-aaa0-42b6-8233-af09b39f17d9" providerId="ADAL" clId="{33DAF689-E81A-43F4-882E-ACFCD1085BDC}" dt="2024-06-30T13:51:57.863" v="6257" actId="14100"/>
          <ac:spMkLst>
            <pc:docMk/>
            <pc:sldMk cId="3356546719" sldId="323"/>
            <ac:spMk id="6" creationId="{9ED8B45E-B623-A92F-70FF-53EA8F008237}"/>
          </ac:spMkLst>
        </pc:spChg>
        <pc:picChg chg="add mod modCrop">
          <ac:chgData name="Sarah Detwiler" userId="3d5100d8-aaa0-42b6-8233-af09b39f17d9" providerId="ADAL" clId="{33DAF689-E81A-43F4-882E-ACFCD1085BDC}" dt="2024-06-30T13:43:28.211" v="6160" actId="1076"/>
          <ac:picMkLst>
            <pc:docMk/>
            <pc:sldMk cId="3356546719" sldId="323"/>
            <ac:picMk id="8" creationId="{AE0B3066-49A0-75B0-3D0B-7B36B13C0432}"/>
          </ac:picMkLst>
        </pc:picChg>
        <pc:picChg chg="add del mod">
          <ac:chgData name="Sarah Detwiler" userId="3d5100d8-aaa0-42b6-8233-af09b39f17d9" providerId="ADAL" clId="{33DAF689-E81A-43F4-882E-ACFCD1085BDC}" dt="2024-06-30T13:41:55.094" v="6136" actId="478"/>
          <ac:picMkLst>
            <pc:docMk/>
            <pc:sldMk cId="3356546719" sldId="323"/>
            <ac:picMk id="10" creationId="{EB2D2F10-C804-A352-C342-6684225024F3}"/>
          </ac:picMkLst>
        </pc:picChg>
        <pc:picChg chg="add mod modCrop">
          <ac:chgData name="Sarah Detwiler" userId="3d5100d8-aaa0-42b6-8233-af09b39f17d9" providerId="ADAL" clId="{33DAF689-E81A-43F4-882E-ACFCD1085BDC}" dt="2024-06-30T13:43:36.484" v="6162" actId="14100"/>
          <ac:picMkLst>
            <pc:docMk/>
            <pc:sldMk cId="3356546719" sldId="323"/>
            <ac:picMk id="12" creationId="{21E69D29-8212-DAA7-922B-ED80783E2B6D}"/>
          </ac:picMkLst>
        </pc:picChg>
      </pc:sldChg>
      <pc:sldChg chg="addSp modSp add mod ord modNotesTx">
        <pc:chgData name="Sarah Detwiler" userId="3d5100d8-aaa0-42b6-8233-af09b39f17d9" providerId="ADAL" clId="{33DAF689-E81A-43F4-882E-ACFCD1085BDC}" dt="2024-07-02T12:38:50.172" v="8378"/>
        <pc:sldMkLst>
          <pc:docMk/>
          <pc:sldMk cId="3101131293" sldId="324"/>
        </pc:sldMkLst>
        <pc:spChg chg="mod">
          <ac:chgData name="Sarah Detwiler" userId="3d5100d8-aaa0-42b6-8233-af09b39f17d9" providerId="ADAL" clId="{33DAF689-E81A-43F4-882E-ACFCD1085BDC}" dt="2024-06-30T12:01:13.299" v="5211" actId="6549"/>
          <ac:spMkLst>
            <pc:docMk/>
            <pc:sldMk cId="3101131293" sldId="324"/>
            <ac:spMk id="2" creationId="{6737A165-0069-2B71-3611-76F76E6FE0D1}"/>
          </ac:spMkLst>
        </pc:spChg>
        <pc:spChg chg="mod">
          <ac:chgData name="Sarah Detwiler" userId="3d5100d8-aaa0-42b6-8233-af09b39f17d9" providerId="ADAL" clId="{33DAF689-E81A-43F4-882E-ACFCD1085BDC}" dt="2024-07-02T12:37:41.637" v="8369" actId="27636"/>
          <ac:spMkLst>
            <pc:docMk/>
            <pc:sldMk cId="3101131293" sldId="324"/>
            <ac:spMk id="4" creationId="{02553096-926D-EB9C-9D30-B5BA6083F1EF}"/>
          </ac:spMkLst>
        </pc:spChg>
        <pc:spChg chg="add mod">
          <ac:chgData name="Sarah Detwiler" userId="3d5100d8-aaa0-42b6-8233-af09b39f17d9" providerId="ADAL" clId="{33DAF689-E81A-43F4-882E-ACFCD1085BDC}" dt="2024-07-02T12:38:05.860" v="8373" actId="1076"/>
          <ac:spMkLst>
            <pc:docMk/>
            <pc:sldMk cId="3101131293" sldId="324"/>
            <ac:spMk id="6" creationId="{7AA85C72-4DD8-9D33-0459-EFA89C8B255E}"/>
          </ac:spMkLst>
        </pc:spChg>
        <pc:picChg chg="add mod">
          <ac:chgData name="Sarah Detwiler" userId="3d5100d8-aaa0-42b6-8233-af09b39f17d9" providerId="ADAL" clId="{33DAF689-E81A-43F4-882E-ACFCD1085BDC}" dt="2024-06-30T12:07:02.707" v="5244" actId="1076"/>
          <ac:picMkLst>
            <pc:docMk/>
            <pc:sldMk cId="3101131293" sldId="324"/>
            <ac:picMk id="7" creationId="{674B3307-7DFF-F386-9A77-1FE4079907E8}"/>
          </ac:picMkLst>
        </pc:picChg>
        <pc:picChg chg="add mod">
          <ac:chgData name="Sarah Detwiler" userId="3d5100d8-aaa0-42b6-8233-af09b39f17d9" providerId="ADAL" clId="{33DAF689-E81A-43F4-882E-ACFCD1085BDC}" dt="2024-07-02T12:38:26.898" v="8376"/>
          <ac:picMkLst>
            <pc:docMk/>
            <pc:sldMk cId="3101131293" sldId="324"/>
            <ac:picMk id="8" creationId="{597DBBB8-340C-1C18-3A4D-7BF07C832D8E}"/>
          </ac:picMkLst>
        </pc:picChg>
        <pc:picChg chg="add mod">
          <ac:chgData name="Sarah Detwiler" userId="3d5100d8-aaa0-42b6-8233-af09b39f17d9" providerId="ADAL" clId="{33DAF689-E81A-43F4-882E-ACFCD1085BDC}" dt="2024-07-02T12:37:47.225" v="8371" actId="1076"/>
          <ac:picMkLst>
            <pc:docMk/>
            <pc:sldMk cId="3101131293" sldId="324"/>
            <ac:picMk id="9" creationId="{C42F344F-96CE-5364-62C1-0D50956E34E0}"/>
          </ac:picMkLst>
        </pc:picChg>
        <pc:picChg chg="add mod">
          <ac:chgData name="Sarah Detwiler" userId="3d5100d8-aaa0-42b6-8233-af09b39f17d9" providerId="ADAL" clId="{33DAF689-E81A-43F4-882E-ACFCD1085BDC}" dt="2024-07-02T12:37:45.256" v="8370" actId="1076"/>
          <ac:picMkLst>
            <pc:docMk/>
            <pc:sldMk cId="3101131293" sldId="324"/>
            <ac:picMk id="11" creationId="{3D5447D4-4ACD-FAA4-B4C3-E5A23D2C53A3}"/>
          </ac:picMkLst>
        </pc:picChg>
      </pc:sldChg>
      <pc:sldChg chg="addSp delSp modSp add del mod ord">
        <pc:chgData name="Sarah Detwiler" userId="3d5100d8-aaa0-42b6-8233-af09b39f17d9" providerId="ADAL" clId="{33DAF689-E81A-43F4-882E-ACFCD1085BDC}" dt="2024-07-02T12:24:02.590" v="8246" actId="47"/>
        <pc:sldMkLst>
          <pc:docMk/>
          <pc:sldMk cId="3412243977" sldId="325"/>
        </pc:sldMkLst>
        <pc:spChg chg="del">
          <ac:chgData name="Sarah Detwiler" userId="3d5100d8-aaa0-42b6-8233-af09b39f17d9" providerId="ADAL" clId="{33DAF689-E81A-43F4-882E-ACFCD1085BDC}" dt="2024-06-30T12:59:49.245" v="5521"/>
          <ac:spMkLst>
            <pc:docMk/>
            <pc:sldMk cId="3412243977" sldId="325"/>
            <ac:spMk id="2" creationId="{9368EE08-DB92-2A42-C003-D8162B33D277}"/>
          </ac:spMkLst>
        </pc:spChg>
        <pc:spChg chg="add mod">
          <ac:chgData name="Sarah Detwiler" userId="3d5100d8-aaa0-42b6-8233-af09b39f17d9" providerId="ADAL" clId="{33DAF689-E81A-43F4-882E-ACFCD1085BDC}" dt="2024-06-30T13:20:09.431" v="5899" actId="1076"/>
          <ac:spMkLst>
            <pc:docMk/>
            <pc:sldMk cId="3412243977" sldId="325"/>
            <ac:spMk id="3" creationId="{7FC01F71-CE73-DAE1-7D59-93E208A1FD7E}"/>
          </ac:spMkLst>
        </pc:spChg>
        <pc:spChg chg="add mod">
          <ac:chgData name="Sarah Detwiler" userId="3d5100d8-aaa0-42b6-8233-af09b39f17d9" providerId="ADAL" clId="{33DAF689-E81A-43F4-882E-ACFCD1085BDC}" dt="2024-06-30T13:07:08.261" v="5812" actId="1037"/>
          <ac:spMkLst>
            <pc:docMk/>
            <pc:sldMk cId="3412243977" sldId="325"/>
            <ac:spMk id="6" creationId="{C7282650-8BBF-0571-0701-D9711B65905F}"/>
          </ac:spMkLst>
        </pc:spChg>
        <pc:spChg chg="add mod">
          <ac:chgData name="Sarah Detwiler" userId="3d5100d8-aaa0-42b6-8233-af09b39f17d9" providerId="ADAL" clId="{33DAF689-E81A-43F4-882E-ACFCD1085BDC}" dt="2024-06-30T13:07:08.261" v="5812" actId="1037"/>
          <ac:spMkLst>
            <pc:docMk/>
            <pc:sldMk cId="3412243977" sldId="325"/>
            <ac:spMk id="8" creationId="{BA22CCE8-C262-060A-45B9-8376FB651FC7}"/>
          </ac:spMkLst>
        </pc:spChg>
        <pc:spChg chg="add del mod">
          <ac:chgData name="Sarah Detwiler" userId="3d5100d8-aaa0-42b6-8233-af09b39f17d9" providerId="ADAL" clId="{33DAF689-E81A-43F4-882E-ACFCD1085BDC}" dt="2024-06-30T13:06:12.329" v="5730" actId="478"/>
          <ac:spMkLst>
            <pc:docMk/>
            <pc:sldMk cId="3412243977" sldId="325"/>
            <ac:spMk id="24" creationId="{29ED772C-153F-7D91-AF72-2DAD6B235457}"/>
          </ac:spMkLst>
        </pc:spChg>
        <pc:spChg chg="add mod">
          <ac:chgData name="Sarah Detwiler" userId="3d5100d8-aaa0-42b6-8233-af09b39f17d9" providerId="ADAL" clId="{33DAF689-E81A-43F4-882E-ACFCD1085BDC}" dt="2024-06-30T13:07:08.261" v="5812" actId="1037"/>
          <ac:spMkLst>
            <pc:docMk/>
            <pc:sldMk cId="3412243977" sldId="325"/>
            <ac:spMk id="25" creationId="{158FD0FD-9BC3-ED2E-A3D2-23B64082010E}"/>
          </ac:spMkLst>
        </pc:spChg>
        <pc:spChg chg="add mod">
          <ac:chgData name="Sarah Detwiler" userId="3d5100d8-aaa0-42b6-8233-af09b39f17d9" providerId="ADAL" clId="{33DAF689-E81A-43F4-882E-ACFCD1085BDC}" dt="2024-06-30T13:07:08.261" v="5812" actId="1037"/>
          <ac:spMkLst>
            <pc:docMk/>
            <pc:sldMk cId="3412243977" sldId="325"/>
            <ac:spMk id="26" creationId="{8B7F07B1-27FB-9936-43BE-CB6B55D2937F}"/>
          </ac:spMkLst>
        </pc:spChg>
        <pc:spChg chg="add mod">
          <ac:chgData name="Sarah Detwiler" userId="3d5100d8-aaa0-42b6-8233-af09b39f17d9" providerId="ADAL" clId="{33DAF689-E81A-43F4-882E-ACFCD1085BDC}" dt="2024-06-30T13:09:36.914" v="5858" actId="948"/>
          <ac:spMkLst>
            <pc:docMk/>
            <pc:sldMk cId="3412243977" sldId="325"/>
            <ac:spMk id="27" creationId="{B879A1CB-CBF4-2C7E-465B-AACF9743F1C7}"/>
          </ac:spMkLst>
        </pc:spChg>
        <pc:spChg chg="add del mod">
          <ac:chgData name="Sarah Detwiler" userId="3d5100d8-aaa0-42b6-8233-af09b39f17d9" providerId="ADAL" clId="{33DAF689-E81A-43F4-882E-ACFCD1085BDC}" dt="2024-06-30T13:06:14.799" v="5731" actId="478"/>
          <ac:spMkLst>
            <pc:docMk/>
            <pc:sldMk cId="3412243977" sldId="325"/>
            <ac:spMk id="29" creationId="{368D6C92-B067-3858-598D-89C1364259E9}"/>
          </ac:spMkLst>
        </pc:spChg>
        <pc:graphicFrameChg chg="add mod">
          <ac:chgData name="Sarah Detwiler" userId="3d5100d8-aaa0-42b6-8233-af09b39f17d9" providerId="ADAL" clId="{33DAF689-E81A-43F4-882E-ACFCD1085BDC}" dt="2024-06-30T13:07:08.261" v="5812" actId="1037"/>
          <ac:graphicFrameMkLst>
            <pc:docMk/>
            <pc:sldMk cId="3412243977" sldId="325"/>
            <ac:graphicFrameMk id="4" creationId="{A831A79A-C3BB-96B3-23A1-3C5B5E300430}"/>
          </ac:graphicFrameMkLst>
        </pc:graphicFrameChg>
        <pc:graphicFrameChg chg="del">
          <ac:chgData name="Sarah Detwiler" userId="3d5100d8-aaa0-42b6-8233-af09b39f17d9" providerId="ADAL" clId="{33DAF689-E81A-43F4-882E-ACFCD1085BDC}" dt="2024-06-30T13:02:10.647" v="5523" actId="478"/>
          <ac:graphicFrameMkLst>
            <pc:docMk/>
            <pc:sldMk cId="3412243977" sldId="325"/>
            <ac:graphicFrameMk id="7" creationId="{27504BF5-4D40-245B-BB49-FFDF55DC740B}"/>
          </ac:graphicFrameMkLst>
        </pc:graphicFrameChg>
        <pc:picChg chg="add mod">
          <ac:chgData name="Sarah Detwiler" userId="3d5100d8-aaa0-42b6-8233-af09b39f17d9" providerId="ADAL" clId="{33DAF689-E81A-43F4-882E-ACFCD1085BDC}" dt="2024-06-30T13:07:08.261" v="5812" actId="1037"/>
          <ac:picMkLst>
            <pc:docMk/>
            <pc:sldMk cId="3412243977" sldId="325"/>
            <ac:picMk id="10" creationId="{41815EC9-09E9-303F-99D0-0C873C27A628}"/>
          </ac:picMkLst>
        </pc:picChg>
        <pc:picChg chg="add mod">
          <ac:chgData name="Sarah Detwiler" userId="3d5100d8-aaa0-42b6-8233-af09b39f17d9" providerId="ADAL" clId="{33DAF689-E81A-43F4-882E-ACFCD1085BDC}" dt="2024-06-30T13:07:08.261" v="5812" actId="1037"/>
          <ac:picMkLst>
            <pc:docMk/>
            <pc:sldMk cId="3412243977" sldId="325"/>
            <ac:picMk id="22" creationId="{D114462B-0B0E-0871-5B40-7DD2AD85A7E4}"/>
          </ac:picMkLst>
        </pc:picChg>
        <pc:picChg chg="add del mod modCrop">
          <ac:chgData name="Sarah Detwiler" userId="3d5100d8-aaa0-42b6-8233-af09b39f17d9" providerId="ADAL" clId="{33DAF689-E81A-43F4-882E-ACFCD1085BDC}" dt="2024-06-30T13:19:10.163" v="5884" actId="478"/>
          <ac:picMkLst>
            <pc:docMk/>
            <pc:sldMk cId="3412243977" sldId="325"/>
            <ac:picMk id="31" creationId="{3632830A-490D-832B-D70A-4C2B3C3CA805}"/>
          </ac:picMkLst>
        </pc:picChg>
        <pc:picChg chg="add mod modCrop">
          <ac:chgData name="Sarah Detwiler" userId="3d5100d8-aaa0-42b6-8233-af09b39f17d9" providerId="ADAL" clId="{33DAF689-E81A-43F4-882E-ACFCD1085BDC}" dt="2024-06-30T13:20:05.756" v="5898" actId="1076"/>
          <ac:picMkLst>
            <pc:docMk/>
            <pc:sldMk cId="3412243977" sldId="325"/>
            <ac:picMk id="33" creationId="{033826BB-1AC9-7A5B-0787-5B32E4A5A02E}"/>
          </ac:picMkLst>
        </pc:picChg>
      </pc:sldChg>
      <pc:sldChg chg="add del ord">
        <pc:chgData name="Sarah Detwiler" userId="3d5100d8-aaa0-42b6-8233-af09b39f17d9" providerId="ADAL" clId="{33DAF689-E81A-43F4-882E-ACFCD1085BDC}" dt="2024-06-30T13:54:10.715" v="6296" actId="47"/>
        <pc:sldMkLst>
          <pc:docMk/>
          <pc:sldMk cId="4101173296" sldId="326"/>
        </pc:sldMkLst>
      </pc:sldChg>
      <pc:sldChg chg="modSp add mod ord modNotesTx">
        <pc:chgData name="Sarah Detwiler" userId="3d5100d8-aaa0-42b6-8233-af09b39f17d9" providerId="ADAL" clId="{33DAF689-E81A-43F4-882E-ACFCD1085BDC}" dt="2024-07-02T12:48:56.105" v="8569" actId="20577"/>
        <pc:sldMkLst>
          <pc:docMk/>
          <pc:sldMk cId="2009345888" sldId="327"/>
        </pc:sldMkLst>
        <pc:spChg chg="mod">
          <ac:chgData name="Sarah Detwiler" userId="3d5100d8-aaa0-42b6-8233-af09b39f17d9" providerId="ADAL" clId="{33DAF689-E81A-43F4-882E-ACFCD1085BDC}" dt="2024-06-30T13:39:29.968" v="6124" actId="113"/>
          <ac:spMkLst>
            <pc:docMk/>
            <pc:sldMk cId="2009345888" sldId="327"/>
            <ac:spMk id="2" creationId="{44EBFDBF-2B8A-0031-1279-60D68CD4B289}"/>
          </ac:spMkLst>
        </pc:spChg>
      </pc:sldChg>
      <pc:sldChg chg="add del">
        <pc:chgData name="Sarah Detwiler" userId="3d5100d8-aaa0-42b6-8233-af09b39f17d9" providerId="ADAL" clId="{33DAF689-E81A-43F4-882E-ACFCD1085BDC}" dt="2024-07-02T12:21:35.099" v="8236" actId="47"/>
        <pc:sldMkLst>
          <pc:docMk/>
          <pc:sldMk cId="3707968572" sldId="328"/>
        </pc:sldMkLst>
      </pc:sldChg>
      <pc:sldChg chg="addSp delSp modSp add del mod">
        <pc:chgData name="Sarah Detwiler" userId="3d5100d8-aaa0-42b6-8233-af09b39f17d9" providerId="ADAL" clId="{33DAF689-E81A-43F4-882E-ACFCD1085BDC}" dt="2024-07-01T12:52:10.750" v="6672" actId="47"/>
        <pc:sldMkLst>
          <pc:docMk/>
          <pc:sldMk cId="2719760241" sldId="329"/>
        </pc:sldMkLst>
        <pc:spChg chg="del">
          <ac:chgData name="Sarah Detwiler" userId="3d5100d8-aaa0-42b6-8233-af09b39f17d9" providerId="ADAL" clId="{33DAF689-E81A-43F4-882E-ACFCD1085BDC}" dt="2024-06-30T13:57:30.004" v="6342" actId="478"/>
          <ac:spMkLst>
            <pc:docMk/>
            <pc:sldMk cId="2719760241" sldId="329"/>
            <ac:spMk id="2" creationId="{9368EE08-DB92-2A42-C003-D8162B33D277}"/>
          </ac:spMkLst>
        </pc:spChg>
        <pc:spChg chg="del mod">
          <ac:chgData name="Sarah Detwiler" userId="3d5100d8-aaa0-42b6-8233-af09b39f17d9" providerId="ADAL" clId="{33DAF689-E81A-43F4-882E-ACFCD1085BDC}" dt="2024-06-30T14:03:21.964" v="6461" actId="478"/>
          <ac:spMkLst>
            <pc:docMk/>
            <pc:sldMk cId="2719760241" sldId="329"/>
            <ac:spMk id="3" creationId="{4605C097-8DBD-17FE-542D-8CB9E52250AF}"/>
          </ac:spMkLst>
        </pc:spChg>
        <pc:spChg chg="add del mod">
          <ac:chgData name="Sarah Detwiler" userId="3d5100d8-aaa0-42b6-8233-af09b39f17d9" providerId="ADAL" clId="{33DAF689-E81A-43F4-882E-ACFCD1085BDC}" dt="2024-07-01T12:47:54.832" v="6628" actId="21"/>
          <ac:spMkLst>
            <pc:docMk/>
            <pc:sldMk cId="2719760241" sldId="329"/>
            <ac:spMk id="4" creationId="{5694D3A6-DE30-FECD-30F1-DC2D384AD58D}"/>
          </ac:spMkLst>
        </pc:spChg>
        <pc:spChg chg="add del mod">
          <ac:chgData name="Sarah Detwiler" userId="3d5100d8-aaa0-42b6-8233-af09b39f17d9" providerId="ADAL" clId="{33DAF689-E81A-43F4-882E-ACFCD1085BDC}" dt="2024-06-30T13:57:32.225" v="6343" actId="478"/>
          <ac:spMkLst>
            <pc:docMk/>
            <pc:sldMk cId="2719760241" sldId="329"/>
            <ac:spMk id="8" creationId="{4D5791E9-3AD1-D50C-68FE-EB3784D9FAC0}"/>
          </ac:spMkLst>
        </pc:spChg>
        <pc:spChg chg="add mod">
          <ac:chgData name="Sarah Detwiler" userId="3d5100d8-aaa0-42b6-8233-af09b39f17d9" providerId="ADAL" clId="{33DAF689-E81A-43F4-882E-ACFCD1085BDC}" dt="2024-06-30T14:04:41.816" v="6505" actId="1076"/>
          <ac:spMkLst>
            <pc:docMk/>
            <pc:sldMk cId="2719760241" sldId="329"/>
            <ac:spMk id="23" creationId="{B06A3ECD-4183-074F-EAB2-6BE2D844E4CD}"/>
          </ac:spMkLst>
        </pc:spChg>
        <pc:spChg chg="add del mod">
          <ac:chgData name="Sarah Detwiler" userId="3d5100d8-aaa0-42b6-8233-af09b39f17d9" providerId="ADAL" clId="{33DAF689-E81A-43F4-882E-ACFCD1085BDC}" dt="2024-06-30T14:03:23.480" v="6462" actId="478"/>
          <ac:spMkLst>
            <pc:docMk/>
            <pc:sldMk cId="2719760241" sldId="329"/>
            <ac:spMk id="25" creationId="{7F8D0B1F-00BC-AE6C-E29C-290E1773E125}"/>
          </ac:spMkLst>
        </pc:spChg>
        <pc:spChg chg="add mod">
          <ac:chgData name="Sarah Detwiler" userId="3d5100d8-aaa0-42b6-8233-af09b39f17d9" providerId="ADAL" clId="{33DAF689-E81A-43F4-882E-ACFCD1085BDC}" dt="2024-07-01T12:48:56.973" v="6645" actId="14100"/>
          <ac:spMkLst>
            <pc:docMk/>
            <pc:sldMk cId="2719760241" sldId="329"/>
            <ac:spMk id="30" creationId="{5694D3A6-DE30-FECD-30F1-DC2D384AD58D}"/>
          </ac:spMkLst>
        </pc:spChg>
        <pc:spChg chg="add mod">
          <ac:chgData name="Sarah Detwiler" userId="3d5100d8-aaa0-42b6-8233-af09b39f17d9" providerId="ADAL" clId="{33DAF689-E81A-43F4-882E-ACFCD1085BDC}" dt="2024-07-01T12:50:33.839" v="6667" actId="14100"/>
          <ac:spMkLst>
            <pc:docMk/>
            <pc:sldMk cId="2719760241" sldId="329"/>
            <ac:spMk id="39" creationId="{C6EE9C36-25ED-8EA4-609C-5A14EC5B5826}"/>
          </ac:spMkLst>
        </pc:spChg>
        <pc:picChg chg="del mod ord">
          <ac:chgData name="Sarah Detwiler" userId="3d5100d8-aaa0-42b6-8233-af09b39f17d9" providerId="ADAL" clId="{33DAF689-E81A-43F4-882E-ACFCD1085BDC}" dt="2024-06-30T14:05:53.951" v="6518" actId="21"/>
          <ac:picMkLst>
            <pc:docMk/>
            <pc:sldMk cId="2719760241" sldId="329"/>
            <ac:picMk id="6" creationId="{975439C6-0ACE-4A5E-5230-D8CC55B7FCF2}"/>
          </ac:picMkLst>
        </pc:picChg>
        <pc:picChg chg="add del mod">
          <ac:chgData name="Sarah Detwiler" userId="3d5100d8-aaa0-42b6-8233-af09b39f17d9" providerId="ADAL" clId="{33DAF689-E81A-43F4-882E-ACFCD1085BDC}" dt="2024-06-30T14:05:37.956" v="6510" actId="21"/>
          <ac:picMkLst>
            <pc:docMk/>
            <pc:sldMk cId="2719760241" sldId="329"/>
            <ac:picMk id="22" creationId="{23E62BC5-7562-B9F8-5AC5-E560187C2F18}"/>
          </ac:picMkLst>
        </pc:picChg>
        <pc:picChg chg="add del mod modCrop">
          <ac:chgData name="Sarah Detwiler" userId="3d5100d8-aaa0-42b6-8233-af09b39f17d9" providerId="ADAL" clId="{33DAF689-E81A-43F4-882E-ACFCD1085BDC}" dt="2024-07-01T12:47:54.832" v="6628" actId="21"/>
          <ac:picMkLst>
            <pc:docMk/>
            <pc:sldMk cId="2719760241" sldId="329"/>
            <ac:picMk id="27" creationId="{4407DC19-A13D-0729-350A-E558BD06F503}"/>
          </ac:picMkLst>
        </pc:picChg>
        <pc:picChg chg="add del mod">
          <ac:chgData name="Sarah Detwiler" userId="3d5100d8-aaa0-42b6-8233-af09b39f17d9" providerId="ADAL" clId="{33DAF689-E81A-43F4-882E-ACFCD1085BDC}" dt="2024-07-01T12:47:54.832" v="6628" actId="21"/>
          <ac:picMkLst>
            <pc:docMk/>
            <pc:sldMk cId="2719760241" sldId="329"/>
            <ac:picMk id="28" creationId="{975439C6-0ACE-4A5E-5230-D8CC55B7FCF2}"/>
          </ac:picMkLst>
        </pc:picChg>
        <pc:picChg chg="add mod">
          <ac:chgData name="Sarah Detwiler" userId="3d5100d8-aaa0-42b6-8233-af09b39f17d9" providerId="ADAL" clId="{33DAF689-E81A-43F4-882E-ACFCD1085BDC}" dt="2024-07-01T12:49:16.162" v="6652" actId="1038"/>
          <ac:picMkLst>
            <pc:docMk/>
            <pc:sldMk cId="2719760241" sldId="329"/>
            <ac:picMk id="29" creationId="{E96DDAE5-84FF-F677-621A-9AF3567BAABC}"/>
          </ac:picMkLst>
        </pc:picChg>
        <pc:picChg chg="add del mod modCrop">
          <ac:chgData name="Sarah Detwiler" userId="3d5100d8-aaa0-42b6-8233-af09b39f17d9" providerId="ADAL" clId="{33DAF689-E81A-43F4-882E-ACFCD1085BDC}" dt="2024-07-01T12:49:41.299" v="6656" actId="21"/>
          <ac:picMkLst>
            <pc:docMk/>
            <pc:sldMk cId="2719760241" sldId="329"/>
            <ac:picMk id="31" creationId="{4407DC19-A13D-0729-350A-E558BD06F503}"/>
          </ac:picMkLst>
        </pc:picChg>
        <pc:picChg chg="add del mod">
          <ac:chgData name="Sarah Detwiler" userId="3d5100d8-aaa0-42b6-8233-af09b39f17d9" providerId="ADAL" clId="{33DAF689-E81A-43F4-882E-ACFCD1085BDC}" dt="2024-07-01T12:49:41.299" v="6656" actId="21"/>
          <ac:picMkLst>
            <pc:docMk/>
            <pc:sldMk cId="2719760241" sldId="329"/>
            <ac:picMk id="32" creationId="{975439C6-0ACE-4A5E-5230-D8CC55B7FCF2}"/>
          </ac:picMkLst>
        </pc:picChg>
        <pc:picChg chg="add mod">
          <ac:chgData name="Sarah Detwiler" userId="3d5100d8-aaa0-42b6-8233-af09b39f17d9" providerId="ADAL" clId="{33DAF689-E81A-43F4-882E-ACFCD1085BDC}" dt="2024-07-01T12:49:26.373" v="6653"/>
          <ac:picMkLst>
            <pc:docMk/>
            <pc:sldMk cId="2719760241" sldId="329"/>
            <ac:picMk id="33" creationId="{3D8E311F-09C7-A378-C547-BDFDDFB4847F}"/>
          </ac:picMkLst>
        </pc:picChg>
        <pc:picChg chg="add mod modCrop">
          <ac:chgData name="Sarah Detwiler" userId="3d5100d8-aaa0-42b6-8233-af09b39f17d9" providerId="ADAL" clId="{33DAF689-E81A-43F4-882E-ACFCD1085BDC}" dt="2024-07-01T12:50:07.273" v="6661" actId="1076"/>
          <ac:picMkLst>
            <pc:docMk/>
            <pc:sldMk cId="2719760241" sldId="329"/>
            <ac:picMk id="34" creationId="{9B1020DE-2195-3785-9454-575E7D4FFF74}"/>
          </ac:picMkLst>
        </pc:picChg>
        <pc:picChg chg="add mod">
          <ac:chgData name="Sarah Detwiler" userId="3d5100d8-aaa0-42b6-8233-af09b39f17d9" providerId="ADAL" clId="{33DAF689-E81A-43F4-882E-ACFCD1085BDC}" dt="2024-07-01T12:49:59.183" v="6660" actId="1076"/>
          <ac:picMkLst>
            <pc:docMk/>
            <pc:sldMk cId="2719760241" sldId="329"/>
            <ac:picMk id="35" creationId="{4407DC19-A13D-0729-350A-E558BD06F503}"/>
          </ac:picMkLst>
        </pc:picChg>
        <pc:picChg chg="add mod">
          <ac:chgData name="Sarah Detwiler" userId="3d5100d8-aaa0-42b6-8233-af09b39f17d9" providerId="ADAL" clId="{33DAF689-E81A-43F4-882E-ACFCD1085BDC}" dt="2024-07-01T12:49:41.824" v="6657"/>
          <ac:picMkLst>
            <pc:docMk/>
            <pc:sldMk cId="2719760241" sldId="329"/>
            <ac:picMk id="36" creationId="{975439C6-0ACE-4A5E-5230-D8CC55B7FCF2}"/>
          </ac:picMkLst>
        </pc:picChg>
        <pc:picChg chg="add mod">
          <ac:chgData name="Sarah Detwiler" userId="3d5100d8-aaa0-42b6-8233-af09b39f17d9" providerId="ADAL" clId="{33DAF689-E81A-43F4-882E-ACFCD1085BDC}" dt="2024-07-01T12:49:43.872" v="6658"/>
          <ac:picMkLst>
            <pc:docMk/>
            <pc:sldMk cId="2719760241" sldId="329"/>
            <ac:picMk id="37" creationId="{E425811C-043F-5AA9-4C68-655728826C28}"/>
          </ac:picMkLst>
        </pc:picChg>
        <pc:picChg chg="add mod">
          <ac:chgData name="Sarah Detwiler" userId="3d5100d8-aaa0-42b6-8233-af09b39f17d9" providerId="ADAL" clId="{33DAF689-E81A-43F4-882E-ACFCD1085BDC}" dt="2024-07-01T12:49:43.872" v="6658"/>
          <ac:picMkLst>
            <pc:docMk/>
            <pc:sldMk cId="2719760241" sldId="329"/>
            <ac:picMk id="38" creationId="{B1B17104-77A5-59F3-77D3-2EC1244DAF88}"/>
          </ac:picMkLst>
        </pc:picChg>
      </pc:sldChg>
      <pc:sldChg chg="new del">
        <pc:chgData name="Sarah Detwiler" userId="3d5100d8-aaa0-42b6-8233-af09b39f17d9" providerId="ADAL" clId="{33DAF689-E81A-43F4-882E-ACFCD1085BDC}" dt="2024-06-30T14:10:50.952" v="6572" actId="47"/>
        <pc:sldMkLst>
          <pc:docMk/>
          <pc:sldMk cId="69464985" sldId="330"/>
        </pc:sldMkLst>
      </pc:sldChg>
      <pc:sldChg chg="addSp delSp modSp new del mod">
        <pc:chgData name="Sarah Detwiler" userId="3d5100d8-aaa0-42b6-8233-af09b39f17d9" providerId="ADAL" clId="{33DAF689-E81A-43F4-882E-ACFCD1085BDC}" dt="2024-07-02T10:59:31.853" v="7013" actId="47"/>
        <pc:sldMkLst>
          <pc:docMk/>
          <pc:sldMk cId="561278464" sldId="331"/>
        </pc:sldMkLst>
        <pc:spChg chg="add mod">
          <ac:chgData name="Sarah Detwiler" userId="3d5100d8-aaa0-42b6-8233-af09b39f17d9" providerId="ADAL" clId="{33DAF689-E81A-43F4-882E-ACFCD1085BDC}" dt="2024-06-30T14:13:27.398" v="6609" actId="14100"/>
          <ac:spMkLst>
            <pc:docMk/>
            <pc:sldMk cId="561278464" sldId="331"/>
            <ac:spMk id="4" creationId="{D3E3B453-7691-E2E4-AB3C-BF12E2BCA5C8}"/>
          </ac:spMkLst>
        </pc:spChg>
        <pc:spChg chg="add mod">
          <ac:chgData name="Sarah Detwiler" userId="3d5100d8-aaa0-42b6-8233-af09b39f17d9" providerId="ADAL" clId="{33DAF689-E81A-43F4-882E-ACFCD1085BDC}" dt="2024-06-30T14:12:39.461" v="6582"/>
          <ac:spMkLst>
            <pc:docMk/>
            <pc:sldMk cId="561278464" sldId="331"/>
            <ac:spMk id="7" creationId="{196AA11D-D517-92A1-D118-95D6897F6FCE}"/>
          </ac:spMkLst>
        </pc:spChg>
        <pc:spChg chg="add mod">
          <ac:chgData name="Sarah Detwiler" userId="3d5100d8-aaa0-42b6-8233-af09b39f17d9" providerId="ADAL" clId="{33DAF689-E81A-43F4-882E-ACFCD1085BDC}" dt="2024-07-01T12:51:27.867" v="6671" actId="14100"/>
          <ac:spMkLst>
            <pc:docMk/>
            <pc:sldMk cId="561278464" sldId="331"/>
            <ac:spMk id="9" creationId="{A547F351-3BBA-1B28-4661-30D7009F8CA3}"/>
          </ac:spMkLst>
        </pc:spChg>
        <pc:spChg chg="add del mod">
          <ac:chgData name="Sarah Detwiler" userId="3d5100d8-aaa0-42b6-8233-af09b39f17d9" providerId="ADAL" clId="{33DAF689-E81A-43F4-882E-ACFCD1085BDC}" dt="2024-07-02T10:50:37.581" v="6923" actId="21"/>
          <ac:spMkLst>
            <pc:docMk/>
            <pc:sldMk cId="561278464" sldId="331"/>
            <ac:spMk id="11" creationId="{3A5CE3C1-9FBB-9FA7-83A9-EF5B6FE41D44}"/>
          </ac:spMkLst>
        </pc:spChg>
        <pc:picChg chg="add mod modCrop">
          <ac:chgData name="Sarah Detwiler" userId="3d5100d8-aaa0-42b6-8233-af09b39f17d9" providerId="ADAL" clId="{33DAF689-E81A-43F4-882E-ACFCD1085BDC}" dt="2024-07-01T12:47:24.654" v="6625"/>
          <ac:picMkLst>
            <pc:docMk/>
            <pc:sldMk cId="561278464" sldId="331"/>
            <ac:picMk id="3" creationId="{BDC90957-CC55-B763-7804-F16AE1B94D42}"/>
          </ac:picMkLst>
        </pc:picChg>
        <pc:picChg chg="add mod">
          <ac:chgData name="Sarah Detwiler" userId="3d5100d8-aaa0-42b6-8233-af09b39f17d9" providerId="ADAL" clId="{33DAF689-E81A-43F4-882E-ACFCD1085BDC}" dt="2024-06-30T14:13:46.232" v="6611"/>
          <ac:picMkLst>
            <pc:docMk/>
            <pc:sldMk cId="561278464" sldId="331"/>
            <ac:picMk id="5" creationId="{7CEAEEB4-F4C5-2D97-66CB-F31E199FB1DA}"/>
          </ac:picMkLst>
        </pc:picChg>
        <pc:picChg chg="add mod">
          <ac:chgData name="Sarah Detwiler" userId="3d5100d8-aaa0-42b6-8233-af09b39f17d9" providerId="ADAL" clId="{33DAF689-E81A-43F4-882E-ACFCD1085BDC}" dt="2024-06-30T14:13:33.239" v="6610" actId="1076"/>
          <ac:picMkLst>
            <pc:docMk/>
            <pc:sldMk cId="561278464" sldId="331"/>
            <ac:picMk id="6" creationId="{6892CB5D-9727-9CE6-8F9C-ADAC81ECE6D1}"/>
          </ac:picMkLst>
        </pc:picChg>
        <pc:picChg chg="add del mod">
          <ac:chgData name="Sarah Detwiler" userId="3d5100d8-aaa0-42b6-8233-af09b39f17d9" providerId="ADAL" clId="{33DAF689-E81A-43F4-882E-ACFCD1085BDC}" dt="2024-07-02T10:47:29.440" v="6698" actId="478"/>
          <ac:picMkLst>
            <pc:docMk/>
            <pc:sldMk cId="561278464" sldId="331"/>
            <ac:picMk id="8" creationId="{5688113C-7E65-2937-0142-8BF27AF6AC1A}"/>
          </ac:picMkLst>
        </pc:picChg>
        <pc:picChg chg="add del mod ord">
          <ac:chgData name="Sarah Detwiler" userId="3d5100d8-aaa0-42b6-8233-af09b39f17d9" providerId="ADAL" clId="{33DAF689-E81A-43F4-882E-ACFCD1085BDC}" dt="2024-07-01T12:50:56.841" v="6668" actId="478"/>
          <ac:picMkLst>
            <pc:docMk/>
            <pc:sldMk cId="561278464" sldId="331"/>
            <ac:picMk id="8" creationId="{B488177F-D6EF-667E-3BDF-752846E8B716}"/>
          </ac:picMkLst>
        </pc:picChg>
        <pc:picChg chg="add del mod">
          <ac:chgData name="Sarah Detwiler" userId="3d5100d8-aaa0-42b6-8233-af09b39f17d9" providerId="ADAL" clId="{33DAF689-E81A-43F4-882E-ACFCD1085BDC}" dt="2024-07-02T10:48:02.575" v="6705" actId="478"/>
          <ac:picMkLst>
            <pc:docMk/>
            <pc:sldMk cId="561278464" sldId="331"/>
            <ac:picMk id="10" creationId="{857993FF-FF62-15AF-2660-83D5AA318E74}"/>
          </ac:picMkLst>
        </pc:picChg>
        <pc:picChg chg="add del mod">
          <ac:chgData name="Sarah Detwiler" userId="3d5100d8-aaa0-42b6-8233-af09b39f17d9" providerId="ADAL" clId="{33DAF689-E81A-43F4-882E-ACFCD1085BDC}" dt="2024-07-02T10:50:37.581" v="6923" actId="21"/>
          <ac:picMkLst>
            <pc:docMk/>
            <pc:sldMk cId="561278464" sldId="331"/>
            <ac:picMk id="12" creationId="{0F32EC4D-F696-519D-C458-B41385416A8F}"/>
          </ac:picMkLst>
        </pc:picChg>
      </pc:sldChg>
      <pc:sldChg chg="addSp delSp modSp add del mod">
        <pc:chgData name="Sarah Detwiler" userId="3d5100d8-aaa0-42b6-8233-af09b39f17d9" providerId="ADAL" clId="{33DAF689-E81A-43F4-882E-ACFCD1085BDC}" dt="2024-07-02T12:21:37.515" v="8237" actId="47"/>
        <pc:sldMkLst>
          <pc:docMk/>
          <pc:sldMk cId="1165432024" sldId="332"/>
        </pc:sldMkLst>
        <pc:spChg chg="del">
          <ac:chgData name="Sarah Detwiler" userId="3d5100d8-aaa0-42b6-8233-af09b39f17d9" providerId="ADAL" clId="{33DAF689-E81A-43F4-882E-ACFCD1085BDC}" dt="2024-06-30T14:11:08.249" v="6574" actId="478"/>
          <ac:spMkLst>
            <pc:docMk/>
            <pc:sldMk cId="1165432024" sldId="332"/>
            <ac:spMk id="2" creationId="{9368EE08-DB92-2A42-C003-D8162B33D277}"/>
          </ac:spMkLst>
        </pc:spChg>
        <pc:spChg chg="add del mod">
          <ac:chgData name="Sarah Detwiler" userId="3d5100d8-aaa0-42b6-8233-af09b39f17d9" providerId="ADAL" clId="{33DAF689-E81A-43F4-882E-ACFCD1085BDC}" dt="2024-06-30T14:11:10.614" v="6575" actId="478"/>
          <ac:spMkLst>
            <pc:docMk/>
            <pc:sldMk cId="1165432024" sldId="332"/>
            <ac:spMk id="6" creationId="{17A250F4-A83F-AD10-1931-3FA0CFC4579F}"/>
          </ac:spMkLst>
        </pc:spChg>
      </pc:sldChg>
      <pc:sldChg chg="add del">
        <pc:chgData name="Sarah Detwiler" userId="3d5100d8-aaa0-42b6-8233-af09b39f17d9" providerId="ADAL" clId="{33DAF689-E81A-43F4-882E-ACFCD1085BDC}" dt="2024-07-02T12:05:31.734" v="7881" actId="47"/>
        <pc:sldMkLst>
          <pc:docMk/>
          <pc:sldMk cId="3614824056" sldId="333"/>
        </pc:sldMkLst>
      </pc:sldChg>
      <pc:sldChg chg="addSp delSp modSp add del mod ord">
        <pc:chgData name="Sarah Detwiler" userId="3d5100d8-aaa0-42b6-8233-af09b39f17d9" providerId="ADAL" clId="{33DAF689-E81A-43F4-882E-ACFCD1085BDC}" dt="2024-07-02T10:53:46.490" v="6960" actId="47"/>
        <pc:sldMkLst>
          <pc:docMk/>
          <pc:sldMk cId="713166911" sldId="334"/>
        </pc:sldMkLst>
        <pc:spChg chg="del">
          <ac:chgData name="Sarah Detwiler" userId="3d5100d8-aaa0-42b6-8233-af09b39f17d9" providerId="ADAL" clId="{33DAF689-E81A-43F4-882E-ACFCD1085BDC}" dt="2024-07-02T10:50:41.962" v="6924" actId="478"/>
          <ac:spMkLst>
            <pc:docMk/>
            <pc:sldMk cId="713166911" sldId="334"/>
            <ac:spMk id="4" creationId="{858BF0B8-8E61-C15D-C30C-BA159C8455C5}"/>
          </ac:spMkLst>
        </pc:spChg>
        <pc:spChg chg="add del mod">
          <ac:chgData name="Sarah Detwiler" userId="3d5100d8-aaa0-42b6-8233-af09b39f17d9" providerId="ADAL" clId="{33DAF689-E81A-43F4-882E-ACFCD1085BDC}" dt="2024-07-02T10:50:45.038" v="6925" actId="478"/>
          <ac:spMkLst>
            <pc:docMk/>
            <pc:sldMk cId="713166911" sldId="334"/>
            <ac:spMk id="8" creationId="{3B076520-E570-6092-62FE-10E0929B8CE3}"/>
          </ac:spMkLst>
        </pc:spChg>
        <pc:spChg chg="add mod">
          <ac:chgData name="Sarah Detwiler" userId="3d5100d8-aaa0-42b6-8233-af09b39f17d9" providerId="ADAL" clId="{33DAF689-E81A-43F4-882E-ACFCD1085BDC}" dt="2024-07-02T10:50:57.383" v="6928" actId="14100"/>
          <ac:spMkLst>
            <pc:docMk/>
            <pc:sldMk cId="713166911" sldId="334"/>
            <ac:spMk id="9" creationId="{3A5CE3C1-9FBB-9FA7-83A9-EF5B6FE41D44}"/>
          </ac:spMkLst>
        </pc:spChg>
        <pc:picChg chg="add mod">
          <ac:chgData name="Sarah Detwiler" userId="3d5100d8-aaa0-42b6-8233-af09b39f17d9" providerId="ADAL" clId="{33DAF689-E81A-43F4-882E-ACFCD1085BDC}" dt="2024-07-02T10:50:57.383" v="6928" actId="14100"/>
          <ac:picMkLst>
            <pc:docMk/>
            <pc:sldMk cId="713166911" sldId="334"/>
            <ac:picMk id="10" creationId="{0F32EC4D-F696-519D-C458-B41385416A8F}"/>
          </ac:picMkLst>
        </pc:picChg>
      </pc:sldChg>
      <pc:sldChg chg="addSp delSp modSp add mod ord modNotesTx">
        <pc:chgData name="Sarah Detwiler" userId="3d5100d8-aaa0-42b6-8233-af09b39f17d9" providerId="ADAL" clId="{33DAF689-E81A-43F4-882E-ACFCD1085BDC}" dt="2024-07-02T12:57:13.321" v="8618"/>
        <pc:sldMkLst>
          <pc:docMk/>
          <pc:sldMk cId="1396507792" sldId="335"/>
        </pc:sldMkLst>
        <pc:spChg chg="mod">
          <ac:chgData name="Sarah Detwiler" userId="3d5100d8-aaa0-42b6-8233-af09b39f17d9" providerId="ADAL" clId="{33DAF689-E81A-43F4-882E-ACFCD1085BDC}" dt="2024-07-02T12:26:14.370" v="8253" actId="1076"/>
          <ac:spMkLst>
            <pc:docMk/>
            <pc:sldMk cId="1396507792" sldId="335"/>
            <ac:spMk id="2" creationId="{9127C6D2-C52E-CFC9-F928-DEAF88F7BA78}"/>
          </ac:spMkLst>
        </pc:spChg>
        <pc:spChg chg="mod">
          <ac:chgData name="Sarah Detwiler" userId="3d5100d8-aaa0-42b6-8233-af09b39f17d9" providerId="ADAL" clId="{33DAF689-E81A-43F4-882E-ACFCD1085BDC}" dt="2024-07-02T12:20:49.018" v="8233" actId="1038"/>
          <ac:spMkLst>
            <pc:docMk/>
            <pc:sldMk cId="1396507792" sldId="335"/>
            <ac:spMk id="3" creationId="{7A9D52D4-EF47-039F-095B-1ACAB814A6F5}"/>
          </ac:spMkLst>
        </pc:spChg>
        <pc:spChg chg="add del mod">
          <ac:chgData name="Sarah Detwiler" userId="3d5100d8-aaa0-42b6-8233-af09b39f17d9" providerId="ADAL" clId="{33DAF689-E81A-43F4-882E-ACFCD1085BDC}" dt="2024-07-02T12:17:29.077" v="8148" actId="478"/>
          <ac:spMkLst>
            <pc:docMk/>
            <pc:sldMk cId="1396507792" sldId="335"/>
            <ac:spMk id="7" creationId="{C0A93CD8-8D59-F3E3-8D1F-38CE13C9573D}"/>
          </ac:spMkLst>
        </pc:spChg>
        <pc:spChg chg="add mod">
          <ac:chgData name="Sarah Detwiler" userId="3d5100d8-aaa0-42b6-8233-af09b39f17d9" providerId="ADAL" clId="{33DAF689-E81A-43F4-882E-ACFCD1085BDC}" dt="2024-07-02T12:20:49.018" v="8233" actId="1038"/>
          <ac:spMkLst>
            <pc:docMk/>
            <pc:sldMk cId="1396507792" sldId="335"/>
            <ac:spMk id="8" creationId="{0590CE13-FD51-D6AF-49FE-5BB92F60B32C}"/>
          </ac:spMkLst>
        </pc:spChg>
        <pc:picChg chg="add mod modCrop">
          <ac:chgData name="Sarah Detwiler" userId="3d5100d8-aaa0-42b6-8233-af09b39f17d9" providerId="ADAL" clId="{33DAF689-E81A-43F4-882E-ACFCD1085BDC}" dt="2024-07-02T12:26:16.811" v="8254" actId="1076"/>
          <ac:picMkLst>
            <pc:docMk/>
            <pc:sldMk cId="1396507792" sldId="335"/>
            <ac:picMk id="6" creationId="{22914EF6-89D6-4A24-A450-EAE0312255B8}"/>
          </ac:picMkLst>
        </pc:picChg>
        <pc:picChg chg="add del mod">
          <ac:chgData name="Sarah Detwiler" userId="3d5100d8-aaa0-42b6-8233-af09b39f17d9" providerId="ADAL" clId="{33DAF689-E81A-43F4-882E-ACFCD1085BDC}" dt="2024-07-02T12:31:34.199" v="8297" actId="478"/>
          <ac:picMkLst>
            <pc:docMk/>
            <pc:sldMk cId="1396507792" sldId="335"/>
            <ac:picMk id="9" creationId="{E316BBED-B8B4-52E5-B07E-316A1C388A94}"/>
          </ac:picMkLst>
        </pc:picChg>
        <pc:picChg chg="add del mod">
          <ac:chgData name="Sarah Detwiler" userId="3d5100d8-aaa0-42b6-8233-af09b39f17d9" providerId="ADAL" clId="{33DAF689-E81A-43F4-882E-ACFCD1085BDC}" dt="2024-07-02T12:42:53.490" v="8428" actId="478"/>
          <ac:picMkLst>
            <pc:docMk/>
            <pc:sldMk cId="1396507792" sldId="335"/>
            <ac:picMk id="10" creationId="{0F995F59-97BE-B5D2-C864-C685AA919E28}"/>
          </ac:picMkLst>
        </pc:picChg>
      </pc:sldChg>
      <pc:sldChg chg="addSp delSp modSp new mod ord modNotesTx">
        <pc:chgData name="Sarah Detwiler" userId="3d5100d8-aaa0-42b6-8233-af09b39f17d9" providerId="ADAL" clId="{33DAF689-E81A-43F4-882E-ACFCD1085BDC}" dt="2024-07-02T12:49:28.213" v="8573"/>
        <pc:sldMkLst>
          <pc:docMk/>
          <pc:sldMk cId="2579502238" sldId="336"/>
        </pc:sldMkLst>
        <pc:spChg chg="del">
          <ac:chgData name="Sarah Detwiler" userId="3d5100d8-aaa0-42b6-8233-af09b39f17d9" providerId="ADAL" clId="{33DAF689-E81A-43F4-882E-ACFCD1085BDC}" dt="2024-07-02T10:53:34.183" v="6956" actId="478"/>
          <ac:spMkLst>
            <pc:docMk/>
            <pc:sldMk cId="2579502238" sldId="336"/>
            <ac:spMk id="2" creationId="{70EB8A43-354E-1959-EDA4-C5BB5CA98AA7}"/>
          </ac:spMkLst>
        </pc:spChg>
        <pc:spChg chg="del">
          <ac:chgData name="Sarah Detwiler" userId="3d5100d8-aaa0-42b6-8233-af09b39f17d9" providerId="ADAL" clId="{33DAF689-E81A-43F4-882E-ACFCD1085BDC}" dt="2024-07-02T10:53:35.706" v="6957" actId="478"/>
          <ac:spMkLst>
            <pc:docMk/>
            <pc:sldMk cId="2579502238" sldId="336"/>
            <ac:spMk id="3" creationId="{0E23102B-DCC4-467D-ED87-AA62B4008FA0}"/>
          </ac:spMkLst>
        </pc:spChg>
        <pc:spChg chg="add mod">
          <ac:chgData name="Sarah Detwiler" userId="3d5100d8-aaa0-42b6-8233-af09b39f17d9" providerId="ADAL" clId="{33DAF689-E81A-43F4-882E-ACFCD1085BDC}" dt="2024-07-02T10:54:01.829" v="6963"/>
          <ac:spMkLst>
            <pc:docMk/>
            <pc:sldMk cId="2579502238" sldId="336"/>
            <ac:spMk id="5" creationId="{2EC62056-45A2-62BD-F2F6-750BCF66AE99}"/>
          </ac:spMkLst>
        </pc:spChg>
        <pc:spChg chg="add del mod">
          <ac:chgData name="Sarah Detwiler" userId="3d5100d8-aaa0-42b6-8233-af09b39f17d9" providerId="ADAL" clId="{33DAF689-E81A-43F4-882E-ACFCD1085BDC}" dt="2024-07-02T10:56:19.809" v="6980" actId="21"/>
          <ac:spMkLst>
            <pc:docMk/>
            <pc:sldMk cId="2579502238" sldId="336"/>
            <ac:spMk id="6" creationId="{DC5D96DB-23C4-128D-D7AE-CF55F237CAE9}"/>
          </ac:spMkLst>
        </pc:spChg>
        <pc:spChg chg="add del mod">
          <ac:chgData name="Sarah Detwiler" userId="3d5100d8-aaa0-42b6-8233-af09b39f17d9" providerId="ADAL" clId="{33DAF689-E81A-43F4-882E-ACFCD1085BDC}" dt="2024-07-02T10:56:19.809" v="6980" actId="21"/>
          <ac:spMkLst>
            <pc:docMk/>
            <pc:sldMk cId="2579502238" sldId="336"/>
            <ac:spMk id="7" creationId="{CFECEDB2-BBC2-51F4-E74F-5DE7339050FB}"/>
          </ac:spMkLst>
        </pc:spChg>
        <pc:spChg chg="add mod">
          <ac:chgData name="Sarah Detwiler" userId="3d5100d8-aaa0-42b6-8233-af09b39f17d9" providerId="ADAL" clId="{33DAF689-E81A-43F4-882E-ACFCD1085BDC}" dt="2024-07-02T11:06:21.649" v="7059" actId="14100"/>
          <ac:spMkLst>
            <pc:docMk/>
            <pc:sldMk cId="2579502238" sldId="336"/>
            <ac:spMk id="8" creationId="{1FED9D53-64F4-23EF-A994-EBDCEF12E3B6}"/>
          </ac:spMkLst>
        </pc:spChg>
        <pc:spChg chg="add mod">
          <ac:chgData name="Sarah Detwiler" userId="3d5100d8-aaa0-42b6-8233-af09b39f17d9" providerId="ADAL" clId="{33DAF689-E81A-43F4-882E-ACFCD1085BDC}" dt="2024-07-02T10:59:27.349" v="7012" actId="1076"/>
          <ac:spMkLst>
            <pc:docMk/>
            <pc:sldMk cId="2579502238" sldId="336"/>
            <ac:spMk id="12" creationId="{DC5D96DB-23C4-128D-D7AE-CF55F237CAE9}"/>
          </ac:spMkLst>
        </pc:spChg>
        <pc:spChg chg="add mod">
          <ac:chgData name="Sarah Detwiler" userId="3d5100d8-aaa0-42b6-8233-af09b39f17d9" providerId="ADAL" clId="{33DAF689-E81A-43F4-882E-ACFCD1085BDC}" dt="2024-07-02T10:59:21.543" v="7010" actId="1076"/>
          <ac:spMkLst>
            <pc:docMk/>
            <pc:sldMk cId="2579502238" sldId="336"/>
            <ac:spMk id="13" creationId="{CFECEDB2-BBC2-51F4-E74F-5DE7339050FB}"/>
          </ac:spMkLst>
        </pc:spChg>
        <pc:spChg chg="add mod">
          <ac:chgData name="Sarah Detwiler" userId="3d5100d8-aaa0-42b6-8233-af09b39f17d9" providerId="ADAL" clId="{33DAF689-E81A-43F4-882E-ACFCD1085BDC}" dt="2024-07-02T10:58:06.756" v="6993" actId="14100"/>
          <ac:spMkLst>
            <pc:docMk/>
            <pc:sldMk cId="2579502238" sldId="336"/>
            <ac:spMk id="14" creationId="{33E95021-5657-6674-45E0-24DEA4604313}"/>
          </ac:spMkLst>
        </pc:spChg>
        <pc:picChg chg="add mod">
          <ac:chgData name="Sarah Detwiler" userId="3d5100d8-aaa0-42b6-8233-af09b39f17d9" providerId="ADAL" clId="{33DAF689-E81A-43F4-882E-ACFCD1085BDC}" dt="2024-07-02T11:06:15.415" v="7055" actId="14100"/>
          <ac:picMkLst>
            <pc:docMk/>
            <pc:sldMk cId="2579502238" sldId="336"/>
            <ac:picMk id="4" creationId="{593498A9-DA27-BE51-58D3-78BDB476FCAF}"/>
          </ac:picMkLst>
        </pc:picChg>
        <pc:picChg chg="add mod">
          <ac:chgData name="Sarah Detwiler" userId="3d5100d8-aaa0-42b6-8233-af09b39f17d9" providerId="ADAL" clId="{33DAF689-E81A-43F4-882E-ACFCD1085BDC}" dt="2024-07-02T11:00:33.791" v="7017" actId="14861"/>
          <ac:picMkLst>
            <pc:docMk/>
            <pc:sldMk cId="2579502238" sldId="336"/>
            <ac:picMk id="10" creationId="{59C4F2D3-9082-15CB-78D1-B234D2906C47}"/>
          </ac:picMkLst>
        </pc:picChg>
        <pc:picChg chg="add del mod">
          <ac:chgData name="Sarah Detwiler" userId="3d5100d8-aaa0-42b6-8233-af09b39f17d9" providerId="ADAL" clId="{33DAF689-E81A-43F4-882E-ACFCD1085BDC}" dt="2024-07-02T10:56:52.328" v="6987" actId="478"/>
          <ac:picMkLst>
            <pc:docMk/>
            <pc:sldMk cId="2579502238" sldId="336"/>
            <ac:picMk id="11" creationId="{9416162C-E365-8971-1CE5-1ED1CF3A3B2C}"/>
          </ac:picMkLst>
        </pc:picChg>
        <pc:picChg chg="add del mod">
          <ac:chgData name="Sarah Detwiler" userId="3d5100d8-aaa0-42b6-8233-af09b39f17d9" providerId="ADAL" clId="{33DAF689-E81A-43F4-882E-ACFCD1085BDC}" dt="2024-07-02T11:06:15.415" v="7051" actId="1076"/>
          <ac:picMkLst>
            <pc:docMk/>
            <pc:sldMk cId="2579502238" sldId="336"/>
            <ac:picMk id="15" creationId="{34242370-9E7A-97BB-9E1D-660CC1EAE185}"/>
          </ac:picMkLst>
        </pc:picChg>
        <pc:picChg chg="add mod">
          <ac:chgData name="Sarah Detwiler" userId="3d5100d8-aaa0-42b6-8233-af09b39f17d9" providerId="ADAL" clId="{33DAF689-E81A-43F4-882E-ACFCD1085BDC}" dt="2024-07-02T12:32:49.418" v="8307" actId="1035"/>
          <ac:picMkLst>
            <pc:docMk/>
            <pc:sldMk cId="2579502238" sldId="336"/>
            <ac:picMk id="16" creationId="{DB26684F-65C3-BA1E-8B5C-E19D03022529}"/>
          </ac:picMkLst>
        </pc:picChg>
      </pc:sldChg>
      <pc:sldChg chg="addSp delSp modSp add del mod">
        <pc:chgData name="Sarah Detwiler" userId="3d5100d8-aaa0-42b6-8233-af09b39f17d9" providerId="ADAL" clId="{33DAF689-E81A-43F4-882E-ACFCD1085BDC}" dt="2024-07-02T11:17:26.938" v="7221" actId="47"/>
        <pc:sldMkLst>
          <pc:docMk/>
          <pc:sldMk cId="1972063737" sldId="337"/>
        </pc:sldMkLst>
        <pc:spChg chg="mod">
          <ac:chgData name="Sarah Detwiler" userId="3d5100d8-aaa0-42b6-8233-af09b39f17d9" providerId="ADAL" clId="{33DAF689-E81A-43F4-882E-ACFCD1085BDC}" dt="2024-07-02T11:15:41.185" v="7208" actId="20577"/>
          <ac:spMkLst>
            <pc:docMk/>
            <pc:sldMk cId="1972063737" sldId="337"/>
            <ac:spMk id="2" creationId="{9127C6D2-C52E-CFC9-F928-DEAF88F7BA78}"/>
          </ac:spMkLst>
        </pc:spChg>
        <pc:spChg chg="del mod">
          <ac:chgData name="Sarah Detwiler" userId="3d5100d8-aaa0-42b6-8233-af09b39f17d9" providerId="ADAL" clId="{33DAF689-E81A-43F4-882E-ACFCD1085BDC}" dt="2024-07-02T11:10:13.435" v="7113" actId="21"/>
          <ac:spMkLst>
            <pc:docMk/>
            <pc:sldMk cId="1972063737" sldId="337"/>
            <ac:spMk id="3" creationId="{7A9D52D4-EF47-039F-095B-1ACAB814A6F5}"/>
          </ac:spMkLst>
        </pc:spChg>
        <pc:spChg chg="add mod">
          <ac:chgData name="Sarah Detwiler" userId="3d5100d8-aaa0-42b6-8233-af09b39f17d9" providerId="ADAL" clId="{33DAF689-E81A-43F4-882E-ACFCD1085BDC}" dt="2024-07-02T11:14:09.507" v="7180" actId="1076"/>
          <ac:spMkLst>
            <pc:docMk/>
            <pc:sldMk cId="1972063737" sldId="337"/>
            <ac:spMk id="5" creationId="{460246DA-2288-28DF-F343-4F133EA5F767}"/>
          </ac:spMkLst>
        </pc:spChg>
        <pc:spChg chg="add mod">
          <ac:chgData name="Sarah Detwiler" userId="3d5100d8-aaa0-42b6-8233-af09b39f17d9" providerId="ADAL" clId="{33DAF689-E81A-43F4-882E-ACFCD1085BDC}" dt="2024-07-02T11:14:21.084" v="7184" actId="1076"/>
          <ac:spMkLst>
            <pc:docMk/>
            <pc:sldMk cId="1972063737" sldId="337"/>
            <ac:spMk id="6" creationId="{003AE5CC-606D-D3F5-C03E-6A740E360BAF}"/>
          </ac:spMkLst>
        </pc:spChg>
        <pc:spChg chg="add mod">
          <ac:chgData name="Sarah Detwiler" userId="3d5100d8-aaa0-42b6-8233-af09b39f17d9" providerId="ADAL" clId="{33DAF689-E81A-43F4-882E-ACFCD1085BDC}" dt="2024-07-02T11:13:44.779" v="7170" actId="1076"/>
          <ac:spMkLst>
            <pc:docMk/>
            <pc:sldMk cId="1972063737" sldId="337"/>
            <ac:spMk id="7" creationId="{EF51B7D3-E6E2-243D-0485-21BFABD68A40}"/>
          </ac:spMkLst>
        </pc:spChg>
        <pc:spChg chg="add mod">
          <ac:chgData name="Sarah Detwiler" userId="3d5100d8-aaa0-42b6-8233-af09b39f17d9" providerId="ADAL" clId="{33DAF689-E81A-43F4-882E-ACFCD1085BDC}" dt="2024-07-02T11:09:06.361" v="7087" actId="1076"/>
          <ac:spMkLst>
            <pc:docMk/>
            <pc:sldMk cId="1972063737" sldId="337"/>
            <ac:spMk id="8" creationId="{DF100B67-4B21-E259-F93D-4F1DE3236037}"/>
          </ac:spMkLst>
        </pc:spChg>
        <pc:spChg chg="add mod">
          <ac:chgData name="Sarah Detwiler" userId="3d5100d8-aaa0-42b6-8233-af09b39f17d9" providerId="ADAL" clId="{33DAF689-E81A-43F4-882E-ACFCD1085BDC}" dt="2024-07-02T11:13:40.212" v="7167" actId="1076"/>
          <ac:spMkLst>
            <pc:docMk/>
            <pc:sldMk cId="1972063737" sldId="337"/>
            <ac:spMk id="9" creationId="{2D95D58D-C0EF-5109-9EB1-52C59E0449D1}"/>
          </ac:spMkLst>
        </pc:spChg>
        <pc:spChg chg="add del mod">
          <ac:chgData name="Sarah Detwiler" userId="3d5100d8-aaa0-42b6-8233-af09b39f17d9" providerId="ADAL" clId="{33DAF689-E81A-43F4-882E-ACFCD1085BDC}" dt="2024-07-02T11:10:18.614" v="7115" actId="478"/>
          <ac:spMkLst>
            <pc:docMk/>
            <pc:sldMk cId="1972063737" sldId="337"/>
            <ac:spMk id="12" creationId="{6DD4D193-2B6E-4517-502C-9BA79D361D38}"/>
          </ac:spMkLst>
        </pc:spChg>
        <pc:spChg chg="add mod">
          <ac:chgData name="Sarah Detwiler" userId="3d5100d8-aaa0-42b6-8233-af09b39f17d9" providerId="ADAL" clId="{33DAF689-E81A-43F4-882E-ACFCD1085BDC}" dt="2024-07-02T11:15:00.931" v="7190" actId="948"/>
          <ac:spMkLst>
            <pc:docMk/>
            <pc:sldMk cId="1972063737" sldId="337"/>
            <ac:spMk id="13" creationId="{7A9D52D4-EF47-039F-095B-1ACAB814A6F5}"/>
          </ac:spMkLst>
        </pc:spChg>
        <pc:spChg chg="add mod">
          <ac:chgData name="Sarah Detwiler" userId="3d5100d8-aaa0-42b6-8233-af09b39f17d9" providerId="ADAL" clId="{33DAF689-E81A-43F4-882E-ACFCD1085BDC}" dt="2024-07-02T11:14:45.529" v="7188" actId="113"/>
          <ac:spMkLst>
            <pc:docMk/>
            <pc:sldMk cId="1972063737" sldId="337"/>
            <ac:spMk id="14" creationId="{CB8658B2-7134-6257-9230-12C7D06CDB05}"/>
          </ac:spMkLst>
        </pc:spChg>
        <pc:spChg chg="add mod">
          <ac:chgData name="Sarah Detwiler" userId="3d5100d8-aaa0-42b6-8233-af09b39f17d9" providerId="ADAL" clId="{33DAF689-E81A-43F4-882E-ACFCD1085BDC}" dt="2024-07-02T11:14:44.430" v="7187" actId="113"/>
          <ac:spMkLst>
            <pc:docMk/>
            <pc:sldMk cId="1972063737" sldId="337"/>
            <ac:spMk id="15" creationId="{8854D826-9DE7-516D-993C-B5275BE4283E}"/>
          </ac:spMkLst>
        </pc:spChg>
      </pc:sldChg>
      <pc:sldChg chg="addSp delSp modSp new mod modNotesTx">
        <pc:chgData name="Sarah Detwiler" userId="3d5100d8-aaa0-42b6-8233-af09b39f17d9" providerId="ADAL" clId="{33DAF689-E81A-43F4-882E-ACFCD1085BDC}" dt="2024-07-02T12:50:21.410" v="8576" actId="20577"/>
        <pc:sldMkLst>
          <pc:docMk/>
          <pc:sldMk cId="3617048179" sldId="338"/>
        </pc:sldMkLst>
        <pc:spChg chg="del">
          <ac:chgData name="Sarah Detwiler" userId="3d5100d8-aaa0-42b6-8233-af09b39f17d9" providerId="ADAL" clId="{33DAF689-E81A-43F4-882E-ACFCD1085BDC}" dt="2024-07-02T11:16:25.659" v="7211" actId="478"/>
          <ac:spMkLst>
            <pc:docMk/>
            <pc:sldMk cId="3617048179" sldId="338"/>
            <ac:spMk id="2" creationId="{5B3F7354-73B7-E155-60C0-C3A4C87292FE}"/>
          </ac:spMkLst>
        </pc:spChg>
        <pc:spChg chg="del">
          <ac:chgData name="Sarah Detwiler" userId="3d5100d8-aaa0-42b6-8233-af09b39f17d9" providerId="ADAL" clId="{33DAF689-E81A-43F4-882E-ACFCD1085BDC}" dt="2024-07-02T11:16:27.339" v="7212" actId="478"/>
          <ac:spMkLst>
            <pc:docMk/>
            <pc:sldMk cId="3617048179" sldId="338"/>
            <ac:spMk id="3" creationId="{565CD74A-7BC0-4486-CF8E-9565C0D27739}"/>
          </ac:spMkLst>
        </pc:spChg>
        <pc:spChg chg="add mod">
          <ac:chgData name="Sarah Detwiler" userId="3d5100d8-aaa0-42b6-8233-af09b39f17d9" providerId="ADAL" clId="{33DAF689-E81A-43F4-882E-ACFCD1085BDC}" dt="2024-07-02T11:16:14.102" v="7210"/>
          <ac:spMkLst>
            <pc:docMk/>
            <pc:sldMk cId="3617048179" sldId="338"/>
            <ac:spMk id="4" creationId="{3B480C66-AFE5-F514-AEDA-3794AE4CE1A4}"/>
          </ac:spMkLst>
        </pc:spChg>
        <pc:spChg chg="add mod">
          <ac:chgData name="Sarah Detwiler" userId="3d5100d8-aaa0-42b6-8233-af09b39f17d9" providerId="ADAL" clId="{33DAF689-E81A-43F4-882E-ACFCD1085BDC}" dt="2024-07-02T11:16:14.102" v="7210"/>
          <ac:spMkLst>
            <pc:docMk/>
            <pc:sldMk cId="3617048179" sldId="338"/>
            <ac:spMk id="5" creationId="{EA4A56E6-BE07-111A-8F7F-F1E35FCA3BC9}"/>
          </ac:spMkLst>
        </pc:spChg>
        <pc:spChg chg="add mod">
          <ac:chgData name="Sarah Detwiler" userId="3d5100d8-aaa0-42b6-8233-af09b39f17d9" providerId="ADAL" clId="{33DAF689-E81A-43F4-882E-ACFCD1085BDC}" dt="2024-07-02T11:16:14.102" v="7210"/>
          <ac:spMkLst>
            <pc:docMk/>
            <pc:sldMk cId="3617048179" sldId="338"/>
            <ac:spMk id="6" creationId="{73FCA5CD-5439-FD90-36C6-6994DD2FC338}"/>
          </ac:spMkLst>
        </pc:spChg>
        <pc:spChg chg="add mod">
          <ac:chgData name="Sarah Detwiler" userId="3d5100d8-aaa0-42b6-8233-af09b39f17d9" providerId="ADAL" clId="{33DAF689-E81A-43F4-882E-ACFCD1085BDC}" dt="2024-07-02T11:16:14.102" v="7210"/>
          <ac:spMkLst>
            <pc:docMk/>
            <pc:sldMk cId="3617048179" sldId="338"/>
            <ac:spMk id="7" creationId="{F6705C3C-946D-8D40-D550-D8E6A19B298B}"/>
          </ac:spMkLst>
        </pc:spChg>
        <pc:spChg chg="add mod">
          <ac:chgData name="Sarah Detwiler" userId="3d5100d8-aaa0-42b6-8233-af09b39f17d9" providerId="ADAL" clId="{33DAF689-E81A-43F4-882E-ACFCD1085BDC}" dt="2024-07-02T11:16:14.102" v="7210"/>
          <ac:spMkLst>
            <pc:docMk/>
            <pc:sldMk cId="3617048179" sldId="338"/>
            <ac:spMk id="8" creationId="{C95AA59A-F6F1-EEFB-61BC-B392FDD44D5F}"/>
          </ac:spMkLst>
        </pc:spChg>
        <pc:spChg chg="add mod">
          <ac:chgData name="Sarah Detwiler" userId="3d5100d8-aaa0-42b6-8233-af09b39f17d9" providerId="ADAL" clId="{33DAF689-E81A-43F4-882E-ACFCD1085BDC}" dt="2024-07-02T11:16:14.102" v="7210"/>
          <ac:spMkLst>
            <pc:docMk/>
            <pc:sldMk cId="3617048179" sldId="338"/>
            <ac:spMk id="9" creationId="{730A8BBF-4340-650B-419F-0E2F737E4DB2}"/>
          </ac:spMkLst>
        </pc:spChg>
        <pc:spChg chg="add mod">
          <ac:chgData name="Sarah Detwiler" userId="3d5100d8-aaa0-42b6-8233-af09b39f17d9" providerId="ADAL" clId="{33DAF689-E81A-43F4-882E-ACFCD1085BDC}" dt="2024-07-02T11:16:14.102" v="7210"/>
          <ac:spMkLst>
            <pc:docMk/>
            <pc:sldMk cId="3617048179" sldId="338"/>
            <ac:spMk id="10" creationId="{2D90C762-780A-232F-E96F-C640A4E646FA}"/>
          </ac:spMkLst>
        </pc:spChg>
        <pc:spChg chg="add mod">
          <ac:chgData name="Sarah Detwiler" userId="3d5100d8-aaa0-42b6-8233-af09b39f17d9" providerId="ADAL" clId="{33DAF689-E81A-43F4-882E-ACFCD1085BDC}" dt="2024-07-02T11:32:26.903" v="7481" actId="1035"/>
          <ac:spMkLst>
            <pc:docMk/>
            <pc:sldMk cId="3617048179" sldId="338"/>
            <ac:spMk id="11" creationId="{469A11F2-F4F3-A090-14CE-79FC44CD0EFA}"/>
          </ac:spMkLst>
        </pc:spChg>
        <pc:spChg chg="add mod">
          <ac:chgData name="Sarah Detwiler" userId="3d5100d8-aaa0-42b6-8233-af09b39f17d9" providerId="ADAL" clId="{33DAF689-E81A-43F4-882E-ACFCD1085BDC}" dt="2024-07-02T11:34:41.468" v="7504" actId="255"/>
          <ac:spMkLst>
            <pc:docMk/>
            <pc:sldMk cId="3617048179" sldId="338"/>
            <ac:spMk id="12" creationId="{3A7C6767-F41F-45BD-3207-8FE0A1BE4BF2}"/>
          </ac:spMkLst>
        </pc:spChg>
        <pc:spChg chg="add mod">
          <ac:chgData name="Sarah Detwiler" userId="3d5100d8-aaa0-42b6-8233-af09b39f17d9" providerId="ADAL" clId="{33DAF689-E81A-43F4-882E-ACFCD1085BDC}" dt="2024-07-02T11:35:33.047" v="7511" actId="1076"/>
          <ac:spMkLst>
            <pc:docMk/>
            <pc:sldMk cId="3617048179" sldId="338"/>
            <ac:spMk id="13" creationId="{ECDDAC60-50F6-D196-8895-9BA87889F741}"/>
          </ac:spMkLst>
        </pc:spChg>
        <pc:spChg chg="add mod">
          <ac:chgData name="Sarah Detwiler" userId="3d5100d8-aaa0-42b6-8233-af09b39f17d9" providerId="ADAL" clId="{33DAF689-E81A-43F4-882E-ACFCD1085BDC}" dt="2024-07-02T11:32:26.903" v="7481" actId="1035"/>
          <ac:spMkLst>
            <pc:docMk/>
            <pc:sldMk cId="3617048179" sldId="338"/>
            <ac:spMk id="14" creationId="{D738A0B5-53AE-0AE9-9DDD-ABCD2B5290D9}"/>
          </ac:spMkLst>
        </pc:spChg>
        <pc:spChg chg="add mod">
          <ac:chgData name="Sarah Detwiler" userId="3d5100d8-aaa0-42b6-8233-af09b39f17d9" providerId="ADAL" clId="{33DAF689-E81A-43F4-882E-ACFCD1085BDC}" dt="2024-07-02T11:34:44.575" v="7505" actId="255"/>
          <ac:spMkLst>
            <pc:docMk/>
            <pc:sldMk cId="3617048179" sldId="338"/>
            <ac:spMk id="15" creationId="{C69356FE-D7C4-3932-DC7F-34128CEE70FB}"/>
          </ac:spMkLst>
        </pc:spChg>
        <pc:spChg chg="add mod">
          <ac:chgData name="Sarah Detwiler" userId="3d5100d8-aaa0-42b6-8233-af09b39f17d9" providerId="ADAL" clId="{33DAF689-E81A-43F4-882E-ACFCD1085BDC}" dt="2024-07-02T11:34:54.670" v="7508" actId="1076"/>
          <ac:spMkLst>
            <pc:docMk/>
            <pc:sldMk cId="3617048179" sldId="338"/>
            <ac:spMk id="16" creationId="{930E89A5-DB8B-854F-9FE1-CD21E8553513}"/>
          </ac:spMkLst>
        </pc:spChg>
        <pc:spChg chg="add mod">
          <ac:chgData name="Sarah Detwiler" userId="3d5100d8-aaa0-42b6-8233-af09b39f17d9" providerId="ADAL" clId="{33DAF689-E81A-43F4-882E-ACFCD1085BDC}" dt="2024-07-02T11:35:54.342" v="7515" actId="1076"/>
          <ac:spMkLst>
            <pc:docMk/>
            <pc:sldMk cId="3617048179" sldId="338"/>
            <ac:spMk id="17" creationId="{AA51FDC1-4031-BB1A-A85D-0B68B94EC92B}"/>
          </ac:spMkLst>
        </pc:spChg>
        <pc:spChg chg="add mod">
          <ac:chgData name="Sarah Detwiler" userId="3d5100d8-aaa0-42b6-8233-af09b39f17d9" providerId="ADAL" clId="{33DAF689-E81A-43F4-882E-ACFCD1085BDC}" dt="2024-07-02T11:35:49.728" v="7514" actId="1076"/>
          <ac:spMkLst>
            <pc:docMk/>
            <pc:sldMk cId="3617048179" sldId="338"/>
            <ac:spMk id="18" creationId="{B1C96C32-F7C7-2A1A-FAB0-CF1735CD33AA}"/>
          </ac:spMkLst>
        </pc:spChg>
        <pc:spChg chg="add mod">
          <ac:chgData name="Sarah Detwiler" userId="3d5100d8-aaa0-42b6-8233-af09b39f17d9" providerId="ADAL" clId="{33DAF689-E81A-43F4-882E-ACFCD1085BDC}" dt="2024-07-02T11:16:45.155" v="7214"/>
          <ac:spMkLst>
            <pc:docMk/>
            <pc:sldMk cId="3617048179" sldId="338"/>
            <ac:spMk id="19" creationId="{5F4C10D4-CA18-79FA-F945-27D14FC4E4AF}"/>
          </ac:spMkLst>
        </pc:spChg>
        <pc:spChg chg="add mod">
          <ac:chgData name="Sarah Detwiler" userId="3d5100d8-aaa0-42b6-8233-af09b39f17d9" providerId="ADAL" clId="{33DAF689-E81A-43F4-882E-ACFCD1085BDC}" dt="2024-07-02T11:16:50.085" v="7215"/>
          <ac:spMkLst>
            <pc:docMk/>
            <pc:sldMk cId="3617048179" sldId="338"/>
            <ac:spMk id="20" creationId="{DEDE8128-60B2-A8C6-DAB7-C16E30C16AEE}"/>
          </ac:spMkLst>
        </pc:spChg>
        <pc:spChg chg="add mod">
          <ac:chgData name="Sarah Detwiler" userId="3d5100d8-aaa0-42b6-8233-af09b39f17d9" providerId="ADAL" clId="{33DAF689-E81A-43F4-882E-ACFCD1085BDC}" dt="2024-07-02T11:32:32.226" v="7486" actId="1035"/>
          <ac:spMkLst>
            <pc:docMk/>
            <pc:sldMk cId="3617048179" sldId="338"/>
            <ac:spMk id="21" creationId="{D3E4954B-74E2-2EBA-CD78-217BC9CFFF50}"/>
          </ac:spMkLst>
        </pc:spChg>
        <pc:spChg chg="add mod">
          <ac:chgData name="Sarah Detwiler" userId="3d5100d8-aaa0-42b6-8233-af09b39f17d9" providerId="ADAL" clId="{33DAF689-E81A-43F4-882E-ACFCD1085BDC}" dt="2024-07-02T11:32:53.277" v="7487" actId="1076"/>
          <ac:spMkLst>
            <pc:docMk/>
            <pc:sldMk cId="3617048179" sldId="338"/>
            <ac:spMk id="22" creationId="{00767078-CF8B-8172-770A-9D3AD463E5B7}"/>
          </ac:spMkLst>
        </pc:spChg>
        <pc:spChg chg="add mod">
          <ac:chgData name="Sarah Detwiler" userId="3d5100d8-aaa0-42b6-8233-af09b39f17d9" providerId="ADAL" clId="{33DAF689-E81A-43F4-882E-ACFCD1085BDC}" dt="2024-07-02T11:36:39.487" v="7561" actId="1076"/>
          <ac:spMkLst>
            <pc:docMk/>
            <pc:sldMk cId="3617048179" sldId="338"/>
            <ac:spMk id="23" creationId="{42522958-B78B-4450-26D7-DB9D1A55EF6A}"/>
          </ac:spMkLst>
        </pc:spChg>
        <pc:spChg chg="add mod">
          <ac:chgData name="Sarah Detwiler" userId="3d5100d8-aaa0-42b6-8233-af09b39f17d9" providerId="ADAL" clId="{33DAF689-E81A-43F4-882E-ACFCD1085BDC}" dt="2024-07-02T12:42:35.518" v="8424"/>
          <ac:spMkLst>
            <pc:docMk/>
            <pc:sldMk cId="3617048179" sldId="338"/>
            <ac:spMk id="25" creationId="{4948377F-DA41-8188-38C4-230B4471B607}"/>
          </ac:spMkLst>
        </pc:spChg>
        <pc:picChg chg="add del mod">
          <ac:chgData name="Sarah Detwiler" userId="3d5100d8-aaa0-42b6-8233-af09b39f17d9" providerId="ADAL" clId="{33DAF689-E81A-43F4-882E-ACFCD1085BDC}" dt="2024-07-02T12:42:34.890" v="8423" actId="478"/>
          <ac:picMkLst>
            <pc:docMk/>
            <pc:sldMk cId="3617048179" sldId="338"/>
            <ac:picMk id="24" creationId="{8631CE63-4225-4997-D87F-95A9EB700F7B}"/>
          </ac:picMkLst>
        </pc:picChg>
      </pc:sldChg>
      <pc:sldChg chg="new del">
        <pc:chgData name="Sarah Detwiler" userId="3d5100d8-aaa0-42b6-8233-af09b39f17d9" providerId="ADAL" clId="{33DAF689-E81A-43F4-882E-ACFCD1085BDC}" dt="2024-07-02T12:45:50.361" v="8562" actId="47"/>
        <pc:sldMkLst>
          <pc:docMk/>
          <pc:sldMk cId="2090929022" sldId="339"/>
        </pc:sldMkLst>
      </pc:sldChg>
      <pc:sldChg chg="addSp modSp new del mod">
        <pc:chgData name="Sarah Detwiler" userId="3d5100d8-aaa0-42b6-8233-af09b39f17d9" providerId="ADAL" clId="{33DAF689-E81A-43F4-882E-ACFCD1085BDC}" dt="2024-07-02T12:40:47.768" v="8406" actId="47"/>
        <pc:sldMkLst>
          <pc:docMk/>
          <pc:sldMk cId="2960408449" sldId="339"/>
        </pc:sldMkLst>
        <pc:spChg chg="mod">
          <ac:chgData name="Sarah Detwiler" userId="3d5100d8-aaa0-42b6-8233-af09b39f17d9" providerId="ADAL" clId="{33DAF689-E81A-43F4-882E-ACFCD1085BDC}" dt="2024-07-02T12:39:54.259" v="8405" actId="20577"/>
          <ac:spMkLst>
            <pc:docMk/>
            <pc:sldMk cId="2960408449" sldId="339"/>
            <ac:spMk id="2" creationId="{7207497F-1A65-B2E5-5292-104003078E80}"/>
          </ac:spMkLst>
        </pc:spChg>
        <pc:spChg chg="add mod">
          <ac:chgData name="Sarah Detwiler" userId="3d5100d8-aaa0-42b6-8233-af09b39f17d9" providerId="ADAL" clId="{33DAF689-E81A-43F4-882E-ACFCD1085BDC}" dt="2024-07-02T12:39:43.789" v="8380"/>
          <ac:spMkLst>
            <pc:docMk/>
            <pc:sldMk cId="2960408449" sldId="339"/>
            <ac:spMk id="5" creationId="{95055379-7372-EBC4-D5DB-CD2318AF0905}"/>
          </ac:spMkLst>
        </pc:spChg>
      </pc:sldChg>
      <pc:sldChg chg="delSp new del mod">
        <pc:chgData name="Sarah Detwiler" userId="3d5100d8-aaa0-42b6-8233-af09b39f17d9" providerId="ADAL" clId="{33DAF689-E81A-43F4-882E-ACFCD1085BDC}" dt="2024-07-02T12:21:58.792" v="8239" actId="47"/>
        <pc:sldMkLst>
          <pc:docMk/>
          <pc:sldMk cId="3293186692" sldId="339"/>
        </pc:sldMkLst>
        <pc:spChg chg="del">
          <ac:chgData name="Sarah Detwiler" userId="3d5100d8-aaa0-42b6-8233-af09b39f17d9" providerId="ADAL" clId="{33DAF689-E81A-43F4-882E-ACFCD1085BDC}" dt="2024-07-02T12:00:09.737" v="7799" actId="478"/>
          <ac:spMkLst>
            <pc:docMk/>
            <pc:sldMk cId="3293186692" sldId="339"/>
            <ac:spMk id="2" creationId="{53E42D70-4939-E713-6A20-3171B35095B8}"/>
          </ac:spMkLst>
        </pc:spChg>
        <pc:spChg chg="del">
          <ac:chgData name="Sarah Detwiler" userId="3d5100d8-aaa0-42b6-8233-af09b39f17d9" providerId="ADAL" clId="{33DAF689-E81A-43F4-882E-ACFCD1085BDC}" dt="2024-07-02T12:00:11.274" v="7800" actId="478"/>
          <ac:spMkLst>
            <pc:docMk/>
            <pc:sldMk cId="3293186692" sldId="339"/>
            <ac:spMk id="3" creationId="{3998D5F5-BE4C-B6F7-4A9E-4DF2AAB28118}"/>
          </ac:spMkLst>
        </pc:spChg>
      </pc:sldChg>
      <pc:sldChg chg="modSp add del mod">
        <pc:chgData name="Sarah Detwiler" userId="3d5100d8-aaa0-42b6-8233-af09b39f17d9" providerId="ADAL" clId="{33DAF689-E81A-43F4-882E-ACFCD1085BDC}" dt="2024-07-02T12:34:51.355" v="8360" actId="47"/>
        <pc:sldMkLst>
          <pc:docMk/>
          <pc:sldMk cId="4119701257" sldId="339"/>
        </pc:sldMkLst>
        <pc:spChg chg="mod">
          <ac:chgData name="Sarah Detwiler" userId="3d5100d8-aaa0-42b6-8233-af09b39f17d9" providerId="ADAL" clId="{33DAF689-E81A-43F4-882E-ACFCD1085BDC}" dt="2024-07-02T12:29:26.581" v="8276" actId="1076"/>
          <ac:spMkLst>
            <pc:docMk/>
            <pc:sldMk cId="4119701257" sldId="339"/>
            <ac:spMk id="7" creationId="{543084F6-99A0-27D1-4435-FFEAA995BBA2}"/>
          </ac:spMkLst>
        </pc:spChg>
        <pc:picChg chg="mod">
          <ac:chgData name="Sarah Detwiler" userId="3d5100d8-aaa0-42b6-8233-af09b39f17d9" providerId="ADAL" clId="{33DAF689-E81A-43F4-882E-ACFCD1085BDC}" dt="2024-07-02T12:29:24.446" v="8275" actId="1036"/>
          <ac:picMkLst>
            <pc:docMk/>
            <pc:sldMk cId="4119701257" sldId="339"/>
            <ac:picMk id="4" creationId="{E5A53903-6337-5D1F-4EDF-403B48091478}"/>
          </ac:picMkLst>
        </pc:picChg>
      </pc:sldChg>
    </pc:docChg>
  </pc:docChgLst>
  <pc:docChgLst>
    <pc:chgData name="Kamali Brooks" userId="c4f7d4aa-f934-418c-aa11-f8bc51a77fd8" providerId="ADAL" clId="{6C50785C-DF60-48B5-A586-F52398DF3DDF}"/>
    <pc:docChg chg="custSel modSld">
      <pc:chgData name="Kamali Brooks" userId="c4f7d4aa-f934-418c-aa11-f8bc51a77fd8" providerId="ADAL" clId="{6C50785C-DF60-48B5-A586-F52398DF3DDF}" dt="2024-02-22T01:55:46.366" v="17" actId="1076"/>
      <pc:docMkLst>
        <pc:docMk/>
      </pc:docMkLst>
      <pc:sldChg chg="modSp mod">
        <pc:chgData name="Kamali Brooks" userId="c4f7d4aa-f934-418c-aa11-f8bc51a77fd8" providerId="ADAL" clId="{6C50785C-DF60-48B5-A586-F52398DF3DDF}" dt="2024-02-22T01:55:46.366" v="17" actId="1076"/>
        <pc:sldMkLst>
          <pc:docMk/>
          <pc:sldMk cId="3712423172" sldId="256"/>
        </pc:sldMkLst>
        <pc:spChg chg="mod">
          <ac:chgData name="Kamali Brooks" userId="c4f7d4aa-f934-418c-aa11-f8bc51a77fd8" providerId="ADAL" clId="{6C50785C-DF60-48B5-A586-F52398DF3DDF}" dt="2024-02-22T01:55:46.366" v="17" actId="1076"/>
          <ac:spMkLst>
            <pc:docMk/>
            <pc:sldMk cId="3712423172" sldId="256"/>
            <ac:spMk id="3" creationId="{3240A5E7-E7B7-EEDC-1E9D-E3F53DFFB06C}"/>
          </ac:spMkLst>
        </pc:spChg>
        <pc:spChg chg="mod">
          <ac:chgData name="Kamali Brooks" userId="c4f7d4aa-f934-418c-aa11-f8bc51a77fd8" providerId="ADAL" clId="{6C50785C-DF60-48B5-A586-F52398DF3DDF}" dt="2024-02-22T01:55:31.957" v="16" actId="1076"/>
          <ac:spMkLst>
            <pc:docMk/>
            <pc:sldMk cId="3712423172" sldId="256"/>
            <ac:spMk id="14" creationId="{F7A46274-5918-8F5E-91D0-8C011C3AEAA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031897285592032E-2"/>
          <c:y val="4.5309253993418168E-2"/>
          <c:w val="0.9098713457008083"/>
          <c:h val="0.78864954942108367"/>
        </c:manualLayout>
      </c:layout>
      <c:pieChart>
        <c:varyColors val="1"/>
        <c:ser>
          <c:idx val="0"/>
          <c:order val="0"/>
          <c:tx>
            <c:strRef>
              <c:f>Sheet1!$B$1</c:f>
              <c:strCache>
                <c:ptCount val="1"/>
                <c:pt idx="0">
                  <c:v>Clubs Participating in Dream It, Be It</c:v>
                </c:pt>
              </c:strCache>
            </c:strRef>
          </c:tx>
          <c:explosion val="5"/>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9A-4C70-BA35-A56913F8648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9A-4C70-BA35-A56913F86485}"/>
              </c:ext>
            </c:extLst>
          </c:dPt>
          <c:dLbls>
            <c:delete val="1"/>
          </c:dLbls>
          <c:cat>
            <c:strRef>
              <c:f>Sheet1!$A$2:$A$3</c:f>
              <c:strCache>
                <c:ptCount val="2"/>
                <c:pt idx="0">
                  <c:v>Not Participating</c:v>
                </c:pt>
                <c:pt idx="1">
                  <c:v>Participating</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039A-4C70-BA35-A56913F86485}"/>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rtl="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D4E5CF-0D09-4895-A701-CA751C599147}" type="datetimeFigureOut">
              <a:rPr lang="en-US" smtClean="0"/>
              <a:t>9/5/2024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4D319E-7D91-4E74-9A3C-2DF469A9B400}" type="slidenum">
              <a:rPr lang="en-US" smtClean="0"/>
              <a:t>‹#›</a:t>
            </a:fld>
            <a:endParaRPr lang="en-US"/>
          </a:p>
        </p:txBody>
      </p:sp>
    </p:spTree>
    <p:extLst>
      <p:ext uri="{BB962C8B-B14F-4D97-AF65-F5344CB8AC3E}">
        <p14:creationId xmlns:p14="http://schemas.microsoft.com/office/powerpoint/2010/main" val="171431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大家好，我是</a:t>
            </a:r>
            <a:r>
              <a:rPr lang="en-US" sz="1800" kern="100" dirty="0">
                <a:effectLst/>
                <a:latin typeface="SimSun" panose="02010600030101010101" pitchFamily="2" charset="-122"/>
                <a:ea typeface="Aptos" panose="020B0004020202020204" pitchFamily="34" charset="0"/>
                <a:cs typeface="Arial" panose="020B0604020202020204" pitchFamily="34" charset="0"/>
              </a:rPr>
              <a:t> (</a:t>
            </a:r>
            <a:r>
              <a:rPr lang="zh-TW" sz="1800" kern="100" dirty="0">
                <a:effectLst/>
                <a:latin typeface="SimSun" panose="02010600030101010101" pitchFamily="2" charset="-122"/>
                <a:ea typeface="Aptos" panose="020B0004020202020204" pitchFamily="34" charset="0"/>
                <a:cs typeface="Arial" panose="020B0604020202020204" pitchFamily="34" charset="0"/>
              </a:rPr>
              <a:t>姓名和職務</a:t>
            </a:r>
            <a:r>
              <a:rPr lang="en-US" sz="1800" kern="100" dirty="0">
                <a:effectLst/>
                <a:latin typeface="SimSun" panose="02010600030101010101" pitchFamily="2" charset="-122"/>
                <a:ea typeface="Aptos" panose="020B0004020202020204" pitchFamily="34" charset="0"/>
                <a:cs typeface="Arial" panose="020B0604020202020204" pitchFamily="34" charset="0"/>
              </a:rPr>
              <a:t>)</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a:t>
            </a:fld>
            <a:endParaRPr lang="en-US"/>
          </a:p>
        </p:txBody>
      </p:sp>
    </p:spTree>
    <p:extLst>
      <p:ext uri="{BB962C8B-B14F-4D97-AF65-F5344CB8AC3E}">
        <p14:creationId xmlns:p14="http://schemas.microsoft.com/office/powerpoint/2010/main" val="1862125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如您所知，我們</a:t>
            </a:r>
            <a:r>
              <a:rPr lang="en-US" sz="1800" kern="100" dirty="0">
                <a:effectLst/>
                <a:latin typeface="SimSun" panose="02010600030101010101" pitchFamily="2" charset="-122"/>
                <a:ea typeface="Aptos" panose="020B0004020202020204" pitchFamily="34" charset="0"/>
                <a:cs typeface="Arial" panose="020B0604020202020204" pitchFamily="34" charset="0"/>
              </a:rPr>
              <a:t> SIA </a:t>
            </a:r>
            <a:r>
              <a:rPr lang="zh-TW" sz="1800" kern="100" dirty="0">
                <a:effectLst/>
                <a:latin typeface="SimSun" panose="02010600030101010101" pitchFamily="2" charset="-122"/>
                <a:ea typeface="Aptos" panose="020B0004020202020204" pitchFamily="34" charset="0"/>
                <a:cs typeface="Arial" panose="020B0604020202020204" pitchFamily="34" charset="0"/>
              </a:rPr>
              <a:t>聯盟的所有蘭馨會會員正在共同努力實現一個共同的大目標，直至</a:t>
            </a:r>
            <a:r>
              <a:rPr lang="en-US" sz="1800" kern="100" dirty="0">
                <a:effectLst/>
                <a:latin typeface="SimSun" panose="02010600030101010101" pitchFamily="2" charset="-122"/>
                <a:ea typeface="Aptos" panose="020B0004020202020204" pitchFamily="34" charset="0"/>
                <a:cs typeface="Arial" panose="020B0604020202020204" pitchFamily="34" charset="0"/>
              </a:rPr>
              <a:t> 2031 </a:t>
            </a:r>
            <a:r>
              <a:rPr lang="zh-TW" sz="1800" kern="100" dirty="0">
                <a:effectLst/>
                <a:latin typeface="SimSun" panose="02010600030101010101" pitchFamily="2" charset="-122"/>
                <a:ea typeface="Aptos" panose="020B0004020202020204" pitchFamily="34" charset="0"/>
                <a:cs typeface="Arial" panose="020B0604020202020204" pitchFamily="34" charset="0"/>
              </a:rPr>
              <a:t>年：我們將透過提供教育機會投資</a:t>
            </a:r>
            <a:r>
              <a:rPr lang="en-US" sz="1800" kern="100" dirty="0">
                <a:effectLst/>
                <a:latin typeface="SimSun" panose="02010600030101010101" pitchFamily="2" charset="-122"/>
                <a:ea typeface="Aptos" panose="020B0004020202020204" pitchFamily="34" charset="0"/>
                <a:cs typeface="Arial" panose="020B0604020202020204" pitchFamily="34" charset="0"/>
              </a:rPr>
              <a:t> 50 </a:t>
            </a:r>
            <a:r>
              <a:rPr lang="zh-TW" sz="1800" kern="100" dirty="0">
                <a:effectLst/>
                <a:latin typeface="SimSun" panose="02010600030101010101" pitchFamily="2" charset="-122"/>
                <a:ea typeface="Aptos" panose="020B0004020202020204" pitchFamily="34" charset="0"/>
                <a:cs typeface="Arial" panose="020B0604020202020204" pitchFamily="34" charset="0"/>
              </a:rPr>
              <a:t>萬名婦女和女青年的夢想。今天，我們將探討一些方法，可以透過夢想計畫和大目標加速專案來增加您的分會可以影響的婦女和女青年的人數。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2</a:t>
            </a:fld>
            <a:endParaRPr lang="en-US"/>
          </a:p>
        </p:txBody>
      </p:sp>
    </p:spTree>
    <p:extLst>
      <p:ext uri="{BB962C8B-B14F-4D97-AF65-F5344CB8AC3E}">
        <p14:creationId xmlns:p14="http://schemas.microsoft.com/office/powerpoint/2010/main" val="2474063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我們需要以不同的方式，專注於透過提供教育機會和經濟賦權來惠及更多婦女和女青年。今天，我們需要每個分會透過夢想計畫和大目標加速專案，努力增加貴分會可以影響的婦女和女青年人數。該怎麽做？</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3</a:t>
            </a:fld>
            <a:endParaRPr lang="en-US"/>
          </a:p>
        </p:txBody>
      </p:sp>
    </p:spTree>
    <p:extLst>
      <p:ext uri="{BB962C8B-B14F-4D97-AF65-F5344CB8AC3E}">
        <p14:creationId xmlns:p14="http://schemas.microsoft.com/office/powerpoint/2010/main" val="3187063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啟動「夢想它、實現它」專案。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4</a:t>
            </a:fld>
            <a:endParaRPr lang="en-US"/>
          </a:p>
        </p:txBody>
      </p:sp>
    </p:spTree>
    <p:extLst>
      <p:ext uri="{BB962C8B-B14F-4D97-AF65-F5344CB8AC3E}">
        <p14:creationId xmlns:p14="http://schemas.microsoft.com/office/powerpoint/2010/main" val="3911771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我們只有</a:t>
            </a:r>
            <a:r>
              <a:rPr lang="en-US" sz="1800" kern="100" dirty="0">
                <a:effectLst/>
                <a:latin typeface="SimSun" panose="02010600030101010101" pitchFamily="2" charset="-122"/>
                <a:ea typeface="Aptos" panose="020B0004020202020204" pitchFamily="34" charset="0"/>
                <a:cs typeface="Arial" panose="020B0604020202020204" pitchFamily="34" charset="0"/>
              </a:rPr>
              <a:t> 40% </a:t>
            </a:r>
            <a:r>
              <a:rPr lang="zh-TW" sz="1800" kern="100" dirty="0">
                <a:effectLst/>
                <a:latin typeface="SimSun" panose="02010600030101010101" pitchFamily="2" charset="-122"/>
                <a:ea typeface="Aptos" panose="020B0004020202020204" pitchFamily="34" charset="0"/>
                <a:cs typeface="Arial" panose="020B0604020202020204" pitchFamily="34" charset="0"/>
              </a:rPr>
              <a:t>的分會正在開展夢想成真專案或支持其他分會的專案。這意味著有很多蘭馨會姊妹的力量沒有被利用！如果您還沒參與到這個計畫，這是貴分會可以提供幫助的最佳方式。「夢想它、實現它」專案可以影響衆多女青年，每位女青年所費成本比獎學金等其他專案要低得多。讓他們在您的專案中擔任志工也是吸引潛在新會員或支持者的好方法，他們可以看到蘭馨會所帶來的實際影響和改變，並希望加入！</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5</a:t>
            </a:fld>
            <a:endParaRPr lang="en-US"/>
          </a:p>
        </p:txBody>
      </p:sp>
    </p:spTree>
    <p:extLst>
      <p:ext uri="{BB962C8B-B14F-4D97-AF65-F5344CB8AC3E}">
        <p14:creationId xmlns:p14="http://schemas.microsoft.com/office/powerpoint/2010/main" val="1465455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如果貴分會已著手進行「夢想它、實現它」專案，請考慮如何擴大影響範圍：新的合作夥伴、為帶朋友來參加會議的女青年提供激勵、透過提供食物和選擇靠近公共交通的地點來確保參與您的活動毫無障礙。如果您的分會需要額外的資金來擴大活動，請申請蘭馨分會專款或尋找其他資金來源來支持您的專案。</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6</a:t>
            </a:fld>
            <a:endParaRPr lang="en-US"/>
          </a:p>
        </p:txBody>
      </p:sp>
    </p:spTree>
    <p:extLst>
      <p:ext uri="{BB962C8B-B14F-4D97-AF65-F5344CB8AC3E}">
        <p14:creationId xmlns:p14="http://schemas.microsoft.com/office/powerpoint/2010/main" val="467578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您還可以透過「實現妳的夢想獎」擴大您的影響力。首先，確保您的分會有足夠基金來頒發更多獎項，如有必要，請考慮調用預算中的資金來支持獎項或尋求當地企業</a:t>
            </a:r>
            <a:r>
              <a:rPr lang="en-US" sz="1800" kern="100" dirty="0">
                <a:effectLst/>
                <a:latin typeface="SimSun" panose="02010600030101010101" pitchFamily="2" charset="-122"/>
                <a:ea typeface="Aptos" panose="020B0004020202020204" pitchFamily="34" charset="0"/>
                <a:cs typeface="Arial" panose="020B0604020202020204" pitchFamily="34" charset="0"/>
              </a:rPr>
              <a:t>/</a:t>
            </a:r>
            <a:r>
              <a:rPr lang="zh-TW" sz="1800" kern="100" dirty="0">
                <a:effectLst/>
                <a:latin typeface="SimSun" panose="02010600030101010101" pitchFamily="2" charset="-122"/>
                <a:ea typeface="Aptos" panose="020B0004020202020204" pitchFamily="34" charset="0"/>
                <a:cs typeface="Arial" panose="020B0604020202020204" pitchFamily="34" charset="0"/>
              </a:rPr>
              <a:t>個人贊助獎項。您可能會有意外驚喜！</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7</a:t>
            </a:fld>
            <a:endParaRPr lang="en-US"/>
          </a:p>
        </p:txBody>
      </p:sp>
    </p:spTree>
    <p:extLst>
      <p:ext uri="{BB962C8B-B14F-4D97-AF65-F5344CB8AC3E}">
        <p14:creationId xmlns:p14="http://schemas.microsoft.com/office/powerpoint/2010/main" val="379906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宣傳是吸引更多女性申請的關鍵：與服務該獎項目標人群的非營利組織或學校分享申請書，並確保您在那裡有可以幫您宣傳的個人聯絡人。在這些組織舉辦申請研討會，幫助女性申請並回答任何問題，讓她們感到被支持。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最後，考慮擴大您的影響範圍！與擁有大量申請的當地分會聯繫，讓他們與您的分會分享申請，以便更多的女性獲得獎項。在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8</a:t>
            </a:fld>
            <a:endParaRPr lang="en-US"/>
          </a:p>
        </p:txBody>
      </p:sp>
    </p:spTree>
    <p:extLst>
      <p:ext uri="{BB962C8B-B14F-4D97-AF65-F5344CB8AC3E}">
        <p14:creationId xmlns:p14="http://schemas.microsoft.com/office/powerpoint/2010/main" val="2907348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先前分享的許多技巧也適用於大目標加速專案，但此專案的一個關鍵技巧是選擇能夠惠及大量婦女和女青年的項目。例如，如果貴分會可以為兩名低收入女青年購買兩台筆記型電腦來上大學，或者可以為</a:t>
            </a:r>
            <a:r>
              <a:rPr lang="en-US" sz="1800" kern="100" dirty="0">
                <a:effectLst/>
                <a:latin typeface="SimSun" panose="02010600030101010101" pitchFamily="2" charset="-122"/>
                <a:ea typeface="Aptos" panose="020B0004020202020204" pitchFamily="34" charset="0"/>
                <a:cs typeface="Arial" panose="020B0604020202020204" pitchFamily="34" charset="0"/>
              </a:rPr>
              <a:t> 50 </a:t>
            </a:r>
            <a:r>
              <a:rPr lang="zh-TW" sz="1800" kern="100" dirty="0">
                <a:effectLst/>
                <a:latin typeface="SimSun" panose="02010600030101010101" pitchFamily="2" charset="-122"/>
                <a:ea typeface="Aptos" panose="020B0004020202020204" pitchFamily="34" charset="0"/>
                <a:cs typeface="Arial" panose="020B0604020202020204" pitchFamily="34" charset="0"/>
              </a:rPr>
              <a:t>名低收入女青年舉辦面試和工作技能課程，那麼課程的影響範圍就會更大。另一個值得考慮的很棒的項目是直接向低收入學校、寄養機構、庇護所、地方型大專院校和您所在地區的其他組織提供月經產品。您可能需要為此類項目預估受益人數，但這是一個可以影響數千人的簡單方式，同時可以幫助這些婦女和女青年留在學校和參加工作。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當然，如果貴分會有一個您喜歡進行的項目但沒能吸引大量受衆，您不必停止！我們只是想鼓勵您跳出框架，思考如何透過該專案影響更多的婦女和女青年。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9</a:t>
            </a:fld>
            <a:endParaRPr lang="en-US"/>
          </a:p>
        </p:txBody>
      </p:sp>
    </p:spTree>
    <p:extLst>
      <p:ext uri="{BB962C8B-B14F-4D97-AF65-F5344CB8AC3E}">
        <p14:creationId xmlns:p14="http://schemas.microsoft.com/office/powerpoint/2010/main" val="1841871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Calibri" panose="020F0502020204030204" pitchFamily="34" charset="0"/>
              </a:rPr>
              <a:t>影響更多婦女和女青年的一個關鍵因素是公眾意識和分享專案參與者的故事，這可能非常引人注目。溝通是分享婦女和女青年故事的關鍵這，不僅是為了講述有力量的故事，也是為了確保參與者對分享她的故事的方式感到滿意。雖然有些人覺得分享自己遇到的困難可以賦予他們力量，但有些人可能會覺得這很困難，甚至感到被輕視，特別是如果分享他們的故事所用的詞語顯得不尊重或沒有突出她們的力量。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Calibri" panose="020F0502020204030204" pitchFamily="34" charset="0"/>
              </a:rPr>
              <a:t>除非您直接引用參與者的話，否則避免使用「受害者」或「癮君子」之類的字眼。以人為本的語言是一種表明一個人的經歷並不能定義他們的很好的方式，例如，說獲獎者「經歷過家庭暴力」，而不是稱她為「受虐婦女」。您應該始終讓參與者檢視您將用於分享她們故事的任何材料，並允許她們對其進行任何編輯，這將向她們表明您重視她們的聲音。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10</a:t>
            </a:fld>
            <a:endParaRPr lang="en-US"/>
          </a:p>
        </p:txBody>
      </p:sp>
    </p:spTree>
    <p:extLst>
      <p:ext uri="{BB962C8B-B14F-4D97-AF65-F5344CB8AC3E}">
        <p14:creationId xmlns:p14="http://schemas.microsoft.com/office/powerpoint/2010/main" val="1911541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Calibri" panose="020F0502020204030204" pitchFamily="34" charset="0"/>
              </a:rPr>
              <a:t>雖然這似乎與影響更多女性和女青年無關，但想像一下，如果在沒有機會檢視的情況下分享有關您自己的個人資料，或者受到壓力向滿屋子的陌生人談論您可能經歷過的非常難堪的事情，您會是什麼感覺。您就不會向您的朋友推薦申請這個教育獎項或參加這個活動，不是嗎？在社群媒體時代，消息傳播得很快；所以確保任何參與蘭馨會活動的人都能獲得盡可能最佳的體驗至關重要，以維護您分會的聲譽、我們的全球品牌以及每個參與者的個人尊嚴。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Calibri" panose="020F0502020204030204" pitchFamily="34" charset="0"/>
              </a:rPr>
              <a:t>我們將與您分享</a:t>
            </a:r>
            <a:r>
              <a:rPr lang="en-US" sz="1800" kern="100" dirty="0">
                <a:effectLst/>
                <a:latin typeface="SimSun" panose="02010600030101010101" pitchFamily="2" charset="-122"/>
                <a:ea typeface="Aptos" panose="020B0004020202020204" pitchFamily="34" charset="0"/>
                <a:cs typeface="Calibri" panose="020F0502020204030204" pitchFamily="34" charset="0"/>
              </a:rPr>
              <a:t> SIA </a:t>
            </a:r>
            <a:r>
              <a:rPr lang="zh-TW" sz="1800" kern="100" dirty="0">
                <a:effectLst/>
                <a:latin typeface="SimSun" panose="02010600030101010101" pitchFamily="2" charset="-122"/>
                <a:ea typeface="Aptos" panose="020B0004020202020204" pitchFamily="34" charset="0"/>
                <a:cs typeface="Calibri" panose="020F0502020204030204" pitchFamily="34" charset="0"/>
              </a:rPr>
              <a:t>的一個資源，可以幫助您以尊重的方式慶祝獲獎者，其中許多技巧適用於貴分會的任何活動參與者。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11</a:t>
            </a:fld>
            <a:endParaRPr lang="en-US"/>
          </a:p>
        </p:txBody>
      </p:sp>
    </p:spTree>
    <p:extLst>
      <p:ext uri="{BB962C8B-B14F-4D97-AF65-F5344CB8AC3E}">
        <p14:creationId xmlns:p14="http://schemas.microsoft.com/office/powerpoint/2010/main" val="308094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不要忘記：僅僅因為您嘗試過一次但沒有成功，並不意味著下次也不會成功！再次嘗試合作。聯絡一個學校的新聯絡人。與其他分會交流他們的成功經驗。願意嘗試新技巧！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12</a:t>
            </a:fld>
            <a:endParaRPr lang="en-US"/>
          </a:p>
        </p:txBody>
      </p:sp>
    </p:spTree>
    <p:extLst>
      <p:ext uri="{BB962C8B-B14F-4D97-AF65-F5344CB8AC3E}">
        <p14:creationId xmlns:p14="http://schemas.microsoft.com/office/powerpoint/2010/main" val="4177141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當我們努力實現這一大目標時，需要記住的重要一點是，有工具、資源和人員可以爲我們提供幫助。您不是孤軍奮戰！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如果您對如何擴展貴分會的夢想計畫或大目標加速專案有疑問或需要有人出主意，身為您的專區主委，我和您的</a:t>
            </a:r>
            <a:r>
              <a:rPr lang="en-US" sz="1800" kern="100" dirty="0">
                <a:effectLst/>
                <a:latin typeface="SimSun" panose="02010600030101010101" pitchFamily="2" charset="-122"/>
                <a:ea typeface="Aptos" panose="020B0004020202020204" pitchFamily="34" charset="0"/>
                <a:cs typeface="Arial" panose="020B0604020202020204" pitchFamily="34" charset="0"/>
              </a:rPr>
              <a:t> SIA </a:t>
            </a:r>
            <a:r>
              <a:rPr lang="zh-TW" sz="1800" kern="100" dirty="0">
                <a:effectLst/>
                <a:latin typeface="SimSun" panose="02010600030101010101" pitchFamily="2" charset="-122"/>
                <a:ea typeface="Aptos" panose="020B0004020202020204" pitchFamily="34" charset="0"/>
                <a:cs typeface="Arial" panose="020B0604020202020204" pitchFamily="34" charset="0"/>
              </a:rPr>
              <a:t>總部工作人員將隨時為您提供幫助。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13</a:t>
            </a:fld>
            <a:endParaRPr lang="en-US"/>
          </a:p>
        </p:txBody>
      </p:sp>
    </p:spTree>
    <p:extLst>
      <p:ext uri="{BB962C8B-B14F-4D97-AF65-F5344CB8AC3E}">
        <p14:creationId xmlns:p14="http://schemas.microsoft.com/office/powerpoint/2010/main" val="677738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dirty="0">
                <a:effectLst/>
                <a:latin typeface="Aptos" panose="020B0004020202020204" pitchFamily="34" charset="0"/>
                <a:ea typeface="SimSun" panose="02010600030101010101" pitchFamily="2" charset="-122"/>
                <a:cs typeface="Arial" panose="020B0604020202020204" pitchFamily="34" charset="0"/>
              </a:rPr>
              <a:t>如果貴分會正在為大目標專案尋求財務支持，請申請用於教育和經濟賦權的蘭馨分會專款。這些資金可以幫助支持您的分會透過提供教育機會來影響更多的婦女和女青年！</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14</a:t>
            </a:fld>
            <a:endParaRPr lang="en-US"/>
          </a:p>
        </p:txBody>
      </p:sp>
    </p:spTree>
    <p:extLst>
      <p:ext uri="{BB962C8B-B14F-4D97-AF65-F5344CB8AC3E}">
        <p14:creationId xmlns:p14="http://schemas.microsoft.com/office/powerpoint/2010/main" val="4084832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kern="100">
                <a:effectLst/>
                <a:latin typeface="Aptos" panose="020B0004020202020204" pitchFamily="34" charset="0"/>
                <a:ea typeface="SimSun" panose="02010600030101010101" pitchFamily="2" charset="-122"/>
                <a:cs typeface="Arial" panose="020B0604020202020204" pitchFamily="34" charset="0"/>
              </a:rPr>
              <a:t>想想我們聯盟中的全體婦女和女青年，她們的生活可以透過接受教育而得到改善。想想貴分會如何在未來取得驚人成就並在提高我們活動的全球影響力方面發揮關鍵作用。</a:t>
            </a:r>
            <a:endParaRPr lang="en-US" sz="1800" kern="10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15</a:t>
            </a:fld>
            <a:endParaRPr lang="en-US"/>
          </a:p>
        </p:txBody>
      </p:sp>
    </p:spTree>
    <p:extLst>
      <p:ext uri="{BB962C8B-B14F-4D97-AF65-F5344CB8AC3E}">
        <p14:creationId xmlns:p14="http://schemas.microsoft.com/office/powerpoint/2010/main" val="5476425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0289F9E-9962-4B7B-BA18-A15907CCC6BF}" type="slidenum">
              <a:rPr lang="en-US" smtClean="0"/>
              <a:t>‹#›</a:t>
            </a:fld>
            <a:endParaRPr lang="en-US"/>
          </a:p>
        </p:txBody>
      </p:sp>
    </p:spTree>
    <p:extLst>
      <p:ext uri="{BB962C8B-B14F-4D97-AF65-F5344CB8AC3E}">
        <p14:creationId xmlns:p14="http://schemas.microsoft.com/office/powerpoint/2010/main" val="3465847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99466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112556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D92BC-42A9-434B-8530-ADBF4485E407}"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120722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035108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D92BC-42A9-434B-8530-ADBF4485E407}" type="datetimeFigureOut">
              <a:rPr lang="en-US" smtClean="0"/>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83617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9/5/2024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423693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00259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41324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32853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225106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199473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600648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894693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452109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527467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284784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9D0D92BC-42A9-434B-8530-ADBF4485E407}" type="datetimeFigureOut">
              <a:rPr lang="en-US" smtClean="0"/>
              <a:pPr/>
              <a:t>9/5/2024</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333815399"/>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gif"/><Relationship Id="rId5" Type="http://schemas.microsoft.com/office/2007/relationships/hdphoto" Target="../media/hdphoto1.wdp"/><Relationship Id="rId4" Type="http://schemas.openxmlformats.org/officeDocument/2006/relationships/image" Target="../media/image4.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g"/><Relationship Id="rId5" Type="http://schemas.microsoft.com/office/2007/relationships/hdphoto" Target="../media/hdphoto4.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5.wdp"/><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5.pn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microsoft.com/office/2007/relationships/hdphoto" Target="../media/hdphoto6.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07475C3-8D70-2B17-10B1-C28594467F87}"/>
              </a:ext>
            </a:extLst>
          </p:cNvPr>
          <p:cNvPicPr>
            <a:picLocks noChangeAspect="1"/>
          </p:cNvPicPr>
          <p:nvPr/>
        </p:nvPicPr>
        <p:blipFill rotWithShape="1">
          <a:blip r:embed="rId3"/>
          <a:srcRect t="8673" b="8673"/>
          <a:stretch/>
        </p:blipFill>
        <p:spPr>
          <a:xfrm>
            <a:off x="456289" y="393928"/>
            <a:ext cx="4932951" cy="6105726"/>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695058" y="5963265"/>
            <a:ext cx="5428551" cy="457413"/>
          </a:xfrm>
        </p:spPr>
        <p:txBody>
          <a:bodyPr>
            <a:normAutofit/>
          </a:bodyPr>
          <a:lstStyle/>
          <a:p>
            <a:pPr algn="l" rtl="0"/>
            <a:r>
              <a:rPr lang="zh-TW" sz="2000" b="0" i="0" u="none" baseline="0">
                <a:solidFill>
                  <a:schemeClr val="bg1"/>
                </a:solidFill>
              </a:rPr>
              <a:t>2024 年專區會議</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zh-TW"/>
          </a:p>
        </p:txBody>
      </p:sp>
      <p:sp>
        <p:nvSpPr>
          <p:cNvPr id="4" name="Title 3">
            <a:extLst>
              <a:ext uri="{FF2B5EF4-FFF2-40B4-BE49-F238E27FC236}">
                <a16:creationId xmlns:a16="http://schemas.microsoft.com/office/drawing/2014/main" id="{6307027A-FC1D-4C1C-A338-DFE0AE0A1047}"/>
              </a:ext>
            </a:extLst>
          </p:cNvPr>
          <p:cNvSpPr>
            <a:spLocks noGrp="1"/>
          </p:cNvSpPr>
          <p:nvPr>
            <p:ph type="ctrTitle"/>
          </p:nvPr>
        </p:nvSpPr>
        <p:spPr>
          <a:xfrm>
            <a:off x="5695058" y="4350807"/>
            <a:ext cx="5428551" cy="738781"/>
          </a:xfrm>
        </p:spPr>
        <p:txBody>
          <a:bodyPr/>
          <a:lstStyle/>
          <a:p>
            <a:pPr algn="l" rtl="0"/>
            <a:r>
              <a:rPr lang="zh-TW" sz="2400" b="0" i="0" u="none" baseline="0">
                <a:solidFill>
                  <a:schemeClr val="bg1"/>
                </a:solidFill>
                <a:latin typeface="+mn-lt"/>
                <a:ea typeface="+mn-lt"/>
                <a:cs typeface="+mn-lt"/>
              </a:rPr>
              <a:t>發表人：</a:t>
            </a:r>
            <a:br>
              <a:rPr lang="zh-TW" sz="2400">
                <a:solidFill>
                  <a:schemeClr val="bg1"/>
                </a:solidFill>
                <a:latin typeface="+mn-lt"/>
              </a:rPr>
            </a:br>
            <a:r>
              <a:rPr lang="zh-TW" sz="2400" b="0" i="0" u="none" baseline="0">
                <a:solidFill>
                  <a:schemeClr val="bg1"/>
                </a:solidFill>
                <a:latin typeface="+mn-lt"/>
                <a:ea typeface="+mn-lt"/>
                <a:cs typeface="+mn-lt"/>
              </a:rPr>
              <a:t>姓名、專區、活動主委</a:t>
            </a:r>
          </a:p>
        </p:txBody>
      </p:sp>
      <p:sp>
        <p:nvSpPr>
          <p:cNvPr id="5" name="Title 1">
            <a:extLst>
              <a:ext uri="{FF2B5EF4-FFF2-40B4-BE49-F238E27FC236}">
                <a16:creationId xmlns:a16="http://schemas.microsoft.com/office/drawing/2014/main" id="{09BEFE3A-490D-9ED5-D73D-052C653E1308}"/>
              </a:ext>
            </a:extLst>
          </p:cNvPr>
          <p:cNvSpPr txBox="1">
            <a:spLocks/>
          </p:cNvSpPr>
          <p:nvPr/>
        </p:nvSpPr>
        <p:spPr bwMode="gray">
          <a:xfrm>
            <a:off x="5561708" y="1219200"/>
            <a:ext cx="5896866" cy="27051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zh-TW" sz="4800" b="1" i="0" u="none" baseline="0">
                <a:solidFill>
                  <a:schemeClr val="bg1"/>
                </a:solidFill>
              </a:rPr>
              <a:t>更高遠的目標：</a:t>
            </a:r>
            <a:r>
              <a:rPr lang="zh-TW" sz="4000" b="1" i="0" u="none" baseline="0">
                <a:solidFill>
                  <a:schemeClr val="bg1"/>
                </a:solidFill>
              </a:rPr>
              <a:t> </a:t>
            </a:r>
            <a:r>
              <a:rPr lang="zh-TW" sz="4000" b="0" i="0" u="none" baseline="0"/>
              <a:t>吸引更多婦女和女青年以實現大目標</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5"/>
                                        </p:tgtEl>
                                        <p:attrNameLst>
                                          <p:attrName>style.visibility</p:attrName>
                                        </p:attrNameLst>
                                      </p:cBhvr>
                                      <p:to>
                                        <p:strVal val="visible"/>
                                      </p:to>
                                    </p:set>
                                    <p:animEffect transition="in" filter="fade">
                                      <p:cBhvr>
                                        <p:cTn id="10"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871814" y="372689"/>
            <a:ext cx="9300886" cy="1770436"/>
          </a:xfrm>
        </p:spPr>
        <p:txBody>
          <a:bodyPr vert="horz" lIns="91440" tIns="45720" rIns="91440" bIns="45720" rtlCol="0" anchor="ctr">
            <a:normAutofit/>
          </a:bodyPr>
          <a:lstStyle/>
          <a:p>
            <a:pPr algn="ctr" rtl="0"/>
            <a:r>
              <a:rPr lang="zh-TW" b="1" i="0" u="none" baseline="0">
                <a:solidFill>
                  <a:schemeClr val="bg2"/>
                </a:solidFill>
              </a:rPr>
              <a:t>增加</a:t>
            </a:r>
            <a:r>
              <a:rPr lang="zh-TW" sz="3200" b="1" i="0" u="none" baseline="0"/>
              <a:t>您的分會</a:t>
            </a:r>
            <a:r>
              <a:rPr lang="zh-TW" b="1" i="0" u="none" baseline="0">
                <a:solidFill>
                  <a:schemeClr val="bg2"/>
                </a:solidFill>
              </a:rPr>
              <a:t>可幫助的</a:t>
            </a:r>
            <a:r>
              <a:rPr lang="zh-TW" sz="3200" b="1" i="0" u="none" baseline="0">
                <a:solidFill>
                  <a:srgbClr val="002060"/>
                </a:solidFill>
              </a:rPr>
              <a:t> </a:t>
            </a:r>
            <a:r>
              <a:rPr lang="zh-TW" b="1" i="0" u="none" baseline="0">
                <a:solidFill>
                  <a:schemeClr val="bg2"/>
                </a:solidFill>
              </a:rPr>
              <a:t>婦女</a:t>
            </a:r>
            <a:r>
              <a:rPr lang="zh-TW" sz="3200" b="1" i="0" u="none" baseline="0">
                <a:solidFill>
                  <a:srgbClr val="002060"/>
                </a:solidFill>
              </a:rPr>
              <a:t> </a:t>
            </a:r>
            <a:r>
              <a:rPr lang="zh-TW" sz="3200" b="1" i="0" u="none" baseline="0">
                <a:solidFill>
                  <a:schemeClr val="bg1"/>
                </a:solidFill>
              </a:rPr>
              <a:t>和女青年</a:t>
            </a:r>
            <a:endParaRPr lang="zh-TW" sz="3200" dirty="0">
              <a:solidFill>
                <a:schemeClr val="bg1"/>
              </a:solidFill>
            </a:endParaRPr>
          </a:p>
        </p:txBody>
      </p:sp>
      <p:sp>
        <p:nvSpPr>
          <p:cNvPr id="3" name="TextBox 2">
            <a:extLst>
              <a:ext uri="{FF2B5EF4-FFF2-40B4-BE49-F238E27FC236}">
                <a16:creationId xmlns:a16="http://schemas.microsoft.com/office/drawing/2014/main" id="{2AC615DC-D2A7-BBF9-8D02-014E1BD764B6}"/>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zh-TW"/>
          </a:p>
        </p:txBody>
      </p:sp>
      <p:sp>
        <p:nvSpPr>
          <p:cNvPr id="4" name="Content Placeholder 2">
            <a:extLst>
              <a:ext uri="{FF2B5EF4-FFF2-40B4-BE49-F238E27FC236}">
                <a16:creationId xmlns:a16="http://schemas.microsoft.com/office/drawing/2014/main" id="{02553096-926D-EB9C-9D30-B5BA6083F1EF}"/>
              </a:ext>
            </a:extLst>
          </p:cNvPr>
          <p:cNvSpPr>
            <a:spLocks noGrp="1"/>
          </p:cNvSpPr>
          <p:nvPr>
            <p:ph idx="1"/>
          </p:nvPr>
        </p:nvSpPr>
        <p:spPr>
          <a:xfrm>
            <a:off x="5431901" y="2630118"/>
            <a:ext cx="6153150" cy="3221181"/>
          </a:xfrm>
        </p:spPr>
        <p:txBody>
          <a:bodyPr anchor="ctr">
            <a:normAutofit/>
          </a:bodyPr>
          <a:lstStyle/>
          <a:p>
            <a:pPr algn="l" rtl="0">
              <a:spcBef>
                <a:spcPts val="1800"/>
              </a:spcBef>
            </a:pPr>
            <a:r>
              <a:rPr lang="zh-TW" sz="3600" b="1" i="0" u="none" baseline="0">
                <a:solidFill>
                  <a:schemeClr val="tx2"/>
                </a:solidFill>
              </a:rPr>
              <a:t>夢想計畫 </a:t>
            </a:r>
          </a:p>
          <a:p>
            <a:pPr algn="l" rtl="0">
              <a:spcBef>
                <a:spcPts val="1800"/>
              </a:spcBef>
            </a:pPr>
            <a:endParaRPr lang="zh-TW" sz="3600" b="1" dirty="0">
              <a:solidFill>
                <a:schemeClr val="tx2"/>
              </a:solidFill>
            </a:endParaRPr>
          </a:p>
          <a:p>
            <a:pPr algn="l" rtl="0">
              <a:spcBef>
                <a:spcPts val="1800"/>
              </a:spcBef>
            </a:pPr>
            <a:endParaRPr lang="zh-TW" sz="3600" b="1" dirty="0">
              <a:solidFill>
                <a:schemeClr val="tx2"/>
              </a:solidFill>
            </a:endParaRPr>
          </a:p>
          <a:p>
            <a:pPr algn="l" rtl="0">
              <a:spcBef>
                <a:spcPts val="1800"/>
              </a:spcBef>
            </a:pPr>
            <a:r>
              <a:rPr lang="zh-TW" sz="3600" b="1" i="0" u="none" baseline="0">
                <a:solidFill>
                  <a:schemeClr val="tx2"/>
                </a:solidFill>
              </a:rPr>
              <a:t>大目標加速專案</a:t>
            </a:r>
            <a:endParaRPr lang="zh-TW" sz="2400" b="1" dirty="0">
              <a:solidFill>
                <a:schemeClr val="tx2"/>
              </a:solidFill>
            </a:endParaRPr>
          </a:p>
        </p:txBody>
      </p:sp>
      <p:pic>
        <p:nvPicPr>
          <p:cNvPr id="7" name="Picture 6" descr="一群婦女的頭部&#10;&#10;描述自動生成">
            <a:extLst>
              <a:ext uri="{FF2B5EF4-FFF2-40B4-BE49-F238E27FC236}">
                <a16:creationId xmlns:a16="http://schemas.microsoft.com/office/drawing/2014/main" id="{674B3307-7DFF-F386-9A77-1FE4079907E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796" b="97593" l="6771" r="90000">
                        <a14:foregroundMark x1="7865" y1="24259" x2="7865" y2="24259"/>
                        <a14:foregroundMark x1="6771" y1="80556" x2="6771" y2="80556"/>
                        <a14:foregroundMark x1="19844" y1="97685" x2="19844" y2="97685"/>
                        <a14:foregroundMark x1="31406" y1="8796" x2="31406" y2="8796"/>
                      </a14:backgroundRemoval>
                    </a14:imgEffect>
                  </a14:imgLayer>
                </a14:imgProps>
              </a:ext>
            </a:extLst>
          </a:blip>
          <a:stretch>
            <a:fillRect/>
          </a:stretch>
        </p:blipFill>
        <p:spPr>
          <a:xfrm>
            <a:off x="619124" y="2143125"/>
            <a:ext cx="7458075" cy="4195167"/>
          </a:xfrm>
          <a:prstGeom prst="rect">
            <a:avLst/>
          </a:prstGeom>
        </p:spPr>
      </p:pic>
      <p:pic>
        <p:nvPicPr>
          <p:cNvPr id="9" name="Picture 8" descr="文字的特寫&#10;&#10;描述自動生成">
            <a:extLst>
              <a:ext uri="{FF2B5EF4-FFF2-40B4-BE49-F238E27FC236}">
                <a16:creationId xmlns:a16="http://schemas.microsoft.com/office/drawing/2014/main" id="{C42F344F-96CE-5364-62C1-0D50956E34E0}"/>
              </a:ext>
            </a:extLst>
          </p:cNvPr>
          <p:cNvPicPr>
            <a:picLocks noChangeAspect="1"/>
          </p:cNvPicPr>
          <p:nvPr/>
        </p:nvPicPr>
        <p:blipFill>
          <a:blip r:embed="rId6"/>
          <a:stretch>
            <a:fillRect/>
          </a:stretch>
        </p:blipFill>
        <p:spPr>
          <a:xfrm>
            <a:off x="8508476" y="3575588"/>
            <a:ext cx="2191809" cy="835640"/>
          </a:xfrm>
          <a:prstGeom prst="rect">
            <a:avLst/>
          </a:prstGeom>
        </p:spPr>
      </p:pic>
      <p:pic>
        <p:nvPicPr>
          <p:cNvPr id="11" name="Picture 10" descr="標誌的特寫&#10;&#10;描述自動生成">
            <a:extLst>
              <a:ext uri="{FF2B5EF4-FFF2-40B4-BE49-F238E27FC236}">
                <a16:creationId xmlns:a16="http://schemas.microsoft.com/office/drawing/2014/main" id="{3D5447D4-4ACD-FAA4-B4C3-E5A23D2C53A3}"/>
              </a:ext>
            </a:extLst>
          </p:cNvPr>
          <p:cNvPicPr>
            <a:picLocks noChangeAspect="1"/>
          </p:cNvPicPr>
          <p:nvPr/>
        </p:nvPicPr>
        <p:blipFill>
          <a:blip r:embed="rId7"/>
          <a:stretch>
            <a:fillRect/>
          </a:stretch>
        </p:blipFill>
        <p:spPr>
          <a:xfrm>
            <a:off x="6480441" y="3526829"/>
            <a:ext cx="1790700" cy="933159"/>
          </a:xfrm>
          <a:prstGeom prst="rect">
            <a:avLst/>
          </a:prstGeom>
        </p:spPr>
      </p:pic>
      <p:sp>
        <p:nvSpPr>
          <p:cNvPr id="6" name="Google Shape;244;p33">
            <a:extLst>
              <a:ext uri="{FF2B5EF4-FFF2-40B4-BE49-F238E27FC236}">
                <a16:creationId xmlns:a16="http://schemas.microsoft.com/office/drawing/2014/main" id="{7AA85C72-4DD8-9D33-0459-EFA89C8B255E}"/>
              </a:ext>
            </a:extLst>
          </p:cNvPr>
          <p:cNvSpPr txBox="1">
            <a:spLocks/>
          </p:cNvSpPr>
          <p:nvPr/>
        </p:nvSpPr>
        <p:spPr>
          <a:xfrm>
            <a:off x="10255784" y="5894506"/>
            <a:ext cx="2634183" cy="869106"/>
          </a:xfrm>
          <a:prstGeom prst="rect">
            <a:avLst/>
          </a:prstGeom>
          <a:noFill/>
          <a:ln>
            <a:noFill/>
          </a:ln>
        </p:spPr>
        <p:txBody>
          <a:bodyPr spcFirstLastPara="1" wrap="square" lIns="91440"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ssistant" pitchFamily="2" charset="-79"/>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zh-TW" sz="2400" b="1" i="0" u="none" baseline="0">
                <a:solidFill>
                  <a:srgbClr val="002060"/>
                </a:solidFill>
                <a:latin typeface="+mj-lt"/>
                <a:ea typeface="Yu Mincho" panose="02020400000000000000" pitchFamily="18" charset="-128"/>
                <a:cs typeface="Times New Roman" panose="02020603050405020304" pitchFamily="18" charset="0"/>
              </a:rPr>
              <a:t>x</a:t>
            </a:r>
            <a:r>
              <a:rPr lang="zh-TW" sz="2800" b="1" i="0" u="none" baseline="0">
                <a:solidFill>
                  <a:srgbClr val="002060"/>
                </a:solidFill>
                <a:latin typeface="+mj-lt"/>
                <a:ea typeface="Yu Mincho" panose="02020400000000000000" pitchFamily="18" charset="-128"/>
                <a:cs typeface="Times New Roman" panose="02020603050405020304" pitchFamily="18" charset="0"/>
              </a:rPr>
              <a:t> 500,000</a:t>
            </a:r>
          </a:p>
          <a:p>
            <a:pPr algn="l" rtl="0"/>
            <a:r>
              <a:rPr lang="zh-TW" sz="900" b="1" i="0" u="none" baseline="0">
                <a:solidFill>
                  <a:srgbClr val="002060"/>
                </a:solidFill>
                <a:latin typeface="+mj-lt"/>
                <a:ea typeface="Yu Mincho" panose="02020400000000000000" pitchFamily="18" charset="-128"/>
                <a:cs typeface="Times New Roman" panose="02020603050405020304" pitchFamily="18" charset="0"/>
              </a:rPr>
              <a:t>賦予實現自己夢想的能力</a:t>
            </a:r>
          </a:p>
        </p:txBody>
      </p:sp>
      <p:pic>
        <p:nvPicPr>
          <p:cNvPr id="8" name="Picture 4" descr="女研究生-自由人物圖示">
            <a:extLst>
              <a:ext uri="{FF2B5EF4-FFF2-40B4-BE49-F238E27FC236}">
                <a16:creationId xmlns:a16="http://schemas.microsoft.com/office/drawing/2014/main" id="{597DBBB8-340C-1C18-3A4D-7BF07C832D8E}"/>
              </a:ext>
            </a:extLst>
          </p:cNvPr>
          <p:cNvPicPr>
            <a:picLocks noChangeAspect="1" noChangeArrowheads="1"/>
          </p:cNvPicPr>
          <p:nvPr/>
        </p:nvPicPr>
        <p:blipFill>
          <a:blip r:embed="rId8">
            <a:alphaModFix/>
            <a:duotone>
              <a:schemeClr val="accent1">
                <a:shade val="45000"/>
                <a:satMod val="135000"/>
              </a:schemeClr>
              <a:prstClr val="white"/>
            </a:duotone>
            <a:extLst>
              <a:ext uri="{BEBA8EAE-BF5A-486C-A8C5-ECC9F3942E4B}">
                <a14:imgProps xmlns:a14="http://schemas.microsoft.com/office/drawing/2010/main">
                  <a14:imgLayer r:embed="rId9">
                    <a14:imgEffect>
                      <a14:sharpenSoften amount="-50000"/>
                    </a14:imgEffect>
                    <a14:imgEffect>
                      <a14:colorTemperature colorTemp="15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527257" y="5943124"/>
            <a:ext cx="886542" cy="869106"/>
          </a:xfrm>
          <a:prstGeom prst="rect">
            <a:avLst/>
          </a:prstGeom>
          <a:noFill/>
          <a:ln>
            <a:noFill/>
          </a:ln>
        </p:spPr>
      </p:pic>
    </p:spTree>
    <p:extLst>
      <p:ext uri="{BB962C8B-B14F-4D97-AF65-F5344CB8AC3E}">
        <p14:creationId xmlns:p14="http://schemas.microsoft.com/office/powerpoint/2010/main" val="310113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EEA6B06-37BF-43FC-9986-67E8966764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4" name="Rectangle 13">
              <a:extLst>
                <a:ext uri="{FF2B5EF4-FFF2-40B4-BE49-F238E27FC236}">
                  <a16:creationId xmlns:a16="http://schemas.microsoft.com/office/drawing/2014/main" id="{D932D0FE-76FF-4860-ACE3-458B2BB90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5" name="Oval 14">
              <a:extLst>
                <a:ext uri="{FF2B5EF4-FFF2-40B4-BE49-F238E27FC236}">
                  <a16:creationId xmlns:a16="http://schemas.microsoft.com/office/drawing/2014/main" id="{E5D4D113-E6B9-4BCC-8EE7-ABFD7E942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6" name="Oval 15">
              <a:extLst>
                <a:ext uri="{FF2B5EF4-FFF2-40B4-BE49-F238E27FC236}">
                  <a16:creationId xmlns:a16="http://schemas.microsoft.com/office/drawing/2014/main" id="{909219B5-F7D1-4ED7-8DC1-CE442F43E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7" name="Oval 16">
              <a:extLst>
                <a:ext uri="{FF2B5EF4-FFF2-40B4-BE49-F238E27FC236}">
                  <a16:creationId xmlns:a16="http://schemas.microsoft.com/office/drawing/2014/main" id="{A0E47095-D247-457B-8082-990F3184C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8" name="Oval 17">
              <a:extLst>
                <a:ext uri="{FF2B5EF4-FFF2-40B4-BE49-F238E27FC236}">
                  <a16:creationId xmlns:a16="http://schemas.microsoft.com/office/drawing/2014/main" id="{E2DAA052-A50D-47AE-87C9-AAAB2A38F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9" name="Oval 18">
              <a:extLst>
                <a:ext uri="{FF2B5EF4-FFF2-40B4-BE49-F238E27FC236}">
                  <a16:creationId xmlns:a16="http://schemas.microsoft.com/office/drawing/2014/main" id="{3053F849-6CC2-45B1-B2CA-CCD77F8622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0" name="Freeform 5">
              <a:extLst>
                <a:ext uri="{FF2B5EF4-FFF2-40B4-BE49-F238E27FC236}">
                  <a16:creationId xmlns:a16="http://schemas.microsoft.com/office/drawing/2014/main" id="{86B102DE-9EA5-422F-910A-E4E2F0A594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22" name="Rectangle 21">
            <a:extLst>
              <a:ext uri="{FF2B5EF4-FFF2-40B4-BE49-F238E27FC236}">
                <a16:creationId xmlns:a16="http://schemas.microsoft.com/office/drawing/2014/main" id="{23D9DFF9-99E4-4FE6-9EAC-F1D7A7DFA5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7" name="TextBox 6">
            <a:extLst>
              <a:ext uri="{FF2B5EF4-FFF2-40B4-BE49-F238E27FC236}">
                <a16:creationId xmlns:a16="http://schemas.microsoft.com/office/drawing/2014/main" id="{543084F6-99A0-27D1-4435-FFEAA995BBA2}"/>
              </a:ext>
            </a:extLst>
          </p:cNvPr>
          <p:cNvSpPr txBox="1"/>
          <p:nvPr/>
        </p:nvSpPr>
        <p:spPr>
          <a:xfrm>
            <a:off x="1154955" y="4834466"/>
            <a:ext cx="9373098" cy="1185327"/>
          </a:xfrm>
          <a:prstGeom prst="rect">
            <a:avLst/>
          </a:prstGeom>
        </p:spPr>
        <p:txBody>
          <a:bodyPr vert="horz" lIns="91440" tIns="45720" rIns="91440" bIns="45720" rtlCol="0" anchor="b">
            <a:normAutofit/>
          </a:bodyPr>
          <a:lstStyle/>
          <a:p>
            <a:pPr algn="l" rtl="0">
              <a:lnSpc>
                <a:spcPct val="90000"/>
              </a:lnSpc>
              <a:spcBef>
                <a:spcPct val="0"/>
              </a:spcBef>
              <a:spcAft>
                <a:spcPts val="600"/>
              </a:spcAft>
            </a:pPr>
            <a:r>
              <a:rPr kumimoji="0" lang="zh-TW" sz="3600" b="0" i="0" u="none" strike="noStrike" kern="1200" cap="none" spc="0" normalizeH="0" baseline="0">
                <a:ln>
                  <a:noFill/>
                </a:ln>
                <a:solidFill>
                  <a:prstClr val="white"/>
                </a:solidFill>
                <a:effectLst/>
                <a:uLnTx/>
                <a:uFillTx/>
                <a:latin typeface="Century Gothic" panose="020B0502020202020204"/>
                <a:ea typeface="+mj-ea"/>
                <a:cs typeface="+mj-cs"/>
              </a:rPr>
              <a:t>我們如何</a:t>
            </a:r>
            <a:r>
              <a:rPr kumimoji="0" lang="zh-TW" sz="3600" b="1" i="0" u="none" strike="noStrike" kern="1200" cap="none" spc="0" normalizeH="0" baseline="0">
                <a:ln>
                  <a:noFill/>
                </a:ln>
                <a:solidFill>
                  <a:prstClr val="white"/>
                </a:solidFill>
                <a:effectLst/>
                <a:uLnTx/>
                <a:uFillTx/>
                <a:latin typeface="Century Gothic" panose="020B0502020202020204"/>
                <a:ea typeface="+mj-ea"/>
                <a:cs typeface="+mj-cs"/>
              </a:rPr>
              <a:t>以不同的方式</a:t>
            </a:r>
            <a:r>
              <a:rPr kumimoji="0" lang="zh-TW" sz="3600" b="0" i="0" u="none" strike="noStrike" kern="1200" cap="none" spc="0" normalizeH="0" baseline="0">
                <a:ln>
                  <a:noFill/>
                </a:ln>
                <a:solidFill>
                  <a:prstClr val="white"/>
                </a:solidFill>
                <a:effectLst/>
                <a:uLnTx/>
                <a:uFillTx/>
                <a:latin typeface="Century Gothic" panose="020B0502020202020204"/>
                <a:ea typeface="+mj-ea"/>
                <a:cs typeface="+mj-cs"/>
              </a:rPr>
              <a:t>影響</a:t>
            </a:r>
          </a:p>
          <a:p>
            <a:pPr algn="l" rtl="0">
              <a:lnSpc>
                <a:spcPct val="90000"/>
              </a:lnSpc>
              <a:spcBef>
                <a:spcPct val="0"/>
              </a:spcBef>
              <a:spcAft>
                <a:spcPts val="600"/>
              </a:spcAft>
            </a:pPr>
            <a:r>
              <a:rPr kumimoji="0" lang="zh-TW" sz="3600" b="1" i="0" u="none" strike="noStrike" kern="1200" cap="none" spc="0" normalizeH="0" baseline="0">
                <a:ln>
                  <a:noFill/>
                </a:ln>
                <a:solidFill>
                  <a:srgbClr val="ACCBF9"/>
                </a:solidFill>
                <a:effectLst/>
                <a:uLnTx/>
                <a:uFillTx/>
                <a:latin typeface="Century Gothic" panose="020B0502020202020204"/>
                <a:ea typeface="+mj-ea"/>
                <a:cs typeface="+mj-cs"/>
              </a:rPr>
              <a:t>更多</a:t>
            </a:r>
            <a:r>
              <a:rPr kumimoji="0" lang="zh-TW" sz="3600" b="0" i="0" u="none" strike="noStrike" kern="1200" cap="none" spc="0" normalizeH="0" baseline="0">
                <a:ln>
                  <a:noFill/>
                </a:ln>
                <a:effectLst/>
                <a:uLnTx/>
                <a:uFillTx/>
                <a:latin typeface="Century Gothic" panose="020B0502020202020204"/>
                <a:ea typeface="+mj-ea"/>
                <a:cs typeface="+mj-cs"/>
              </a:rPr>
              <a:t> </a:t>
            </a:r>
            <a:r>
              <a:rPr kumimoji="0" lang="zh-TW" sz="3600" b="0" i="0" u="none" strike="noStrike" kern="1200" cap="none" spc="0" normalizeH="0" baseline="0">
                <a:ln>
                  <a:noFill/>
                </a:ln>
                <a:solidFill>
                  <a:prstClr val="white"/>
                </a:solidFill>
                <a:effectLst/>
                <a:uLnTx/>
                <a:uFillTx/>
                <a:latin typeface="Century Gothic" panose="020B0502020202020204"/>
                <a:ea typeface="+mj-ea"/>
                <a:cs typeface="+mj-cs"/>
              </a:rPr>
              <a:t>婦女和女青年？</a:t>
            </a:r>
            <a:endParaRPr lang="zh-TW" sz="3600" dirty="0">
              <a:solidFill>
                <a:schemeClr val="bg2"/>
              </a:solidFill>
              <a:latin typeface="+mj-lt"/>
              <a:ea typeface="+mj-ea"/>
              <a:cs typeface="+mj-cs"/>
            </a:endParaRPr>
          </a:p>
        </p:txBody>
      </p:sp>
      <p:pic>
        <p:nvPicPr>
          <p:cNvPr id="4" name="Picture 3" descr="建築物上的彩色壁畫&#10;&#10;描述自動生成">
            <a:extLst>
              <a:ext uri="{FF2B5EF4-FFF2-40B4-BE49-F238E27FC236}">
                <a16:creationId xmlns:a16="http://schemas.microsoft.com/office/drawing/2014/main" id="{E5A53903-6337-5D1F-4EDF-403B48091478}"/>
              </a:ext>
            </a:extLst>
          </p:cNvPr>
          <p:cNvPicPr>
            <a:picLocks noChangeAspect="1"/>
          </p:cNvPicPr>
          <p:nvPr/>
        </p:nvPicPr>
        <p:blipFill rotWithShape="1">
          <a:blip r:embed="rId4"/>
          <a:srcRect t="27582" b="30299"/>
          <a:stretch/>
        </p:blipFill>
        <p:spPr>
          <a:xfrm>
            <a:off x="619124" y="2808288"/>
            <a:ext cx="10950565" cy="3459162"/>
          </a:xfrm>
          <a:prstGeom prst="rect">
            <a:avLst/>
          </a:prstGeom>
          <a:effectLst>
            <a:outerShdw blurRad="50800" dist="50800" dir="5400000" algn="tl" rotWithShape="0">
              <a:srgbClr val="000000">
                <a:alpha val="43000"/>
              </a:srgbClr>
            </a:outerShdw>
          </a:effectLst>
        </p:spPr>
      </p:pic>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zh-TW"/>
          </a:p>
        </p:txBody>
      </p:sp>
      <p:sp>
        <p:nvSpPr>
          <p:cNvPr id="5" name="TextBox 4">
            <a:extLst>
              <a:ext uri="{FF2B5EF4-FFF2-40B4-BE49-F238E27FC236}">
                <a16:creationId xmlns:a16="http://schemas.microsoft.com/office/drawing/2014/main" id="{1010175C-8058-7E4E-B596-7C5576828D8F}"/>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
        <p:nvSpPr>
          <p:cNvPr id="2" name="TextBox 1">
            <a:extLst>
              <a:ext uri="{FF2B5EF4-FFF2-40B4-BE49-F238E27FC236}">
                <a16:creationId xmlns:a16="http://schemas.microsoft.com/office/drawing/2014/main" id="{11F92E8F-B725-654F-0953-D43E4804088B}"/>
              </a:ext>
            </a:extLst>
          </p:cNvPr>
          <p:cNvSpPr txBox="1"/>
          <p:nvPr/>
        </p:nvSpPr>
        <p:spPr>
          <a:xfrm>
            <a:off x="923437" y="882655"/>
            <a:ext cx="9373098" cy="1185327"/>
          </a:xfrm>
          <a:prstGeom prst="rect">
            <a:avLst/>
          </a:prstGeom>
        </p:spPr>
        <p:txBody>
          <a:bodyPr vert="horz" lIns="91440" tIns="45720" rIns="91440" bIns="45720" rtlCol="0" anchor="b">
            <a:normAutofit/>
          </a:bodyPr>
          <a:lstStyle/>
          <a:p>
            <a:pPr algn="l" rtl="0">
              <a:lnSpc>
                <a:spcPct val="90000"/>
              </a:lnSpc>
              <a:spcBef>
                <a:spcPct val="0"/>
              </a:spcBef>
              <a:spcAft>
                <a:spcPts val="600"/>
              </a:spcAft>
            </a:pPr>
            <a:r>
              <a:rPr kumimoji="0" lang="zh-TW" sz="3600" b="0" i="0" u="none" strike="noStrike" kern="1200" cap="none" spc="0" normalizeH="0" baseline="0">
                <a:ln>
                  <a:noFill/>
                </a:ln>
                <a:solidFill>
                  <a:prstClr val="white"/>
                </a:solidFill>
                <a:effectLst/>
                <a:uLnTx/>
                <a:uFillTx/>
                <a:latin typeface="Century Gothic" panose="020B0502020202020204"/>
                <a:ea typeface="+mj-ea"/>
                <a:cs typeface="+mj-cs"/>
              </a:rPr>
              <a:t>我們如何</a:t>
            </a:r>
            <a:r>
              <a:rPr kumimoji="0" lang="zh-TW" sz="3600" b="1" i="0" u="none" strike="noStrike" kern="1200" cap="none" spc="0" normalizeH="0" baseline="0">
                <a:ln>
                  <a:noFill/>
                </a:ln>
                <a:solidFill>
                  <a:prstClr val="white"/>
                </a:solidFill>
                <a:effectLst/>
                <a:uLnTx/>
                <a:uFillTx/>
                <a:latin typeface="Century Gothic" panose="020B0502020202020204"/>
                <a:ea typeface="+mj-ea"/>
                <a:cs typeface="+mj-cs"/>
              </a:rPr>
              <a:t>以不同的方式</a:t>
            </a:r>
            <a:r>
              <a:rPr kumimoji="0" lang="zh-TW" sz="3600" b="0" i="0" u="none" strike="noStrike" kern="1200" cap="none" spc="0" normalizeH="0" baseline="0">
                <a:ln>
                  <a:noFill/>
                </a:ln>
                <a:solidFill>
                  <a:prstClr val="white"/>
                </a:solidFill>
                <a:effectLst/>
                <a:uLnTx/>
                <a:uFillTx/>
                <a:latin typeface="Century Gothic" panose="020B0502020202020204"/>
                <a:ea typeface="+mj-ea"/>
                <a:cs typeface="+mj-cs"/>
              </a:rPr>
              <a:t>影響</a:t>
            </a:r>
          </a:p>
          <a:p>
            <a:pPr algn="l" rtl="0">
              <a:lnSpc>
                <a:spcPct val="90000"/>
              </a:lnSpc>
              <a:spcBef>
                <a:spcPct val="0"/>
              </a:spcBef>
              <a:spcAft>
                <a:spcPts val="600"/>
              </a:spcAft>
            </a:pPr>
            <a:r>
              <a:rPr kumimoji="0" lang="zh-TW" sz="3600" b="1" i="0" u="none" strike="noStrike" kern="1200" cap="none" spc="0" normalizeH="0" baseline="0">
                <a:ln>
                  <a:noFill/>
                </a:ln>
                <a:solidFill>
                  <a:srgbClr val="ACCBF9"/>
                </a:solidFill>
                <a:effectLst/>
                <a:uLnTx/>
                <a:uFillTx/>
                <a:latin typeface="Century Gothic" panose="020B0502020202020204"/>
                <a:ea typeface="+mj-ea"/>
                <a:cs typeface="+mj-cs"/>
              </a:rPr>
              <a:t>更多</a:t>
            </a:r>
            <a:r>
              <a:rPr kumimoji="0" lang="zh-TW" sz="3600" b="0" i="0" u="none" strike="noStrike" kern="1200" cap="none" spc="0" normalizeH="0" baseline="0">
                <a:ln>
                  <a:noFill/>
                </a:ln>
                <a:solidFill>
                  <a:prstClr val="white"/>
                </a:solidFill>
                <a:effectLst/>
                <a:uLnTx/>
                <a:uFillTx/>
                <a:latin typeface="Century Gothic" panose="020B0502020202020204"/>
                <a:ea typeface="+mj-ea"/>
                <a:cs typeface="+mj-cs"/>
              </a:rPr>
              <a:t>婦女和女青年？</a:t>
            </a:r>
            <a:endParaRPr lang="zh-TW" sz="3600" dirty="0">
              <a:solidFill>
                <a:schemeClr val="bg2"/>
              </a:solidFill>
              <a:latin typeface="+mj-lt"/>
              <a:ea typeface="+mj-ea"/>
              <a:cs typeface="+mj-cs"/>
            </a:endParaRPr>
          </a:p>
        </p:txBody>
      </p:sp>
    </p:spTree>
    <p:extLst>
      <p:ext uri="{BB962C8B-B14F-4D97-AF65-F5344CB8AC3E}">
        <p14:creationId xmlns:p14="http://schemas.microsoft.com/office/powerpoint/2010/main" val="74188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793003" y="620186"/>
            <a:ext cx="8761413" cy="706964"/>
          </a:xfrm>
        </p:spPr>
        <p:txBody>
          <a:bodyPr/>
          <a:lstStyle/>
          <a:p>
            <a:pPr algn="l" rtl="0"/>
            <a:r>
              <a:rPr lang="zh-TW" b="0" i="0" u="none" baseline="0"/>
              <a:t>啟動一個</a:t>
            </a:r>
            <a:r>
              <a:rPr lang="zh-TW" b="0" i="1" u="none" baseline="0">
                <a:solidFill>
                  <a:schemeClr val="bg1"/>
                </a:solidFill>
              </a:rPr>
              <a:t>夢想它、實現它</a:t>
            </a:r>
            <a:r>
              <a:rPr lang="zh-TW" b="0" i="0" u="none" baseline="0"/>
              <a:t>專案！</a:t>
            </a:r>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endParaRPr lang="zh-TW" sz="1400" dirty="0">
              <a:solidFill>
                <a:schemeClr val="accent1"/>
              </a:solidFill>
            </a:endParaRP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zh-TW"/>
          </a:p>
        </p:txBody>
      </p:sp>
      <p:pic>
        <p:nvPicPr>
          <p:cNvPr id="4" name="Picture 3" descr="一群人舉著牌子&#10;&#10;描述自動生成">
            <a:extLst>
              <a:ext uri="{FF2B5EF4-FFF2-40B4-BE49-F238E27FC236}">
                <a16:creationId xmlns:a16="http://schemas.microsoft.com/office/drawing/2014/main" id="{BB25B961-795B-413E-DB43-EA48C84BD66E}"/>
              </a:ext>
            </a:extLst>
          </p:cNvPr>
          <p:cNvPicPr>
            <a:picLocks noChangeAspect="1"/>
          </p:cNvPicPr>
          <p:nvPr/>
        </p:nvPicPr>
        <p:blipFill rotWithShape="1">
          <a:blip r:embed="rId4">
            <a:alphaModFix/>
          </a:blip>
          <a:srcRect t="20838" b="19786"/>
          <a:stretch/>
        </p:blipFill>
        <p:spPr>
          <a:xfrm>
            <a:off x="476250" y="1852074"/>
            <a:ext cx="11239500" cy="4432319"/>
          </a:xfrm>
          <a:prstGeom prst="rect">
            <a:avLst/>
          </a:prstGeom>
        </p:spPr>
      </p:pic>
    </p:spTree>
    <p:extLst>
      <p:ext uri="{BB962C8B-B14F-4D97-AF65-F5344CB8AC3E}">
        <p14:creationId xmlns:p14="http://schemas.microsoft.com/office/powerpoint/2010/main" val="2009345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921247-27A9-A741-E244-C0C3F2ECB28A}"/>
              </a:ext>
            </a:extLst>
          </p:cNvPr>
          <p:cNvSpPr/>
          <p:nvPr/>
        </p:nvSpPr>
        <p:spPr>
          <a:xfrm>
            <a:off x="476250" y="1852074"/>
            <a:ext cx="11239500" cy="443231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zh-TW"/>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endParaRPr lang="zh-TW" sz="1400" dirty="0">
              <a:solidFill>
                <a:schemeClr val="accent1"/>
              </a:solidFill>
            </a:endParaRP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zh-TW"/>
          </a:p>
        </p:txBody>
      </p:sp>
      <p:pic>
        <p:nvPicPr>
          <p:cNvPr id="4" name="Picture 3" descr="一群人舉著牌子&#10;&#10;描述自動生成">
            <a:extLst>
              <a:ext uri="{FF2B5EF4-FFF2-40B4-BE49-F238E27FC236}">
                <a16:creationId xmlns:a16="http://schemas.microsoft.com/office/drawing/2014/main" id="{BB25B961-795B-413E-DB43-EA48C84BD66E}"/>
              </a:ext>
            </a:extLst>
          </p:cNvPr>
          <p:cNvPicPr>
            <a:picLocks noChangeAspect="1"/>
          </p:cNvPicPr>
          <p:nvPr/>
        </p:nvPicPr>
        <p:blipFill rotWithShape="1">
          <a:blip r:embed="rId4">
            <a:alphaModFix amt="20000"/>
          </a:blip>
          <a:srcRect t="20838" b="19786"/>
          <a:stretch/>
        </p:blipFill>
        <p:spPr>
          <a:xfrm>
            <a:off x="476250" y="1852074"/>
            <a:ext cx="11239500" cy="4432319"/>
          </a:xfrm>
          <a:prstGeom prst="rect">
            <a:avLst/>
          </a:prstGeom>
        </p:spPr>
      </p:pic>
      <p:sp>
        <p:nvSpPr>
          <p:cNvPr id="10" name="Title 9">
            <a:extLst>
              <a:ext uri="{FF2B5EF4-FFF2-40B4-BE49-F238E27FC236}">
                <a16:creationId xmlns:a16="http://schemas.microsoft.com/office/drawing/2014/main" id="{199BB420-E346-6999-FF98-49F99C391D27}"/>
              </a:ext>
            </a:extLst>
          </p:cNvPr>
          <p:cNvSpPr>
            <a:spLocks noGrp="1"/>
          </p:cNvSpPr>
          <p:nvPr>
            <p:ph type="title"/>
          </p:nvPr>
        </p:nvSpPr>
        <p:spPr>
          <a:xfrm>
            <a:off x="7966169" y="882648"/>
            <a:ext cx="1588247" cy="706964"/>
          </a:xfrm>
        </p:spPr>
        <p:txBody>
          <a:bodyPr/>
          <a:lstStyle/>
          <a:p>
            <a:pPr algn="l" rtl="0"/>
            <a:r>
              <a:rPr lang="zh-TW" b="1" i="0" u="none" baseline="0">
                <a:solidFill>
                  <a:schemeClr val="bg1"/>
                </a:solidFill>
              </a:rPr>
              <a:t>爲什麽？</a:t>
            </a:r>
          </a:p>
        </p:txBody>
      </p:sp>
      <p:sp>
        <p:nvSpPr>
          <p:cNvPr id="11" name="Title 1">
            <a:extLst>
              <a:ext uri="{FF2B5EF4-FFF2-40B4-BE49-F238E27FC236}">
                <a16:creationId xmlns:a16="http://schemas.microsoft.com/office/drawing/2014/main" id="{660E3351-7752-A71A-02B9-4E5E3411ED1A}"/>
              </a:ext>
            </a:extLst>
          </p:cNvPr>
          <p:cNvSpPr txBox="1">
            <a:spLocks/>
          </p:cNvSpPr>
          <p:nvPr/>
        </p:nvSpPr>
        <p:spPr bwMode="gray">
          <a:xfrm>
            <a:off x="793003" y="620186"/>
            <a:ext cx="8761413"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zh-TW" b="0" i="0" u="none" baseline="0"/>
              <a:t>啟動一個</a:t>
            </a:r>
            <a:r>
              <a:rPr lang="zh-TW" b="0" i="1" u="none" baseline="0">
                <a:solidFill>
                  <a:schemeClr val="bg1"/>
                </a:solidFill>
              </a:rPr>
              <a:t>夢想它、實現它</a:t>
            </a:r>
            <a:r>
              <a:rPr lang="zh-TW" b="0" i="0" u="none" baseline="0"/>
              <a:t>專案！</a:t>
            </a:r>
          </a:p>
        </p:txBody>
      </p:sp>
      <p:graphicFrame>
        <p:nvGraphicFramePr>
          <p:cNvPr id="21" name="Content Placeholder 6">
            <a:extLst>
              <a:ext uri="{FF2B5EF4-FFF2-40B4-BE49-F238E27FC236}">
                <a16:creationId xmlns:a16="http://schemas.microsoft.com/office/drawing/2014/main" id="{3E9F1F37-F9C9-16AF-0A96-7CD3567E22B5}"/>
              </a:ext>
            </a:extLst>
          </p:cNvPr>
          <p:cNvGraphicFramePr>
            <a:graphicFrameLocks/>
          </p:cNvGraphicFramePr>
          <p:nvPr>
            <p:extLst>
              <p:ext uri="{D42A27DB-BD31-4B8C-83A1-F6EECF244321}">
                <p14:modId xmlns:p14="http://schemas.microsoft.com/office/powerpoint/2010/main" val="2509812006"/>
              </p:ext>
            </p:extLst>
          </p:nvPr>
        </p:nvGraphicFramePr>
        <p:xfrm>
          <a:off x="8226" y="1858709"/>
          <a:ext cx="5023902" cy="4597126"/>
        </p:xfrm>
        <a:graphic>
          <a:graphicData uri="http://schemas.openxmlformats.org/drawingml/2006/chart">
            <c:chart xmlns:c="http://schemas.openxmlformats.org/drawingml/2006/chart" xmlns:r="http://schemas.openxmlformats.org/officeDocument/2006/relationships" r:id="rId5"/>
          </a:graphicData>
        </a:graphic>
      </p:graphicFrame>
      <p:sp>
        <p:nvSpPr>
          <p:cNvPr id="23" name="Title 1">
            <a:extLst>
              <a:ext uri="{FF2B5EF4-FFF2-40B4-BE49-F238E27FC236}">
                <a16:creationId xmlns:a16="http://schemas.microsoft.com/office/drawing/2014/main" id="{58062B12-8E1F-7D2F-D4F6-F379A9BF3A71}"/>
              </a:ext>
            </a:extLst>
          </p:cNvPr>
          <p:cNvSpPr txBox="1">
            <a:spLocks/>
          </p:cNvSpPr>
          <p:nvPr/>
        </p:nvSpPr>
        <p:spPr bwMode="gray">
          <a:xfrm>
            <a:off x="1450577" y="2309950"/>
            <a:ext cx="1299298" cy="10212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zh-TW" sz="3200" b="0" i="0" u="none" baseline="0">
                <a:solidFill>
                  <a:srgbClr val="EBEBEB"/>
                </a:solidFill>
              </a:rPr>
              <a:t>40%</a:t>
            </a:r>
          </a:p>
        </p:txBody>
      </p:sp>
      <p:sp>
        <p:nvSpPr>
          <p:cNvPr id="24" name="Title 1">
            <a:extLst>
              <a:ext uri="{FF2B5EF4-FFF2-40B4-BE49-F238E27FC236}">
                <a16:creationId xmlns:a16="http://schemas.microsoft.com/office/drawing/2014/main" id="{55A85E5E-C39B-6E83-7062-A6AEEA30F22E}"/>
              </a:ext>
            </a:extLst>
          </p:cNvPr>
          <p:cNvSpPr txBox="1">
            <a:spLocks/>
          </p:cNvSpPr>
          <p:nvPr/>
        </p:nvSpPr>
        <p:spPr bwMode="gray">
          <a:xfrm>
            <a:off x="3118100" y="3215325"/>
            <a:ext cx="1299298" cy="10212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zh-TW" sz="3200" b="0" i="0" u="none" baseline="0">
                <a:solidFill>
                  <a:srgbClr val="EBEBEB"/>
                </a:solidFill>
              </a:rPr>
              <a:t>60%</a:t>
            </a:r>
          </a:p>
        </p:txBody>
      </p:sp>
      <p:sp>
        <p:nvSpPr>
          <p:cNvPr id="27" name="Content Placeholder 23">
            <a:extLst>
              <a:ext uri="{FF2B5EF4-FFF2-40B4-BE49-F238E27FC236}">
                <a16:creationId xmlns:a16="http://schemas.microsoft.com/office/drawing/2014/main" id="{75EC9936-9AAC-4B5B-AAC9-BBB6BE1EE4BE}"/>
              </a:ext>
            </a:extLst>
          </p:cNvPr>
          <p:cNvSpPr txBox="1">
            <a:spLocks/>
          </p:cNvSpPr>
          <p:nvPr/>
        </p:nvSpPr>
        <p:spPr>
          <a:xfrm>
            <a:off x="965456" y="3161343"/>
            <a:ext cx="1684620" cy="75066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l" rtl="0">
              <a:buNone/>
            </a:pPr>
            <a:r>
              <a:rPr lang="zh-TW" b="0" i="0" u="none" baseline="0" dirty="0">
                <a:solidFill>
                  <a:schemeClr val="bg1"/>
                </a:solidFill>
              </a:rPr>
              <a:t>已經參加的分會</a:t>
            </a:r>
          </a:p>
        </p:txBody>
      </p:sp>
      <p:sp>
        <p:nvSpPr>
          <p:cNvPr id="28" name="Content Placeholder 23">
            <a:extLst>
              <a:ext uri="{FF2B5EF4-FFF2-40B4-BE49-F238E27FC236}">
                <a16:creationId xmlns:a16="http://schemas.microsoft.com/office/drawing/2014/main" id="{87C24065-B033-53BF-2D8E-DCED8FF053D4}"/>
              </a:ext>
            </a:extLst>
          </p:cNvPr>
          <p:cNvSpPr txBox="1">
            <a:spLocks/>
          </p:cNvSpPr>
          <p:nvPr/>
        </p:nvSpPr>
        <p:spPr>
          <a:xfrm>
            <a:off x="2681904" y="4068233"/>
            <a:ext cx="1634434" cy="9863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l" rtl="0">
              <a:buNone/>
            </a:pPr>
            <a:r>
              <a:rPr lang="zh-TW" b="0" i="0" u="none" baseline="0">
                <a:solidFill>
                  <a:schemeClr val="bg1"/>
                </a:solidFill>
              </a:rPr>
              <a:t>有參加潛力的分會！</a:t>
            </a:r>
          </a:p>
        </p:txBody>
      </p:sp>
      <p:sp>
        <p:nvSpPr>
          <p:cNvPr id="29" name="Content Placeholder 2">
            <a:extLst>
              <a:ext uri="{FF2B5EF4-FFF2-40B4-BE49-F238E27FC236}">
                <a16:creationId xmlns:a16="http://schemas.microsoft.com/office/drawing/2014/main" id="{F133CA28-C4B5-8152-A67C-F1D57877E235}"/>
              </a:ext>
            </a:extLst>
          </p:cNvPr>
          <p:cNvSpPr txBox="1">
            <a:spLocks/>
          </p:cNvSpPr>
          <p:nvPr/>
        </p:nvSpPr>
        <p:spPr>
          <a:xfrm>
            <a:off x="4885422" y="1943350"/>
            <a:ext cx="6583890" cy="1782617"/>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spcBef>
                <a:spcPts val="1800"/>
              </a:spcBef>
              <a:buClr>
                <a:schemeClr val="bg2"/>
              </a:buClr>
            </a:pPr>
            <a:r>
              <a:rPr lang="zh-TW" sz="2400" b="0" i="0" u="none" baseline="0">
                <a:solidFill>
                  <a:schemeClr val="bg1"/>
                </a:solidFill>
                <a:effectLst>
                  <a:outerShdw blurRad="50800" dist="38100" algn="l" rotWithShape="0">
                    <a:prstClr val="black">
                      <a:alpha val="40000"/>
                    </a:prstClr>
                  </a:outerShdw>
                </a:effectLst>
              </a:rPr>
              <a:t>以較低的每位女青年所費成本影響許多女青年</a:t>
            </a:r>
          </a:p>
          <a:p>
            <a:pPr algn="l" rtl="0">
              <a:spcBef>
                <a:spcPts val="1800"/>
              </a:spcBef>
              <a:buClr>
                <a:schemeClr val="bg2"/>
              </a:buClr>
            </a:pPr>
            <a:r>
              <a:rPr lang="zh-TW" sz="2400" b="0" i="0" u="none" baseline="0">
                <a:solidFill>
                  <a:schemeClr val="bg1"/>
                </a:solidFill>
                <a:effectLst>
                  <a:outerShdw blurRad="50800" dist="38100" algn="l" rotWithShape="0">
                    <a:prstClr val="black">
                      <a:alpha val="40000"/>
                    </a:prstClr>
                  </a:outerShdw>
                </a:effectLst>
              </a:rPr>
              <a:t>透過志工機會吸引潛在的新會員和支持者 </a:t>
            </a:r>
          </a:p>
        </p:txBody>
      </p:sp>
    </p:spTree>
    <p:extLst>
      <p:ext uri="{BB962C8B-B14F-4D97-AF65-F5344CB8AC3E}">
        <p14:creationId xmlns:p14="http://schemas.microsoft.com/office/powerpoint/2010/main" val="892401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0ABBD73B-46D0-4264-905C-F695D55D1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30" name="Rectangle 29">
              <a:extLst>
                <a:ext uri="{FF2B5EF4-FFF2-40B4-BE49-F238E27FC236}">
                  <a16:creationId xmlns:a16="http://schemas.microsoft.com/office/drawing/2014/main" id="{901217EB-8716-4D08-8AAE-957EC5FAD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31" name="Oval 30">
              <a:extLst>
                <a:ext uri="{FF2B5EF4-FFF2-40B4-BE49-F238E27FC236}">
                  <a16:creationId xmlns:a16="http://schemas.microsoft.com/office/drawing/2014/main" id="{24104B12-E2C0-44D9-AD2C-23A71417CE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32" name="Oval 31">
              <a:extLst>
                <a:ext uri="{FF2B5EF4-FFF2-40B4-BE49-F238E27FC236}">
                  <a16:creationId xmlns:a16="http://schemas.microsoft.com/office/drawing/2014/main" id="{FA8996E6-2B0A-4493-AD54-314F754A5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33" name="Oval 32">
              <a:extLst>
                <a:ext uri="{FF2B5EF4-FFF2-40B4-BE49-F238E27FC236}">
                  <a16:creationId xmlns:a16="http://schemas.microsoft.com/office/drawing/2014/main" id="{FE2F6228-6CAA-4235-867C-E6E07303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34" name="Freeform 5">
              <a:extLst>
                <a:ext uri="{FF2B5EF4-FFF2-40B4-BE49-F238E27FC236}">
                  <a16:creationId xmlns:a16="http://schemas.microsoft.com/office/drawing/2014/main" id="{88B974C7-D017-4FB6-BF16-39309E9293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36" name="Rectangle 35">
            <a:extLst>
              <a:ext uri="{FF2B5EF4-FFF2-40B4-BE49-F238E27FC236}">
                <a16:creationId xmlns:a16="http://schemas.microsoft.com/office/drawing/2014/main" id="{3C6BBDDC-4AE2-4B32-83BF-E8A8D54B3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grpSp>
        <p:nvGrpSpPr>
          <p:cNvPr id="38" name="Group 37">
            <a:extLst>
              <a:ext uri="{FF2B5EF4-FFF2-40B4-BE49-F238E27FC236}">
                <a16:creationId xmlns:a16="http://schemas.microsoft.com/office/drawing/2014/main" id="{CFED0E55-2886-4F44-9585-4988B919E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39" name="Rectangle 38">
              <a:extLst>
                <a:ext uri="{FF2B5EF4-FFF2-40B4-BE49-F238E27FC236}">
                  <a16:creationId xmlns:a16="http://schemas.microsoft.com/office/drawing/2014/main" id="{33E4A205-5026-4768-9BF7-B27B67BC1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40" name="Oval 39">
              <a:extLst>
                <a:ext uri="{FF2B5EF4-FFF2-40B4-BE49-F238E27FC236}">
                  <a16:creationId xmlns:a16="http://schemas.microsoft.com/office/drawing/2014/main" id="{5460E8C0-3157-4882-A214-47DD26E97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41" name="Oval 40">
              <a:extLst>
                <a:ext uri="{FF2B5EF4-FFF2-40B4-BE49-F238E27FC236}">
                  <a16:creationId xmlns:a16="http://schemas.microsoft.com/office/drawing/2014/main" id="{71E8BD30-A3D6-4BCD-9FD4-61B2B947E7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42" name="Oval 41">
              <a:extLst>
                <a:ext uri="{FF2B5EF4-FFF2-40B4-BE49-F238E27FC236}">
                  <a16:creationId xmlns:a16="http://schemas.microsoft.com/office/drawing/2014/main" id="{B2EDA152-4474-4B8A-9176-0F550EE24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43" name="Freeform 5">
              <a:extLst>
                <a:ext uri="{FF2B5EF4-FFF2-40B4-BE49-F238E27FC236}">
                  <a16:creationId xmlns:a16="http://schemas.microsoft.com/office/drawing/2014/main" id="{02F0A769-5B8D-43C3-92E7-2162D13334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pic>
        <p:nvPicPr>
          <p:cNvPr id="24" name="Picture 23" descr="一群人站在房間裏&#10;&#10;描述自動生成">
            <a:extLst>
              <a:ext uri="{FF2B5EF4-FFF2-40B4-BE49-F238E27FC236}">
                <a16:creationId xmlns:a16="http://schemas.microsoft.com/office/drawing/2014/main" id="{A3FB2318-9DE7-3CD6-6FAF-60661A90DD71}"/>
              </a:ext>
            </a:extLst>
          </p:cNvPr>
          <p:cNvPicPr>
            <a:picLocks noChangeAspect="1"/>
          </p:cNvPicPr>
          <p:nvPr/>
        </p:nvPicPr>
        <p:blipFill rotWithShape="1">
          <a:blip r:embed="rId4">
            <a:duotone>
              <a:prstClr val="black"/>
              <a:schemeClr val="accent5">
                <a:tint val="45000"/>
                <a:satMod val="400000"/>
              </a:schemeClr>
            </a:duotone>
            <a:alphaModFix amt="25000"/>
          </a:blip>
          <a:srcRect l="14" t="5624" r="-14" b="24471"/>
          <a:stretch/>
        </p:blipFill>
        <p:spPr>
          <a:xfrm>
            <a:off x="474133" y="475488"/>
            <a:ext cx="5621867" cy="5909733"/>
          </a:xfrm>
          <a:prstGeom prst="rect">
            <a:avLst/>
          </a:prstGeom>
        </p:spPr>
      </p:pic>
      <p:pic>
        <p:nvPicPr>
          <p:cNvPr id="23" name="Picture 22" descr="一群人互相擁抱&#10;&#10;描述自動生成">
            <a:extLst>
              <a:ext uri="{FF2B5EF4-FFF2-40B4-BE49-F238E27FC236}">
                <a16:creationId xmlns:a16="http://schemas.microsoft.com/office/drawing/2014/main" id="{5D088DF5-AFFE-F7EB-EED3-BD032E75E76D}"/>
              </a:ext>
            </a:extLst>
          </p:cNvPr>
          <p:cNvPicPr>
            <a:picLocks noChangeAspect="1"/>
          </p:cNvPicPr>
          <p:nvPr/>
        </p:nvPicPr>
        <p:blipFill rotWithShape="1">
          <a:blip r:embed="rId5">
            <a:duotone>
              <a:prstClr val="black"/>
              <a:schemeClr val="accent5">
                <a:tint val="45000"/>
                <a:satMod val="400000"/>
              </a:schemeClr>
            </a:duotone>
            <a:alphaModFix amt="25000"/>
          </a:blip>
          <a:srcRect t="19657" b="21213"/>
          <a:stretch/>
        </p:blipFill>
        <p:spPr>
          <a:xfrm>
            <a:off x="6096000" y="475488"/>
            <a:ext cx="5621867" cy="5909733"/>
          </a:xfrm>
          <a:prstGeom prst="rect">
            <a:avLst/>
          </a:prstGeom>
        </p:spPr>
      </p:pic>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1154954" y="2099733"/>
            <a:ext cx="8827245" cy="2677648"/>
          </a:xfrm>
        </p:spPr>
        <p:txBody>
          <a:bodyPr vert="horz" lIns="91440" tIns="45720" rIns="91440" bIns="45720" rtlCol="0" anchor="b">
            <a:normAutofit/>
          </a:bodyPr>
          <a:lstStyle/>
          <a:p>
            <a:pPr algn="l" rtl="0"/>
            <a:r>
              <a:rPr lang="zh-TW" sz="5400" b="0" i="0" u="none" baseline="0">
                <a:solidFill>
                  <a:schemeClr val="bg1"/>
                </a:solidFill>
                <a:effectLst>
                  <a:outerShdw blurRad="50800" dist="38100" algn="l" rotWithShape="0">
                    <a:prstClr val="black">
                      <a:alpha val="40000"/>
                    </a:prstClr>
                  </a:outerShdw>
                </a:effectLst>
              </a:rPr>
              <a:t>您可以如何</a:t>
            </a:r>
            <a:r>
              <a:rPr lang="zh-TW" sz="5400" b="1" i="0" u="none" baseline="0">
                <a:solidFill>
                  <a:schemeClr val="bg1"/>
                </a:solidFill>
                <a:effectLst>
                  <a:outerShdw blurRad="50800" dist="38100" algn="l" rotWithShape="0">
                    <a:prstClr val="black">
                      <a:alpha val="40000"/>
                    </a:prstClr>
                  </a:outerShdw>
                </a:effectLst>
              </a:rPr>
              <a:t>擴展會員</a:t>
            </a:r>
            <a:r>
              <a:rPr lang="zh-TW" sz="5400" b="0" i="0" u="none" baseline="0">
                <a:solidFill>
                  <a:schemeClr val="bg1"/>
                </a:solidFill>
                <a:effectLst>
                  <a:outerShdw blurRad="50800" dist="38100" algn="l" rotWithShape="0">
                    <a:prstClr val="black">
                      <a:alpha val="40000"/>
                    </a:prstClr>
                  </a:outerShdw>
                </a:effectLst>
              </a:rPr>
              <a:t>？</a:t>
            </a:r>
          </a:p>
        </p:txBody>
      </p:sp>
      <p:sp>
        <p:nvSpPr>
          <p:cNvPr id="45" name="Rectangle 44">
            <a:extLst>
              <a:ext uri="{FF2B5EF4-FFF2-40B4-BE49-F238E27FC236}">
                <a16:creationId xmlns:a16="http://schemas.microsoft.com/office/drawing/2014/main" id="{53ADB529-4C37-4E89-8338-F789A78D9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5" name="TextBox 24">
            <a:extLst>
              <a:ext uri="{FF2B5EF4-FFF2-40B4-BE49-F238E27FC236}">
                <a16:creationId xmlns:a16="http://schemas.microsoft.com/office/drawing/2014/main" id="{CB2FDE48-ACD4-861D-A5F5-F34DD8D922C7}"/>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
        <p:nvSpPr>
          <p:cNvPr id="35" name="Rectangle 34">
            <a:extLst>
              <a:ext uri="{FF2B5EF4-FFF2-40B4-BE49-F238E27FC236}">
                <a16:creationId xmlns:a16="http://schemas.microsoft.com/office/drawing/2014/main" id="{D1CE463F-B079-7A0C-974A-31E67819DF45}"/>
              </a:ext>
            </a:extLst>
          </p:cNvPr>
          <p:cNvSpPr/>
          <p:nvPr/>
        </p:nvSpPr>
        <p:spPr>
          <a:xfrm>
            <a:off x="474133" y="4781867"/>
            <a:ext cx="11230694" cy="1605131"/>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zh-TW"/>
          </a:p>
        </p:txBody>
      </p:sp>
      <p:sp>
        <p:nvSpPr>
          <p:cNvPr id="46" name="Content Placeholder 2">
            <a:extLst>
              <a:ext uri="{FF2B5EF4-FFF2-40B4-BE49-F238E27FC236}">
                <a16:creationId xmlns:a16="http://schemas.microsoft.com/office/drawing/2014/main" id="{93B12018-4F06-787A-04FF-F594684C162C}"/>
              </a:ext>
            </a:extLst>
          </p:cNvPr>
          <p:cNvSpPr txBox="1">
            <a:spLocks/>
          </p:cNvSpPr>
          <p:nvPr/>
        </p:nvSpPr>
        <p:spPr>
          <a:xfrm>
            <a:off x="799031" y="4762152"/>
            <a:ext cx="5307725" cy="1420178"/>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zh-TW" sz="2000" b="0" i="0" u="none" baseline="0">
                <a:solidFill>
                  <a:schemeClr val="bg1"/>
                </a:solidFill>
              </a:rPr>
              <a:t>新合作夥伴</a:t>
            </a:r>
          </a:p>
          <a:p>
            <a:pPr algn="l" rtl="0"/>
            <a:r>
              <a:rPr lang="zh-TW" b="0" i="0" u="none" baseline="0">
                <a:solidFill>
                  <a:schemeClr val="bg1"/>
                </a:solidFill>
              </a:rPr>
              <a:t>探索資金來源</a:t>
            </a:r>
          </a:p>
          <a:p>
            <a:pPr lvl="1" algn="l" rtl="0"/>
            <a:r>
              <a:rPr lang="zh-TW" b="0" i="0" u="none" baseline="0">
                <a:solidFill>
                  <a:schemeClr val="bg1"/>
                </a:solidFill>
              </a:rPr>
              <a:t>申請蘭馨分會專款！</a:t>
            </a:r>
          </a:p>
        </p:txBody>
      </p:sp>
      <p:sp>
        <p:nvSpPr>
          <p:cNvPr id="47" name="Content Placeholder 2">
            <a:extLst>
              <a:ext uri="{FF2B5EF4-FFF2-40B4-BE49-F238E27FC236}">
                <a16:creationId xmlns:a16="http://schemas.microsoft.com/office/drawing/2014/main" id="{0C9CD75D-8CF0-923B-7EB5-AAF2C72D66C9}"/>
              </a:ext>
            </a:extLst>
          </p:cNvPr>
          <p:cNvSpPr txBox="1">
            <a:spLocks/>
          </p:cNvSpPr>
          <p:nvPr/>
        </p:nvSpPr>
        <p:spPr>
          <a:xfrm>
            <a:off x="6213436" y="4721498"/>
            <a:ext cx="5352079" cy="166101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zh-TW" b="0" i="0" u="none" baseline="0">
                <a:solidFill>
                  <a:schemeClr val="bg1"/>
                </a:solidFill>
              </a:rPr>
              <a:t>鼓勵女青年帶朋友來</a:t>
            </a:r>
          </a:p>
          <a:p>
            <a:pPr algn="l" rtl="0">
              <a:spcBef>
                <a:spcPts val="600"/>
              </a:spcBef>
            </a:pPr>
            <a:r>
              <a:rPr lang="zh-TW" b="0" i="0" u="none" baseline="0">
                <a:solidFill>
                  <a:schemeClr val="bg1"/>
                </a:solidFill>
              </a:rPr>
              <a:t>讓參與您的活動毫無障礙</a:t>
            </a:r>
          </a:p>
          <a:p>
            <a:pPr lvl="1" algn="l" rtl="0">
              <a:spcBef>
                <a:spcPts val="600"/>
              </a:spcBef>
            </a:pPr>
            <a:r>
              <a:rPr lang="zh-TW" b="0" i="0" u="none" baseline="0">
                <a:solidFill>
                  <a:schemeClr val="bg1"/>
                </a:solidFill>
              </a:rPr>
              <a:t>食物</a:t>
            </a:r>
          </a:p>
          <a:p>
            <a:pPr lvl="1" algn="l" rtl="0">
              <a:spcBef>
                <a:spcPts val="600"/>
              </a:spcBef>
            </a:pPr>
            <a:r>
              <a:rPr lang="zh-TW" b="0" i="0" u="none" baseline="0">
                <a:solidFill>
                  <a:schemeClr val="bg1"/>
                </a:solidFill>
              </a:rPr>
              <a:t>交通</a:t>
            </a:r>
          </a:p>
        </p:txBody>
      </p:sp>
      <p:sp>
        <p:nvSpPr>
          <p:cNvPr id="6" name="Freeform 8">
            <a:extLst>
              <a:ext uri="{FF2B5EF4-FFF2-40B4-BE49-F238E27FC236}">
                <a16:creationId xmlns:a16="http://schemas.microsoft.com/office/drawing/2014/main" id="{4808B5D3-6CB3-4B49-3E0C-C764F12E3B3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zh-TW"/>
          </a:p>
        </p:txBody>
      </p:sp>
    </p:spTree>
    <p:extLst>
      <p:ext uri="{BB962C8B-B14F-4D97-AF65-F5344CB8AC3E}">
        <p14:creationId xmlns:p14="http://schemas.microsoft.com/office/powerpoint/2010/main" val="157307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一個人手拿一張紙&#10;&#10;描述自動生成">
            <a:extLst>
              <a:ext uri="{FF2B5EF4-FFF2-40B4-BE49-F238E27FC236}">
                <a16:creationId xmlns:a16="http://schemas.microsoft.com/office/drawing/2014/main" id="{59C4F2D3-9082-15CB-78D1-B234D2906C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717" b="97983" l="2250" r="99025">
                        <a14:foregroundMark x1="38975" y1="10267" x2="38975" y2="10267"/>
                        <a14:foregroundMark x1="31700" y1="10000" x2="39725" y2="7717"/>
                        <a14:foregroundMark x1="42400" y1="36267" x2="37825" y2="36267"/>
                        <a14:foregroundMark x1="38200" y1="34750" x2="46225" y2="36017"/>
                        <a14:foregroundMark x1="44700" y1="36533" x2="34000" y2="34483"/>
                        <a14:foregroundMark x1="31700" y1="7717" x2="32850" y2="7717"/>
                        <a14:foregroundMark x1="38575" y1="35517" x2="46625" y2="35767"/>
                        <a14:foregroundMark x1="30925" y1="92883" x2="40100" y2="92633"/>
                        <a14:foregroundMark x1="6075" y1="86517" x2="24050" y2="93400"/>
                        <a14:foregroundMark x1="24050" y1="93400" x2="24050" y2="93400"/>
                        <a14:foregroundMark x1="6825" y1="57700" x2="7600" y2="64067"/>
                        <a14:foregroundMark x1="27500" y1="96200" x2="34375" y2="94933"/>
                        <a14:foregroundMark x1="4150" y1="87533" x2="8750" y2="96200"/>
                        <a14:foregroundMark x1="6450" y1="51067" x2="2250" y2="53617"/>
                        <a14:foregroundMark x1="89450" y1="44950" x2="98250" y2="54383"/>
                        <a14:foregroundMark x1="88700" y1="61517" x2="93675" y2="71467"/>
                        <a14:foregroundMark x1="90975" y1="77583" x2="94425" y2="84983"/>
                        <a14:foregroundMark x1="99025" y1="85233" x2="90600" y2="87533"/>
                        <a14:foregroundMark x1="10650" y1="97217" x2="14475" y2="97217"/>
                        <a14:foregroundMark x1="17925" y1="95950" x2="22525" y2="95950"/>
                        <a14:foregroundMark x1="24050" y1="96200" x2="27875" y2="95183"/>
                        <a14:foregroundMark x1="16400" y1="97733" x2="16400" y2="97733"/>
                        <a14:foregroundMark x1="14875" y1="97483" x2="16025" y2="97483"/>
                        <a14:foregroundMark x1="13725" y1="97983" x2="17925" y2="97733"/>
                        <a14:backgroundMark x1="91750" y1="33467" x2="94825" y2="38817"/>
                        <a14:backgroundMark x1="3775" y1="39850" x2="1850" y2="41633"/>
                        <a14:backgroundMark x1="1100" y1="43917" x2="4150" y2="42400"/>
                      </a14:backgroundRemoval>
                    </a14:imgEffect>
                  </a14:imgLayer>
                </a14:imgProps>
              </a:ext>
            </a:extLst>
          </a:blip>
          <a:stretch>
            <a:fillRect/>
          </a:stretch>
        </p:blipFill>
        <p:spPr>
          <a:xfrm>
            <a:off x="471382" y="562558"/>
            <a:ext cx="3961807" cy="5942709"/>
          </a:xfrm>
          <a:prstGeom prst="rect">
            <a:avLst/>
          </a:prstGeom>
          <a:effectLst>
            <a:outerShdw blurRad="63500" sx="102000" sy="102000" algn="ctr" rotWithShape="0">
              <a:prstClr val="black">
                <a:alpha val="40000"/>
              </a:prstClr>
            </a:outerShdw>
          </a:effectLst>
        </p:spPr>
      </p:pic>
      <p:pic>
        <p:nvPicPr>
          <p:cNvPr id="4" name="Picture 3" descr="標誌的特寫&#10;&#10;描述自動生成">
            <a:extLst>
              <a:ext uri="{FF2B5EF4-FFF2-40B4-BE49-F238E27FC236}">
                <a16:creationId xmlns:a16="http://schemas.microsoft.com/office/drawing/2014/main" id="{593498A9-DA27-BE51-58D3-78BDB476FCAF}"/>
              </a:ext>
            </a:extLst>
          </p:cNvPr>
          <p:cNvPicPr>
            <a:picLocks noChangeAspect="1"/>
          </p:cNvPicPr>
          <p:nvPr/>
        </p:nvPicPr>
        <p:blipFill>
          <a:blip r:embed="rId5"/>
          <a:stretch>
            <a:fillRect/>
          </a:stretch>
        </p:blipFill>
        <p:spPr>
          <a:xfrm rot="20888719">
            <a:off x="1356937" y="4227045"/>
            <a:ext cx="2424605" cy="1263496"/>
          </a:xfrm>
          <a:prstGeom prst="rect">
            <a:avLst/>
          </a:prstGeom>
        </p:spPr>
      </p:pic>
      <p:sp>
        <p:nvSpPr>
          <p:cNvPr id="5" name="TextBox 4">
            <a:extLst>
              <a:ext uri="{FF2B5EF4-FFF2-40B4-BE49-F238E27FC236}">
                <a16:creationId xmlns:a16="http://schemas.microsoft.com/office/drawing/2014/main" id="{2EC62056-45A2-62BD-F2F6-750BCF66AE99}"/>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
        <p:nvSpPr>
          <p:cNvPr id="8" name="Rectangle 7">
            <a:extLst>
              <a:ext uri="{FF2B5EF4-FFF2-40B4-BE49-F238E27FC236}">
                <a16:creationId xmlns:a16="http://schemas.microsoft.com/office/drawing/2014/main" id="{1FED9D53-64F4-23EF-A994-EBDCEF12E3B6}"/>
              </a:ext>
            </a:extLst>
          </p:cNvPr>
          <p:cNvSpPr/>
          <p:nvPr/>
        </p:nvSpPr>
        <p:spPr>
          <a:xfrm>
            <a:off x="4433188" y="352733"/>
            <a:ext cx="7287430" cy="60326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zh-TW"/>
          </a:p>
        </p:txBody>
      </p:sp>
      <p:sp>
        <p:nvSpPr>
          <p:cNvPr id="12" name="Content Placeholder 2">
            <a:extLst>
              <a:ext uri="{FF2B5EF4-FFF2-40B4-BE49-F238E27FC236}">
                <a16:creationId xmlns:a16="http://schemas.microsoft.com/office/drawing/2014/main" id="{DC5D96DB-23C4-128D-D7AE-CF55F237CAE9}"/>
              </a:ext>
            </a:extLst>
          </p:cNvPr>
          <p:cNvSpPr txBox="1">
            <a:spLocks/>
          </p:cNvSpPr>
          <p:nvPr/>
        </p:nvSpPr>
        <p:spPr>
          <a:xfrm>
            <a:off x="5343508" y="1507128"/>
            <a:ext cx="5466788" cy="4482949"/>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zh-TW" sz="3200" b="0" i="0" u="none" baseline="0"/>
              <a:t>頒發</a:t>
            </a:r>
            <a:r>
              <a:rPr lang="zh-TW" sz="3200" b="1" i="0" u="none" baseline="0">
                <a:solidFill>
                  <a:schemeClr val="tx2"/>
                </a:solidFill>
              </a:rPr>
              <a:t>更多</a:t>
            </a:r>
            <a:r>
              <a:rPr lang="zh-TW" sz="3200" b="0" i="0" u="none" baseline="0"/>
              <a:t>個獎項！</a:t>
            </a:r>
          </a:p>
          <a:p>
            <a:pPr lvl="1" algn="l" rtl="0"/>
            <a:r>
              <a:rPr lang="zh-TW" sz="2800" b="0" i="0" u="none" baseline="0"/>
              <a:t>將資金挹注於更多獎項</a:t>
            </a:r>
          </a:p>
          <a:p>
            <a:pPr lvl="1" algn="l" rtl="0"/>
            <a:r>
              <a:rPr lang="zh-TW" sz="2800" b="0" i="0" u="none" baseline="0"/>
              <a:t>尋求當地企業或個人贊助獎項</a:t>
            </a:r>
          </a:p>
        </p:txBody>
      </p:sp>
      <p:sp>
        <p:nvSpPr>
          <p:cNvPr id="13" name="Title 1">
            <a:extLst>
              <a:ext uri="{FF2B5EF4-FFF2-40B4-BE49-F238E27FC236}">
                <a16:creationId xmlns:a16="http://schemas.microsoft.com/office/drawing/2014/main" id="{CFECEDB2-BBC2-51F4-E74F-5DE7339050FB}"/>
              </a:ext>
            </a:extLst>
          </p:cNvPr>
          <p:cNvSpPr txBox="1">
            <a:spLocks/>
          </p:cNvSpPr>
          <p:nvPr/>
        </p:nvSpPr>
        <p:spPr bwMode="gray">
          <a:xfrm>
            <a:off x="4799369" y="611550"/>
            <a:ext cx="3723926" cy="131853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spcAft>
                <a:spcPts val="600"/>
              </a:spcAft>
            </a:pPr>
            <a:r>
              <a:rPr lang="zh-TW" sz="3200" b="1" i="0" u="none" baseline="0">
                <a:solidFill>
                  <a:schemeClr val="tx2"/>
                </a:solidFill>
              </a:rPr>
              <a:t>增加影響力：</a:t>
            </a:r>
            <a:endParaRPr lang="zh-TW" sz="2800" b="1" dirty="0">
              <a:solidFill>
                <a:schemeClr val="tx2"/>
              </a:solidFill>
            </a:endParaRPr>
          </a:p>
        </p:txBody>
      </p:sp>
      <p:sp>
        <p:nvSpPr>
          <p:cNvPr id="14" name="Rectangle 13">
            <a:extLst>
              <a:ext uri="{FF2B5EF4-FFF2-40B4-BE49-F238E27FC236}">
                <a16:creationId xmlns:a16="http://schemas.microsoft.com/office/drawing/2014/main" id="{33E95021-5657-6674-45E0-24DEA4604313}"/>
              </a:ext>
            </a:extLst>
          </p:cNvPr>
          <p:cNvSpPr/>
          <p:nvPr/>
        </p:nvSpPr>
        <p:spPr>
          <a:xfrm>
            <a:off x="10432474" y="-1"/>
            <a:ext cx="706582" cy="1111828"/>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zh-TW"/>
          </a:p>
        </p:txBody>
      </p:sp>
      <p:pic>
        <p:nvPicPr>
          <p:cNvPr id="16" name="Picture 15">
            <a:extLst>
              <a:ext uri="{FF2B5EF4-FFF2-40B4-BE49-F238E27FC236}">
                <a16:creationId xmlns:a16="http://schemas.microsoft.com/office/drawing/2014/main" id="{DB26684F-65C3-BA1E-8B5C-E19D03022529}"/>
              </a:ext>
            </a:extLst>
          </p:cNvPr>
          <p:cNvPicPr>
            <a:picLocks noChangeAspect="1"/>
          </p:cNvPicPr>
          <p:nvPr/>
        </p:nvPicPr>
        <p:blipFill rotWithShape="1">
          <a:blip r:embed="rId6"/>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7950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69A11F2-F4F3-A090-14CE-79FC44CD0EFA}"/>
              </a:ext>
            </a:extLst>
          </p:cNvPr>
          <p:cNvSpPr/>
          <p:nvPr/>
        </p:nvSpPr>
        <p:spPr>
          <a:xfrm>
            <a:off x="1173646" y="1955231"/>
            <a:ext cx="267534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zh-TW"/>
          </a:p>
        </p:txBody>
      </p:sp>
      <p:sp>
        <p:nvSpPr>
          <p:cNvPr id="12" name="Content Placeholder 2">
            <a:extLst>
              <a:ext uri="{FF2B5EF4-FFF2-40B4-BE49-F238E27FC236}">
                <a16:creationId xmlns:a16="http://schemas.microsoft.com/office/drawing/2014/main" id="{3A7C6767-F41F-45BD-3207-8FE0A1BE4BF2}"/>
              </a:ext>
            </a:extLst>
          </p:cNvPr>
          <p:cNvSpPr txBox="1">
            <a:spLocks/>
          </p:cNvSpPr>
          <p:nvPr/>
        </p:nvSpPr>
        <p:spPr>
          <a:xfrm>
            <a:off x="1173645" y="2373633"/>
            <a:ext cx="2658951" cy="1179831"/>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spcBef>
                <a:spcPts val="0"/>
              </a:spcBef>
              <a:buNone/>
            </a:pPr>
            <a:r>
              <a:rPr lang="zh-TW" sz="2000" b="1" i="0" u="none" baseline="0">
                <a:solidFill>
                  <a:schemeClr val="tx2"/>
                </a:solidFill>
              </a:rPr>
              <a:t>提供</a:t>
            </a:r>
            <a:r>
              <a:rPr lang="zh-TW" b="0" i="0" u="none" baseline="0">
                <a:solidFill>
                  <a:schemeClr val="tx2"/>
                </a:solidFill>
              </a:rPr>
              <a:t> </a:t>
            </a:r>
          </a:p>
          <a:p>
            <a:pPr marL="0" indent="0" algn="ctr" rtl="0">
              <a:spcBef>
                <a:spcPts val="0"/>
              </a:spcBef>
              <a:buNone/>
            </a:pPr>
            <a:r>
              <a:rPr lang="zh-TW" b="0" i="0" u="none" baseline="0">
                <a:solidFill>
                  <a:schemeClr val="tx2"/>
                </a:solidFill>
              </a:rPr>
              <a:t>向非營利組織或學校申請</a:t>
            </a:r>
          </a:p>
        </p:txBody>
      </p:sp>
      <p:sp>
        <p:nvSpPr>
          <p:cNvPr id="13" name="Rectangle 12">
            <a:extLst>
              <a:ext uri="{FF2B5EF4-FFF2-40B4-BE49-F238E27FC236}">
                <a16:creationId xmlns:a16="http://schemas.microsoft.com/office/drawing/2014/main" id="{ECDDAC60-50F6-D196-8895-9BA87889F741}"/>
              </a:ext>
            </a:extLst>
          </p:cNvPr>
          <p:cNvSpPr/>
          <p:nvPr/>
        </p:nvSpPr>
        <p:spPr>
          <a:xfrm>
            <a:off x="4465484" y="1982982"/>
            <a:ext cx="267534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zh-TW"/>
          </a:p>
        </p:txBody>
      </p:sp>
      <p:sp>
        <p:nvSpPr>
          <p:cNvPr id="14" name="Rectangle 13">
            <a:extLst>
              <a:ext uri="{FF2B5EF4-FFF2-40B4-BE49-F238E27FC236}">
                <a16:creationId xmlns:a16="http://schemas.microsoft.com/office/drawing/2014/main" id="{D738A0B5-53AE-0AE9-9DDD-ABCD2B5290D9}"/>
              </a:ext>
            </a:extLst>
          </p:cNvPr>
          <p:cNvSpPr/>
          <p:nvPr/>
        </p:nvSpPr>
        <p:spPr>
          <a:xfrm>
            <a:off x="7760072" y="1982982"/>
            <a:ext cx="269173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zh-TW" dirty="0"/>
          </a:p>
        </p:txBody>
      </p:sp>
      <p:sp>
        <p:nvSpPr>
          <p:cNvPr id="15" name="Content Placeholder 2">
            <a:extLst>
              <a:ext uri="{FF2B5EF4-FFF2-40B4-BE49-F238E27FC236}">
                <a16:creationId xmlns:a16="http://schemas.microsoft.com/office/drawing/2014/main" id="{C69356FE-D7C4-3932-DC7F-34128CEE70FB}"/>
              </a:ext>
            </a:extLst>
          </p:cNvPr>
          <p:cNvSpPr txBox="1">
            <a:spLocks/>
          </p:cNvSpPr>
          <p:nvPr/>
        </p:nvSpPr>
        <p:spPr>
          <a:xfrm>
            <a:off x="4515894" y="2312496"/>
            <a:ext cx="2492841" cy="130210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spcBef>
                <a:spcPts val="0"/>
              </a:spcBef>
              <a:buNone/>
            </a:pPr>
            <a:r>
              <a:rPr lang="zh-TW" sz="2000" b="1" i="0" u="none" baseline="0">
                <a:solidFill>
                  <a:schemeClr val="tx2"/>
                </a:solidFill>
              </a:rPr>
              <a:t>舉行</a:t>
            </a:r>
            <a:r>
              <a:rPr lang="zh-TW" b="0" i="0" u="none" baseline="0">
                <a:solidFill>
                  <a:schemeClr val="tx2"/>
                </a:solidFill>
              </a:rPr>
              <a:t> </a:t>
            </a:r>
          </a:p>
          <a:p>
            <a:pPr marL="0" indent="0" algn="ctr" rtl="0">
              <a:spcBef>
                <a:spcPts val="0"/>
              </a:spcBef>
              <a:buNone/>
            </a:pPr>
            <a:r>
              <a:rPr lang="zh-TW" b="0" i="0" u="none" baseline="0">
                <a:solidFill>
                  <a:schemeClr val="tx2"/>
                </a:solidFill>
              </a:rPr>
              <a:t>申請研討會</a:t>
            </a:r>
          </a:p>
        </p:txBody>
      </p:sp>
      <p:sp>
        <p:nvSpPr>
          <p:cNvPr id="16" name="Content Placeholder 2">
            <a:extLst>
              <a:ext uri="{FF2B5EF4-FFF2-40B4-BE49-F238E27FC236}">
                <a16:creationId xmlns:a16="http://schemas.microsoft.com/office/drawing/2014/main" id="{930E89A5-DB8B-854F-9FE1-CD21E8553513}"/>
              </a:ext>
            </a:extLst>
          </p:cNvPr>
          <p:cNvSpPr txBox="1">
            <a:spLocks/>
          </p:cNvSpPr>
          <p:nvPr/>
        </p:nvSpPr>
        <p:spPr>
          <a:xfrm>
            <a:off x="7853298" y="2312496"/>
            <a:ext cx="2505278" cy="1563320"/>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spcBef>
                <a:spcPts val="0"/>
              </a:spcBef>
              <a:buNone/>
            </a:pPr>
            <a:r>
              <a:rPr lang="zh-TW" sz="2000" b="1" i="0" u="none" baseline="0">
                <a:solidFill>
                  <a:schemeClr val="tx2"/>
                </a:solidFill>
              </a:rPr>
              <a:t>聯繫</a:t>
            </a:r>
            <a:r>
              <a:rPr lang="zh-TW" sz="2000" b="0" i="0" u="none" baseline="0">
                <a:solidFill>
                  <a:schemeClr val="tx2"/>
                </a:solidFill>
              </a:rPr>
              <a:t> </a:t>
            </a:r>
          </a:p>
          <a:p>
            <a:pPr marL="0" indent="0" algn="ctr" rtl="0">
              <a:spcBef>
                <a:spcPts val="0"/>
              </a:spcBef>
              <a:buNone/>
            </a:pPr>
            <a:r>
              <a:rPr lang="zh-TW" b="0" i="0" u="none" baseline="0">
                <a:solidFill>
                  <a:schemeClr val="tx2"/>
                </a:solidFill>
              </a:rPr>
              <a:t>其他分會 </a:t>
            </a:r>
          </a:p>
          <a:p>
            <a:pPr marL="0" indent="0" algn="ctr" rtl="0">
              <a:spcBef>
                <a:spcPts val="0"/>
              </a:spcBef>
              <a:buNone/>
            </a:pPr>
            <a:r>
              <a:rPr lang="zh-TW" b="0" i="0" u="none" baseline="0">
                <a:solidFill>
                  <a:schemeClr val="tx2"/>
                </a:solidFill>
              </a:rPr>
              <a:t>分享申請</a:t>
            </a:r>
          </a:p>
        </p:txBody>
      </p:sp>
      <p:sp>
        <p:nvSpPr>
          <p:cNvPr id="17" name="Content Placeholder 2">
            <a:extLst>
              <a:ext uri="{FF2B5EF4-FFF2-40B4-BE49-F238E27FC236}">
                <a16:creationId xmlns:a16="http://schemas.microsoft.com/office/drawing/2014/main" id="{AA51FDC1-4031-BB1A-A85D-0B68B94EC92B}"/>
              </a:ext>
            </a:extLst>
          </p:cNvPr>
          <p:cNvSpPr txBox="1">
            <a:spLocks/>
          </p:cNvSpPr>
          <p:nvPr/>
        </p:nvSpPr>
        <p:spPr>
          <a:xfrm>
            <a:off x="4558108" y="3703533"/>
            <a:ext cx="2492841" cy="724235"/>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zh-TW" sz="1600" b="1" i="1" u="none" baseline="0">
                <a:solidFill>
                  <a:schemeClr val="tx2"/>
                </a:solidFill>
              </a:rPr>
              <a:t>幫助婦女申請</a:t>
            </a:r>
          </a:p>
        </p:txBody>
      </p:sp>
      <p:sp>
        <p:nvSpPr>
          <p:cNvPr id="18" name="Content Placeholder 2">
            <a:extLst>
              <a:ext uri="{FF2B5EF4-FFF2-40B4-BE49-F238E27FC236}">
                <a16:creationId xmlns:a16="http://schemas.microsoft.com/office/drawing/2014/main" id="{B1C96C32-F7C7-2A1A-FAB0-CF1735CD33AA}"/>
              </a:ext>
            </a:extLst>
          </p:cNvPr>
          <p:cNvSpPr txBox="1">
            <a:spLocks/>
          </p:cNvSpPr>
          <p:nvPr/>
        </p:nvSpPr>
        <p:spPr>
          <a:xfrm>
            <a:off x="1083771" y="3875816"/>
            <a:ext cx="2658951" cy="662379"/>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zh-TW" sz="1600" b="1" i="1" u="none" baseline="0">
                <a:solidFill>
                  <a:schemeClr val="tx2"/>
                </a:solidFill>
              </a:rPr>
              <a:t>建立個人關係</a:t>
            </a:r>
          </a:p>
        </p:txBody>
      </p:sp>
      <p:sp>
        <p:nvSpPr>
          <p:cNvPr id="19" name="TextBox 18">
            <a:extLst>
              <a:ext uri="{FF2B5EF4-FFF2-40B4-BE49-F238E27FC236}">
                <a16:creationId xmlns:a16="http://schemas.microsoft.com/office/drawing/2014/main" id="{5F4C10D4-CA18-79FA-F945-27D14FC4E4AF}"/>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
        <p:nvSpPr>
          <p:cNvPr id="21" name="Title 1">
            <a:extLst>
              <a:ext uri="{FF2B5EF4-FFF2-40B4-BE49-F238E27FC236}">
                <a16:creationId xmlns:a16="http://schemas.microsoft.com/office/drawing/2014/main" id="{D3E4954B-74E2-2EBA-CD78-217BC9CFFF50}"/>
              </a:ext>
            </a:extLst>
          </p:cNvPr>
          <p:cNvSpPr txBox="1">
            <a:spLocks/>
          </p:cNvSpPr>
          <p:nvPr/>
        </p:nvSpPr>
        <p:spPr bwMode="gray">
          <a:xfrm>
            <a:off x="1091430" y="677354"/>
            <a:ext cx="5100263" cy="109412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zh-TW" sz="3600" b="1" i="0" u="none" baseline="0">
                <a:solidFill>
                  <a:srgbClr val="EBEBEB"/>
                </a:solidFill>
              </a:rPr>
              <a:t>宣傳</a:t>
            </a:r>
          </a:p>
          <a:p>
            <a:pPr algn="l" rtl="0"/>
            <a:r>
              <a:rPr lang="zh-TW" sz="2400" b="1" i="0" u="none" baseline="0">
                <a:solidFill>
                  <a:srgbClr val="EBEBEB"/>
                </a:solidFill>
              </a:rPr>
              <a:t>更多申請！</a:t>
            </a:r>
          </a:p>
        </p:txBody>
      </p:sp>
      <p:sp>
        <p:nvSpPr>
          <p:cNvPr id="22" name="Title 1">
            <a:extLst>
              <a:ext uri="{FF2B5EF4-FFF2-40B4-BE49-F238E27FC236}">
                <a16:creationId xmlns:a16="http://schemas.microsoft.com/office/drawing/2014/main" id="{00767078-CF8B-8172-770A-9D3AD463E5B7}"/>
              </a:ext>
            </a:extLst>
          </p:cNvPr>
          <p:cNvSpPr txBox="1">
            <a:spLocks/>
          </p:cNvSpPr>
          <p:nvPr/>
        </p:nvSpPr>
        <p:spPr bwMode="gray">
          <a:xfrm>
            <a:off x="2028955" y="4974611"/>
            <a:ext cx="8422847" cy="128156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0"/>
            <a:r>
              <a:rPr lang="zh-TW" sz="3600" b="1" i="0" u="none" baseline="0">
                <a:solidFill>
                  <a:srgbClr val="EBEBEB"/>
                </a:solidFill>
              </a:rPr>
              <a:t>擴大您的影響範圍</a:t>
            </a:r>
          </a:p>
          <a:p>
            <a:pPr algn="r" rtl="0"/>
            <a:r>
              <a:rPr lang="zh-TW" sz="2400" b="1" i="0" u="none" baseline="0">
                <a:solidFill>
                  <a:srgbClr val="EBEBEB"/>
                </a:solidFill>
              </a:rPr>
              <a:t>更多獎項！</a:t>
            </a:r>
            <a:endParaRPr lang="zh-TW" sz="2400" dirty="0">
              <a:solidFill>
                <a:schemeClr val="tx1"/>
              </a:solidFill>
            </a:endParaRPr>
          </a:p>
        </p:txBody>
      </p:sp>
      <p:sp>
        <p:nvSpPr>
          <p:cNvPr id="23" name="Content Placeholder 2">
            <a:extLst>
              <a:ext uri="{FF2B5EF4-FFF2-40B4-BE49-F238E27FC236}">
                <a16:creationId xmlns:a16="http://schemas.microsoft.com/office/drawing/2014/main" id="{42522958-B78B-4450-26D7-DB9D1A55EF6A}"/>
              </a:ext>
            </a:extLst>
          </p:cNvPr>
          <p:cNvSpPr txBox="1">
            <a:spLocks/>
          </p:cNvSpPr>
          <p:nvPr/>
        </p:nvSpPr>
        <p:spPr>
          <a:xfrm>
            <a:off x="7853298" y="3809553"/>
            <a:ext cx="2492841" cy="724235"/>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zh-TW" sz="1600" b="1" i="1" u="none" baseline="0">
                <a:solidFill>
                  <a:schemeClr val="tx2"/>
                </a:solidFill>
              </a:rPr>
              <a:t>分會之間分享申請</a:t>
            </a:r>
          </a:p>
        </p:txBody>
      </p:sp>
      <p:sp>
        <p:nvSpPr>
          <p:cNvPr id="25" name="Freeform 8">
            <a:extLst>
              <a:ext uri="{FF2B5EF4-FFF2-40B4-BE49-F238E27FC236}">
                <a16:creationId xmlns:a16="http://schemas.microsoft.com/office/drawing/2014/main" id="{4948377F-DA41-8188-38C4-230B4471B60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zh-TW"/>
          </a:p>
        </p:txBody>
      </p:sp>
    </p:spTree>
    <p:extLst>
      <p:ext uri="{BB962C8B-B14F-4D97-AF65-F5344CB8AC3E}">
        <p14:creationId xmlns:p14="http://schemas.microsoft.com/office/powerpoint/2010/main" val="3617048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grpSp>
        <p:nvGrpSpPr>
          <p:cNvPr id="11" name="Group 10">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3" name="Oval 12">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4" name="Oval 13">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5" name="Oval 14">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6" name="Oval 15">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7" name="Oval 16">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8" name="Rectangle 17">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9"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zh-TW"/>
            </a:p>
          </p:txBody>
        </p:sp>
        <p:sp>
          <p:nvSpPr>
            <p:cNvPr id="20"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zh-TW"/>
            </a:p>
          </p:txBody>
        </p:sp>
        <p:sp>
          <p:nvSpPr>
            <p:cNvPr id="21"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804212" y="1130603"/>
            <a:ext cx="3845737" cy="4596794"/>
          </a:xfrm>
        </p:spPr>
        <p:txBody>
          <a:bodyPr anchor="ctr">
            <a:normAutofit/>
          </a:bodyPr>
          <a:lstStyle/>
          <a:p>
            <a:pPr algn="l" rtl="0"/>
            <a:r>
              <a:rPr lang="zh-TW" sz="3200" b="0" i="0" u="none" baseline="0">
                <a:solidFill>
                  <a:srgbClr val="EBEBEB"/>
                </a:solidFill>
              </a:rPr>
              <a:t> </a:t>
            </a:r>
            <a:br>
              <a:rPr lang="zh-TW" sz="3200">
                <a:solidFill>
                  <a:srgbClr val="EBEBEB"/>
                </a:solidFill>
              </a:rPr>
            </a:br>
            <a:r>
              <a:rPr lang="zh-TW" sz="2800" b="0" i="0" u="none" baseline="0">
                <a:solidFill>
                  <a:srgbClr val="EBEBEB"/>
                </a:solidFill>
              </a:rPr>
              <a:t>透過</a:t>
            </a:r>
            <a:r>
              <a:rPr lang="zh-TW" sz="3200" b="0" i="0" u="none" baseline="0">
                <a:solidFill>
                  <a:srgbClr val="EBEBEB"/>
                </a:solidFill>
              </a:rPr>
              <a:t> </a:t>
            </a:r>
            <a:r>
              <a:rPr lang="zh-TW" sz="3200" b="1" i="0" u="none" baseline="0">
                <a:solidFill>
                  <a:srgbClr val="EBEBEB"/>
                </a:solidFill>
              </a:rPr>
              <a:t>大目標加速專案</a:t>
            </a:r>
            <a:br>
              <a:rPr lang="zh-TW" sz="3200">
                <a:solidFill>
                  <a:srgbClr val="EBEBEB"/>
                </a:solidFill>
              </a:rPr>
            </a:br>
            <a:r>
              <a:rPr lang="zh-TW" sz="4000" b="1" i="0" u="none" baseline="0">
                <a:solidFill>
                  <a:srgbClr val="EBEBEB"/>
                </a:solidFill>
              </a:rPr>
              <a:t>增加影響</a:t>
            </a:r>
            <a:endParaRPr lang="zh-TW" sz="3200" b="1" dirty="0">
              <a:solidFill>
                <a:srgbClr val="EBEBEB"/>
              </a:solidFill>
            </a:endParaRPr>
          </a:p>
        </p:txBody>
      </p:sp>
      <p:sp>
        <p:nvSpPr>
          <p:cNvPr id="3" name="Content Placeholder 2">
            <a:extLst>
              <a:ext uri="{FF2B5EF4-FFF2-40B4-BE49-F238E27FC236}">
                <a16:creationId xmlns:a16="http://schemas.microsoft.com/office/drawing/2014/main" id="{4605C097-8DBD-17FE-542D-8CB9E52250AF}"/>
              </a:ext>
            </a:extLst>
          </p:cNvPr>
          <p:cNvSpPr>
            <a:spLocks noGrp="1"/>
          </p:cNvSpPr>
          <p:nvPr>
            <p:ph idx="1"/>
          </p:nvPr>
        </p:nvSpPr>
        <p:spPr>
          <a:xfrm>
            <a:off x="5142960" y="688700"/>
            <a:ext cx="6542585" cy="1171069"/>
          </a:xfrm>
        </p:spPr>
        <p:txBody>
          <a:bodyPr anchor="ctr">
            <a:normAutofit/>
          </a:bodyPr>
          <a:lstStyle/>
          <a:p>
            <a:pPr marL="0" indent="0" algn="l" rtl="0">
              <a:buNone/>
            </a:pPr>
            <a:r>
              <a:rPr lang="zh-TW" sz="2800" b="0" i="0" u="none" baseline="0"/>
              <a:t>選擇 </a:t>
            </a:r>
            <a:r>
              <a:rPr lang="zh-TW" sz="2800" b="1" i="0" u="none" baseline="0">
                <a:solidFill>
                  <a:schemeClr val="tx2"/>
                </a:solidFill>
              </a:rPr>
              <a:t>專案</a:t>
            </a:r>
            <a:r>
              <a:rPr lang="zh-TW" sz="2800" b="0" i="0" u="none" baseline="0"/>
              <a:t> 可以影響到 </a:t>
            </a:r>
          </a:p>
          <a:p>
            <a:pPr marL="0" indent="0" algn="l" rtl="0">
              <a:buNone/>
            </a:pPr>
            <a:r>
              <a:rPr lang="zh-TW" sz="2800" b="1" i="0" u="none" baseline="0">
                <a:solidFill>
                  <a:schemeClr val="tx2"/>
                </a:solidFill>
              </a:rPr>
              <a:t>大量</a:t>
            </a:r>
            <a:r>
              <a:rPr lang="zh-TW" sz="2800" b="0" i="0" u="none" baseline="0"/>
              <a:t> </a:t>
            </a:r>
            <a:r>
              <a:rPr lang="zh-TW" sz="2800" b="1" i="0" u="none" baseline="0"/>
              <a:t>婦女</a:t>
            </a:r>
            <a:r>
              <a:rPr lang="zh-TW" sz="2800" b="0" i="0" u="none" baseline="0"/>
              <a:t>和</a:t>
            </a:r>
            <a:r>
              <a:rPr lang="zh-TW" sz="2800" b="1" i="0" u="none" baseline="0">
                <a:solidFill>
                  <a:schemeClr val="tx2"/>
                </a:solidFill>
              </a:rPr>
              <a:t>女青年</a:t>
            </a:r>
          </a:p>
        </p:txBody>
      </p:sp>
      <p:sp>
        <p:nvSpPr>
          <p:cNvPr id="5" name="TextBox 4">
            <a:extLst>
              <a:ext uri="{FF2B5EF4-FFF2-40B4-BE49-F238E27FC236}">
                <a16:creationId xmlns:a16="http://schemas.microsoft.com/office/drawing/2014/main" id="{533E7CDF-D6F4-A405-1826-20A4787992D0}"/>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pic>
        <p:nvPicPr>
          <p:cNvPr id="6" name="Picture 5" descr="幾個藍色的圖示&#10;&#10;描述自動生成，中度精確度">
            <a:extLst>
              <a:ext uri="{FF2B5EF4-FFF2-40B4-BE49-F238E27FC236}">
                <a16:creationId xmlns:a16="http://schemas.microsoft.com/office/drawing/2014/main" id="{E9C565DE-4038-B355-2F1B-720DBCECE20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6852" b="63889" l="8073" r="39375">
                        <a14:foregroundMark x1="26719" y1="17685" x2="29896" y2="18148"/>
                        <a14:foregroundMark x1="25625" y1="62407" x2="30469" y2="60556"/>
                        <a14:foregroundMark x1="28854" y1="62407" x2="28854" y2="62407"/>
                        <a14:foregroundMark x1="29115" y1="61481" x2="28021" y2="63889"/>
                        <a14:backgroundMark x1="20833" y1="16759" x2="18646" y2="63889"/>
                        <a14:backgroundMark x1="32031" y1="17222" x2="39010" y2="59537"/>
                        <a14:backgroundMark x1="33385" y1="34815" x2="32865" y2="44352"/>
                        <a14:backgroundMark x1="21354" y1="35278" x2="21615" y2="44352"/>
                        <a14:backgroundMark x1="21875" y1="41944" x2="22135" y2="43889"/>
                        <a14:backgroundMark x1="22396" y1="44815" x2="22135" y2="39630"/>
                        <a14:backgroundMark x1="33385" y1="57222" x2="37917" y2="58148"/>
                        <a14:backgroundMark x1="34740" y1="53889" x2="34740" y2="53889"/>
                        <a14:backgroundMark x1="35521" y1="56759" x2="34479" y2="52870"/>
                        <a14:backgroundMark x1="32292" y1="55741" x2="37396" y2="55278"/>
                        <a14:backgroundMark x1="20000" y1="51944" x2="21875" y2="56204"/>
                      </a14:backgroundRemoval>
                    </a14:imgEffect>
                  </a14:imgLayer>
                </a14:imgProps>
              </a:ext>
            </a:extLst>
          </a:blip>
          <a:srcRect l="16102" t="11728" r="60853" b="34444"/>
          <a:stretch/>
        </p:blipFill>
        <p:spPr>
          <a:xfrm>
            <a:off x="5273588" y="3299509"/>
            <a:ext cx="915707" cy="1203128"/>
          </a:xfrm>
          <a:prstGeom prst="rect">
            <a:avLst/>
          </a:prstGeom>
        </p:spPr>
      </p:pic>
      <p:pic>
        <p:nvPicPr>
          <p:cNvPr id="23" name="Picture 22" descr="幾個藍色的圖示&#10;&#10;描述自動生成，中度精確度">
            <a:extLst>
              <a:ext uri="{FF2B5EF4-FFF2-40B4-BE49-F238E27FC236}">
                <a16:creationId xmlns:a16="http://schemas.microsoft.com/office/drawing/2014/main" id="{1B79DC6F-9514-E63B-6D06-976901DAB2CE}"/>
              </a:ext>
            </a:extLst>
          </p:cNvPr>
          <p:cNvPicPr>
            <a:picLocks noChangeAspect="1"/>
          </p:cNvPicPr>
          <p:nvPr/>
        </p:nvPicPr>
        <p:blipFill rotWithShape="1">
          <a:blip r:embed="rId6"/>
          <a:srcRect l="4186" t="11728" r="56610" b="34444"/>
          <a:stretch/>
        </p:blipFill>
        <p:spPr>
          <a:xfrm>
            <a:off x="9009855" y="2098941"/>
            <a:ext cx="1557807" cy="1203127"/>
          </a:xfrm>
          <a:prstGeom prst="rect">
            <a:avLst/>
          </a:prstGeom>
        </p:spPr>
      </p:pic>
      <p:pic>
        <p:nvPicPr>
          <p:cNvPr id="24" name="Picture 23" descr="幾個藍色的圖示&#10;&#10;描述自動生成，中度精確度">
            <a:extLst>
              <a:ext uri="{FF2B5EF4-FFF2-40B4-BE49-F238E27FC236}">
                <a16:creationId xmlns:a16="http://schemas.microsoft.com/office/drawing/2014/main" id="{4259B953-71DC-62DC-D79F-9D3339AC44CF}"/>
              </a:ext>
            </a:extLst>
          </p:cNvPr>
          <p:cNvPicPr>
            <a:picLocks noChangeAspect="1"/>
          </p:cNvPicPr>
          <p:nvPr/>
        </p:nvPicPr>
        <p:blipFill rotWithShape="1">
          <a:blip r:embed="rId6"/>
          <a:srcRect l="4186" t="11728" r="56610" b="34444"/>
          <a:stretch/>
        </p:blipFill>
        <p:spPr>
          <a:xfrm>
            <a:off x="8308462" y="3314176"/>
            <a:ext cx="1557807" cy="1203127"/>
          </a:xfrm>
          <a:prstGeom prst="rect">
            <a:avLst/>
          </a:prstGeom>
        </p:spPr>
      </p:pic>
      <p:pic>
        <p:nvPicPr>
          <p:cNvPr id="26" name="Picture 25" descr="幾個藍色的圖示&#10;&#10;描述自動生成，中度精確度">
            <a:extLst>
              <a:ext uri="{FF2B5EF4-FFF2-40B4-BE49-F238E27FC236}">
                <a16:creationId xmlns:a16="http://schemas.microsoft.com/office/drawing/2014/main" id="{9E07BF84-ACC6-9DF5-92C7-45B170CC695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6852" b="63889" l="8073" r="39375">
                        <a14:foregroundMark x1="26719" y1="17685" x2="29896" y2="18148"/>
                        <a14:foregroundMark x1="25625" y1="62407" x2="30469" y2="60556"/>
                        <a14:foregroundMark x1="28854" y1="62407" x2="28854" y2="62407"/>
                        <a14:foregroundMark x1="29115" y1="61481" x2="28021" y2="63889"/>
                        <a14:backgroundMark x1="20833" y1="16759" x2="18646" y2="63889"/>
                        <a14:backgroundMark x1="32031" y1="17222" x2="39010" y2="59537"/>
                        <a14:backgroundMark x1="33385" y1="34815" x2="32865" y2="44352"/>
                        <a14:backgroundMark x1="21354" y1="35278" x2="21615" y2="44352"/>
                        <a14:backgroundMark x1="21875" y1="41944" x2="22135" y2="43889"/>
                        <a14:backgroundMark x1="22396" y1="44815" x2="22135" y2="39630"/>
                        <a14:backgroundMark x1="33385" y1="57222" x2="37917" y2="58148"/>
                        <a14:backgroundMark x1="34740" y1="53889" x2="34740" y2="53889"/>
                        <a14:backgroundMark x1="35521" y1="56759" x2="34479" y2="52870"/>
                        <a14:backgroundMark x1="32292" y1="55741" x2="37396" y2="55278"/>
                        <a14:backgroundMark x1="20000" y1="51944" x2="21875" y2="56204"/>
                      </a14:backgroundRemoval>
                    </a14:imgEffect>
                  </a14:imgLayer>
                </a14:imgProps>
              </a:ext>
            </a:extLst>
          </a:blip>
          <a:srcRect l="16102" t="11728" r="60853" b="34444"/>
          <a:stretch/>
        </p:blipFill>
        <p:spPr>
          <a:xfrm>
            <a:off x="5860350" y="3299509"/>
            <a:ext cx="915707" cy="1203128"/>
          </a:xfrm>
          <a:prstGeom prst="rect">
            <a:avLst/>
          </a:prstGeom>
        </p:spPr>
      </p:pic>
      <p:pic>
        <p:nvPicPr>
          <p:cNvPr id="27" name="Picture 26" descr="幾個藍色的圖示&#10;&#10;描述自動生成，中度精確度">
            <a:extLst>
              <a:ext uri="{FF2B5EF4-FFF2-40B4-BE49-F238E27FC236}">
                <a16:creationId xmlns:a16="http://schemas.microsoft.com/office/drawing/2014/main" id="{24FB401A-B5D8-F310-83CF-6E39BFA49A93}"/>
              </a:ext>
            </a:extLst>
          </p:cNvPr>
          <p:cNvPicPr>
            <a:picLocks noChangeAspect="1"/>
          </p:cNvPicPr>
          <p:nvPr/>
        </p:nvPicPr>
        <p:blipFill rotWithShape="1">
          <a:blip r:embed="rId6"/>
          <a:srcRect l="4186" t="11728" r="56610" b="34444"/>
          <a:stretch/>
        </p:blipFill>
        <p:spPr>
          <a:xfrm>
            <a:off x="9795017" y="3310494"/>
            <a:ext cx="1557807" cy="1203127"/>
          </a:xfrm>
          <a:prstGeom prst="rect">
            <a:avLst/>
          </a:prstGeom>
        </p:spPr>
      </p:pic>
      <p:pic>
        <p:nvPicPr>
          <p:cNvPr id="28" name="Picture 27" descr="幾個藍色的圖示&#10;&#10;描述自動生成，中度精確度">
            <a:extLst>
              <a:ext uri="{FF2B5EF4-FFF2-40B4-BE49-F238E27FC236}">
                <a16:creationId xmlns:a16="http://schemas.microsoft.com/office/drawing/2014/main" id="{39EBA260-6AC0-750F-7E4A-CEB3134FA361}"/>
              </a:ext>
            </a:extLst>
          </p:cNvPr>
          <p:cNvPicPr>
            <a:picLocks noChangeAspect="1"/>
          </p:cNvPicPr>
          <p:nvPr/>
        </p:nvPicPr>
        <p:blipFill rotWithShape="1">
          <a:blip r:embed="rId6"/>
          <a:srcRect l="4186" t="11728" r="56610" b="34444"/>
          <a:stretch/>
        </p:blipFill>
        <p:spPr>
          <a:xfrm>
            <a:off x="9009855" y="4544223"/>
            <a:ext cx="1557807" cy="1203127"/>
          </a:xfrm>
          <a:prstGeom prst="rect">
            <a:avLst/>
          </a:prstGeom>
        </p:spPr>
      </p:pic>
      <p:cxnSp>
        <p:nvCxnSpPr>
          <p:cNvPr id="43" name="Straight Connector 42">
            <a:extLst>
              <a:ext uri="{FF2B5EF4-FFF2-40B4-BE49-F238E27FC236}">
                <a16:creationId xmlns:a16="http://schemas.microsoft.com/office/drawing/2014/main" id="{24C656AB-8DE4-8BDF-AD40-2D879E006566}"/>
              </a:ext>
            </a:extLst>
          </p:cNvPr>
          <p:cNvCxnSpPr/>
          <p:nvPr/>
        </p:nvCxnSpPr>
        <p:spPr>
          <a:xfrm flipH="1">
            <a:off x="6736904" y="2973132"/>
            <a:ext cx="1477925" cy="102670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218DA56-B2FC-D032-CC17-EBD7CAF973B6}"/>
              </a:ext>
            </a:extLst>
          </p:cNvPr>
          <p:cNvCxnSpPr>
            <a:cxnSpLocks/>
          </p:cNvCxnSpPr>
          <p:nvPr/>
        </p:nvCxnSpPr>
        <p:spPr>
          <a:xfrm>
            <a:off x="6736904" y="3996113"/>
            <a:ext cx="1476928" cy="99937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pic>
        <p:nvPicPr>
          <p:cNvPr id="49" name="Picture 48">
            <a:extLst>
              <a:ext uri="{FF2B5EF4-FFF2-40B4-BE49-F238E27FC236}">
                <a16:creationId xmlns:a16="http://schemas.microsoft.com/office/drawing/2014/main" id="{8D602450-DBF0-648B-5862-B8C6240D1A2E}"/>
              </a:ext>
            </a:extLst>
          </p:cNvPr>
          <p:cNvPicPr>
            <a:picLocks noChangeAspect="1"/>
          </p:cNvPicPr>
          <p:nvPr/>
        </p:nvPicPr>
        <p:blipFill rotWithShape="1">
          <a:blip r:embed="rId7"/>
          <a:srcRect l="6763" r="1"/>
          <a:stretch/>
        </p:blipFill>
        <p:spPr>
          <a:xfrm>
            <a:off x="10429875" y="-13153"/>
            <a:ext cx="657272" cy="11336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8304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3"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33" name="Rectangle 14">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7" name="Rectangle 16">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rtl="0"/>
            <a:endParaRPr lang="zh-TW"/>
          </a:p>
        </p:txBody>
      </p:sp>
      <p:sp useBgFill="1">
        <p:nvSpPr>
          <p:cNvPr id="19" name="Rectangle 18">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648686" y="639710"/>
            <a:ext cx="10646231" cy="1368299"/>
          </a:xfrm>
        </p:spPr>
        <p:txBody>
          <a:bodyPr vert="horz" lIns="91440" tIns="45720" rIns="91440" bIns="45720" rtlCol="0" anchor="b">
            <a:normAutofit fontScale="90000"/>
          </a:bodyPr>
          <a:lstStyle/>
          <a:p>
            <a:pPr algn="l" rtl="0"/>
            <a:r>
              <a:rPr lang="zh-TW" sz="4600" b="0" i="0" u="none" baseline="0">
                <a:solidFill>
                  <a:schemeClr val="tx2">
                    <a:lumMod val="75000"/>
                  </a:schemeClr>
                </a:solidFill>
              </a:rPr>
              <a:t>公共意識：</a:t>
            </a:r>
            <a:br>
              <a:rPr lang="zh-TW" sz="4600">
                <a:solidFill>
                  <a:schemeClr val="tx2">
                    <a:lumMod val="75000"/>
                  </a:schemeClr>
                </a:solidFill>
              </a:rPr>
            </a:br>
            <a:r>
              <a:rPr lang="zh-TW" sz="5300" b="0" i="0" u="none" baseline="0">
                <a:solidFill>
                  <a:schemeClr val="tx2">
                    <a:lumMod val="75000"/>
                  </a:schemeClr>
                </a:solidFill>
              </a:rPr>
              <a:t>分享故事</a:t>
            </a:r>
            <a:endParaRPr lang="zh-TW" sz="4600" dirty="0">
              <a:solidFill>
                <a:schemeClr val="tx2">
                  <a:lumMod val="75000"/>
                </a:schemeClr>
              </a:solidFill>
            </a:endParaRPr>
          </a:p>
        </p:txBody>
      </p:sp>
      <p:sp>
        <p:nvSpPr>
          <p:cNvPr id="21" name="Rectangle 20">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6" name="Freeform 8">
            <a:extLst>
              <a:ext uri="{FF2B5EF4-FFF2-40B4-BE49-F238E27FC236}">
                <a16:creationId xmlns:a16="http://schemas.microsoft.com/office/drawing/2014/main" id="{C0C9AE17-3B6B-C0F9-9061-C51BC6E1C10D}"/>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zh-TW"/>
          </a:p>
        </p:txBody>
      </p:sp>
      <p:sp>
        <p:nvSpPr>
          <p:cNvPr id="3" name="TextBox 2">
            <a:extLst>
              <a:ext uri="{FF2B5EF4-FFF2-40B4-BE49-F238E27FC236}">
                <a16:creationId xmlns:a16="http://schemas.microsoft.com/office/drawing/2014/main" id="{2F567780-CDAC-D56B-287A-7004752FD630}"/>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bg1"/>
                </a:solidFill>
              </a:rPr>
              <a:t>2024 年 SIA 專區會議</a:t>
            </a:r>
            <a:endParaRPr lang="zh-TW" sz="1400" dirty="0">
              <a:solidFill>
                <a:schemeClr val="bg1"/>
              </a:solidFill>
            </a:endParaRPr>
          </a:p>
        </p:txBody>
      </p:sp>
      <p:sp>
        <p:nvSpPr>
          <p:cNvPr id="4" name="Content Placeholder 2">
            <a:extLst>
              <a:ext uri="{FF2B5EF4-FFF2-40B4-BE49-F238E27FC236}">
                <a16:creationId xmlns:a16="http://schemas.microsoft.com/office/drawing/2014/main" id="{858BF0B8-8E61-C15D-C30C-BA159C8455C5}"/>
              </a:ext>
            </a:extLst>
          </p:cNvPr>
          <p:cNvSpPr>
            <a:spLocks noGrp="1"/>
          </p:cNvSpPr>
          <p:nvPr>
            <p:ph idx="1"/>
          </p:nvPr>
        </p:nvSpPr>
        <p:spPr>
          <a:xfrm>
            <a:off x="856908" y="2490230"/>
            <a:ext cx="4895220" cy="3242284"/>
          </a:xfrm>
        </p:spPr>
        <p:txBody>
          <a:bodyPr anchor="ctr">
            <a:normAutofit/>
          </a:bodyPr>
          <a:lstStyle/>
          <a:p>
            <a:pPr algn="l" rtl="0"/>
            <a:r>
              <a:rPr lang="zh-TW" sz="2800" b="1" i="0" u="none" baseline="0">
                <a:solidFill>
                  <a:schemeClr val="tx2"/>
                </a:solidFill>
              </a:rPr>
              <a:t>交流是關鍵！</a:t>
            </a:r>
          </a:p>
          <a:p>
            <a:pPr lvl="1" algn="l" rtl="0"/>
            <a:r>
              <a:rPr lang="zh-TW" sz="2000" b="0" i="0" u="none" baseline="0"/>
              <a:t>參與者必須對分享她的故事的方式感到滿意</a:t>
            </a:r>
          </a:p>
          <a:p>
            <a:pPr lvl="1" algn="l" rtl="0"/>
            <a:r>
              <a:rPr lang="zh-TW" sz="2000" b="0" i="0" u="none" baseline="0"/>
              <a:t>確保她感到被賦權！</a:t>
            </a:r>
          </a:p>
          <a:p>
            <a:pPr lvl="1" algn="l" rtl="0"/>
            <a:r>
              <a:rPr lang="zh-TW" sz="2000" b="0" i="0" u="none" baseline="0"/>
              <a:t>使用尊重的語言</a:t>
            </a:r>
          </a:p>
          <a:p>
            <a:pPr lvl="1" algn="l" rtl="0"/>
            <a:r>
              <a:rPr lang="zh-TW" sz="2000" b="0" i="0" u="none" baseline="0"/>
              <a:t>彰顯長處</a:t>
            </a:r>
          </a:p>
        </p:txBody>
      </p:sp>
      <p:pic>
        <p:nvPicPr>
          <p:cNvPr id="9" name="Picture 8">
            <a:extLst>
              <a:ext uri="{FF2B5EF4-FFF2-40B4-BE49-F238E27FC236}">
                <a16:creationId xmlns:a16="http://schemas.microsoft.com/office/drawing/2014/main" id="{533A35A4-DE90-3533-2ABE-290267245CFB}"/>
              </a:ext>
            </a:extLst>
          </p:cNvPr>
          <p:cNvPicPr>
            <a:picLocks noChangeAspect="1"/>
          </p:cNvPicPr>
          <p:nvPr/>
        </p:nvPicPr>
        <p:blipFill rotWithShape="1">
          <a:blip r:embed="rId5"/>
          <a:srcRect l="18463" r="6354"/>
          <a:stretch/>
        </p:blipFill>
        <p:spPr>
          <a:xfrm>
            <a:off x="6089795" y="2348094"/>
            <a:ext cx="4796366" cy="3786159"/>
          </a:xfrm>
          <a:prstGeom prst="roundRect">
            <a:avLst/>
          </a:prstGeom>
        </p:spPr>
      </p:pic>
      <p:sp>
        <p:nvSpPr>
          <p:cNvPr id="10" name="Content Placeholder 2">
            <a:extLst>
              <a:ext uri="{FF2B5EF4-FFF2-40B4-BE49-F238E27FC236}">
                <a16:creationId xmlns:a16="http://schemas.microsoft.com/office/drawing/2014/main" id="{4B2DAB38-D669-CF1E-A09C-A869E06CC760}"/>
              </a:ext>
            </a:extLst>
          </p:cNvPr>
          <p:cNvSpPr txBox="1">
            <a:spLocks/>
          </p:cNvSpPr>
          <p:nvPr/>
        </p:nvSpPr>
        <p:spPr>
          <a:xfrm>
            <a:off x="6463031" y="2385640"/>
            <a:ext cx="4259500" cy="3483532"/>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zh-TW" b="1" i="0" u="none" baseline="0">
                <a:solidFill>
                  <a:schemeClr val="bg1"/>
                </a:solidFill>
              </a:rPr>
              <a:t>使用以人為本的語言</a:t>
            </a:r>
          </a:p>
          <a:p>
            <a:pPr algn="l" rtl="0"/>
            <a:r>
              <a:rPr lang="zh-TW" sz="1600" b="0" i="0" u="none" baseline="0">
                <a:solidFill>
                  <a:schemeClr val="bg1"/>
                </a:solidFill>
              </a:rPr>
              <a:t>經歷並不能定義一個人！</a:t>
            </a:r>
          </a:p>
          <a:p>
            <a:pPr algn="l" rtl="0"/>
            <a:r>
              <a:rPr lang="zh-TW" sz="1400" b="0" i="0" u="none" baseline="0">
                <a:solidFill>
                  <a:schemeClr val="bg1"/>
                </a:solidFill>
              </a:rPr>
              <a:t>範例：</a:t>
            </a:r>
          </a:p>
          <a:p>
            <a:pPr algn="l" rtl="0">
              <a:spcBef>
                <a:spcPts val="0"/>
              </a:spcBef>
            </a:pPr>
            <a:endParaRPr lang="zh-TW" sz="1400" dirty="0">
              <a:solidFill>
                <a:schemeClr val="bg1"/>
              </a:solidFill>
            </a:endParaRPr>
          </a:p>
          <a:p>
            <a:pPr marL="857250" lvl="2" indent="0" algn="l" rtl="0">
              <a:buNone/>
            </a:pPr>
            <a:r>
              <a:rPr lang="zh-TW" sz="1000" b="0" i="0" u="none" baseline="0">
                <a:solidFill>
                  <a:schemeClr val="bg1"/>
                </a:solidFill>
              </a:rPr>
              <a:t>一個「經歷過家庭暴力」的獲獎者</a:t>
            </a:r>
          </a:p>
          <a:p>
            <a:pPr marL="857250" lvl="2" indent="0" algn="l" rtl="0">
              <a:buNone/>
            </a:pPr>
            <a:r>
              <a:rPr lang="zh-TW" sz="1000" b="0" i="0" u="none" baseline="0">
                <a:solidFill>
                  <a:schemeClr val="bg1"/>
                </a:solidFill>
              </a:rPr>
              <a:t>一個「被毆打過的女人」</a:t>
            </a:r>
          </a:p>
          <a:p>
            <a:pPr marL="857250" lvl="2" indent="0" algn="l" rtl="0">
              <a:spcBef>
                <a:spcPts val="0"/>
              </a:spcBef>
              <a:buNone/>
            </a:pPr>
            <a:endParaRPr lang="zh-TW" sz="1000" dirty="0">
              <a:solidFill>
                <a:schemeClr val="bg1"/>
              </a:solidFill>
            </a:endParaRPr>
          </a:p>
          <a:p>
            <a:pPr algn="l" rtl="0"/>
            <a:r>
              <a:rPr lang="zh-TW" sz="1400" b="0" i="1" u="none" baseline="0">
                <a:solidFill>
                  <a:schemeClr val="bg1"/>
                </a:solidFill>
              </a:rPr>
              <a:t>始終</a:t>
            </a:r>
            <a:r>
              <a:rPr lang="zh-TW" sz="1400" b="0" i="0" u="none" baseline="0">
                <a:solidFill>
                  <a:schemeClr val="bg1"/>
                </a:solidFill>
              </a:rPr>
              <a:t>讓參與者審閱並進行編輯！</a:t>
            </a:r>
          </a:p>
          <a:p>
            <a:pPr algn="l" rtl="0"/>
            <a:r>
              <a:rPr lang="zh-TW" sz="1400" b="0" i="0" u="none" baseline="0">
                <a:solidFill>
                  <a:schemeClr val="bg1"/>
                </a:solidFill>
              </a:rPr>
              <a:t>表明您重視她的聲音！</a:t>
            </a:r>
          </a:p>
        </p:txBody>
      </p:sp>
      <p:cxnSp>
        <p:nvCxnSpPr>
          <p:cNvPr id="18" name="Straight Connector 17">
            <a:extLst>
              <a:ext uri="{FF2B5EF4-FFF2-40B4-BE49-F238E27FC236}">
                <a16:creationId xmlns:a16="http://schemas.microsoft.com/office/drawing/2014/main" id="{4677A745-AA39-AFF5-D5DE-1183C7F95A1A}"/>
              </a:ext>
            </a:extLst>
          </p:cNvPr>
          <p:cNvCxnSpPr>
            <a:cxnSpLocks/>
          </p:cNvCxnSpPr>
          <p:nvPr/>
        </p:nvCxnSpPr>
        <p:spPr>
          <a:xfrm>
            <a:off x="856908" y="2189027"/>
            <a:ext cx="4761514" cy="79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3" name="Graphic 22" descr="大力高度肯定">
            <a:extLst>
              <a:ext uri="{FF2B5EF4-FFF2-40B4-BE49-F238E27FC236}">
                <a16:creationId xmlns:a16="http://schemas.microsoft.com/office/drawing/2014/main" id="{E525DA36-6788-2FF2-3E5E-CECEE3A625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56295" y="3907499"/>
            <a:ext cx="312596" cy="312596"/>
          </a:xfrm>
          <a:prstGeom prst="rect">
            <a:avLst/>
          </a:prstGeom>
        </p:spPr>
      </p:pic>
      <p:sp>
        <p:nvSpPr>
          <p:cNvPr id="24" name="Content Placeholder 2">
            <a:extLst>
              <a:ext uri="{FF2B5EF4-FFF2-40B4-BE49-F238E27FC236}">
                <a16:creationId xmlns:a16="http://schemas.microsoft.com/office/drawing/2014/main" id="{E32E0C5D-B306-3F39-D439-352A98FE75C9}"/>
              </a:ext>
            </a:extLst>
          </p:cNvPr>
          <p:cNvSpPr txBox="1">
            <a:spLocks/>
          </p:cNvSpPr>
          <p:nvPr/>
        </p:nvSpPr>
        <p:spPr>
          <a:xfrm>
            <a:off x="7010400" y="4143058"/>
            <a:ext cx="312595" cy="472158"/>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l" rtl="0">
              <a:buNone/>
            </a:pPr>
            <a:r>
              <a:rPr lang="zh-TW" sz="2400" b="1" i="0" u="none" baseline="0">
                <a:solidFill>
                  <a:srgbClr val="C00000"/>
                </a:solidFill>
              </a:rPr>
              <a:t>X</a:t>
            </a:r>
            <a:endParaRPr lang="zh-TW" dirty="0">
              <a:solidFill>
                <a:srgbClr val="C00000"/>
              </a:solidFill>
            </a:endParaRPr>
          </a:p>
        </p:txBody>
      </p:sp>
    </p:spTree>
    <p:extLst>
      <p:ext uri="{BB962C8B-B14F-4D97-AF65-F5344CB8AC3E}">
        <p14:creationId xmlns:p14="http://schemas.microsoft.com/office/powerpoint/2010/main" val="2402799248"/>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zh-TW"/>
            </a:p>
          </p:txBody>
        </p:sp>
      </p:grpSp>
      <p:sp>
        <p:nvSpPr>
          <p:cNvPr id="2" name="Title 1">
            <a:extLst>
              <a:ext uri="{FF2B5EF4-FFF2-40B4-BE49-F238E27FC236}">
                <a16:creationId xmlns:a16="http://schemas.microsoft.com/office/drawing/2014/main" id="{9127C6D2-C52E-CFC9-F928-DEAF88F7BA78}"/>
              </a:ext>
            </a:extLst>
          </p:cNvPr>
          <p:cNvSpPr>
            <a:spLocks noGrp="1"/>
          </p:cNvSpPr>
          <p:nvPr>
            <p:ph type="title"/>
          </p:nvPr>
        </p:nvSpPr>
        <p:spPr>
          <a:xfrm>
            <a:off x="1079327" y="830157"/>
            <a:ext cx="3430947" cy="1238551"/>
          </a:xfrm>
        </p:spPr>
        <p:txBody>
          <a:bodyPr anchor="ctr">
            <a:normAutofit/>
          </a:bodyPr>
          <a:lstStyle/>
          <a:p>
            <a:pPr algn="ctr" rtl="0"/>
            <a:r>
              <a:rPr lang="zh-TW" b="0" i="0" u="none" baseline="0">
                <a:solidFill>
                  <a:schemeClr val="tx1"/>
                </a:solidFill>
              </a:rPr>
              <a:t>有關係！</a:t>
            </a:r>
          </a:p>
        </p:txBody>
      </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9D52D4-EF47-039F-095B-1ACAB814A6F5}"/>
              </a:ext>
            </a:extLst>
          </p:cNvPr>
          <p:cNvSpPr>
            <a:spLocks noGrp="1"/>
          </p:cNvSpPr>
          <p:nvPr>
            <p:ph idx="1"/>
          </p:nvPr>
        </p:nvSpPr>
        <p:spPr>
          <a:xfrm>
            <a:off x="5391099" y="1449433"/>
            <a:ext cx="5579707" cy="2954372"/>
          </a:xfrm>
        </p:spPr>
        <p:txBody>
          <a:bodyPr anchor="ctr">
            <a:normAutofit/>
          </a:bodyPr>
          <a:lstStyle/>
          <a:p>
            <a:pPr marL="0" indent="0" algn="l" rtl="0">
              <a:buNone/>
            </a:pPr>
            <a:r>
              <a:rPr lang="zh-TW" sz="2800" b="0" i="0" u="none" baseline="0">
                <a:solidFill>
                  <a:schemeClr val="tx1"/>
                </a:solidFill>
              </a:rPr>
              <a:t>我們希望每個人對於下列各項都有</a:t>
            </a:r>
            <a:r>
              <a:rPr lang="zh-TW" sz="2800" b="1" i="0" u="none" baseline="0">
                <a:solidFill>
                  <a:schemeClr val="tx2"/>
                </a:solidFill>
              </a:rPr>
              <a:t>正面的感受</a:t>
            </a:r>
            <a:r>
              <a:rPr lang="zh-TW" sz="2800" b="0" i="0" u="none" baseline="0">
                <a:solidFill>
                  <a:schemeClr val="tx1"/>
                </a:solidFill>
              </a:rPr>
              <a:t>：</a:t>
            </a:r>
          </a:p>
          <a:p>
            <a:pPr lvl="1" algn="l" rtl="0">
              <a:buClr>
                <a:schemeClr val="tx2"/>
              </a:buClr>
            </a:pPr>
            <a:r>
              <a:rPr lang="zh-TW" sz="2200" b="0" i="0" u="none" baseline="0">
                <a:solidFill>
                  <a:schemeClr val="tx1"/>
                </a:solidFill>
              </a:rPr>
              <a:t>貴分會的名聲 </a:t>
            </a:r>
          </a:p>
          <a:p>
            <a:pPr lvl="1" algn="l" rtl="0">
              <a:buClr>
                <a:schemeClr val="tx2"/>
              </a:buClr>
            </a:pPr>
            <a:r>
              <a:rPr lang="zh-TW" sz="2200" b="0" i="0" u="none" baseline="0">
                <a:solidFill>
                  <a:schemeClr val="tx1"/>
                </a:solidFill>
              </a:rPr>
              <a:t>我們的全球品牌 </a:t>
            </a:r>
          </a:p>
          <a:p>
            <a:pPr lvl="1" algn="l" rtl="0">
              <a:buClr>
                <a:schemeClr val="tx2"/>
              </a:buClr>
            </a:pPr>
            <a:r>
              <a:rPr lang="zh-TW" sz="2200" b="0" i="0" u="none" baseline="0">
                <a:solidFill>
                  <a:schemeClr val="tx1"/>
                </a:solidFill>
              </a:rPr>
              <a:t>每位參與者的尊嚴！</a:t>
            </a:r>
          </a:p>
        </p:txBody>
      </p: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zh-TW"/>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zh-TW"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zh-TW"/>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zh-TW"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pic>
        <p:nvPicPr>
          <p:cNvPr id="6" name="Picture 5" descr="一手拿著手機，手機上出現圖示&#10;&#10;描述自動生成">
            <a:extLst>
              <a:ext uri="{FF2B5EF4-FFF2-40B4-BE49-F238E27FC236}">
                <a16:creationId xmlns:a16="http://schemas.microsoft.com/office/drawing/2014/main" id="{22914EF6-89D6-4A24-A450-EAE0312255B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5833" b="82130" l="14063" r="38281">
                        <a14:foregroundMark x1="18906" y1="56852" x2="20156" y2="57037"/>
                        <a14:foregroundMark x1="16406" y1="44722" x2="19375" y2="47315"/>
                        <a14:foregroundMark x1="14531" y1="36111" x2="17292" y2="38333"/>
                        <a14:foregroundMark x1="14688" y1="38333" x2="16406" y2="40556"/>
                        <a14:foregroundMark x1="14063" y1="25093" x2="18750" y2="26667"/>
                        <a14:foregroundMark x1="22969" y1="15833" x2="27552" y2="21759"/>
                        <a14:foregroundMark x1="20625" y1="54815" x2="20625" y2="54815"/>
                        <a14:foregroundMark x1="20625" y1="54630" x2="20625" y2="56852"/>
                        <a14:foregroundMark x1="20885" y1="56852" x2="18646" y2="55741"/>
                        <a14:foregroundMark x1="23385" y1="46296" x2="23125" y2="51296"/>
                        <a14:foregroundMark x1="25990" y1="42315" x2="29167" y2="40741"/>
                        <a14:foregroundMark x1="20365" y1="35000" x2="23385" y2="33241"/>
                        <a14:foregroundMark x1="25365" y1="16481" x2="27344" y2="22037"/>
                        <a14:foregroundMark x1="23490" y1="18056" x2="23490" y2="20926"/>
                        <a14:foregroundMark x1="33281" y1="19352" x2="36979" y2="23796"/>
                        <a14:foregroundMark x1="37396" y1="20648" x2="36406" y2="23519"/>
                        <a14:foregroundMark x1="37865" y1="23796" x2="33177" y2="18704"/>
                        <a14:foregroundMark x1="33906" y1="33704" x2="34167" y2="37407"/>
                        <a14:foregroundMark x1="36250" y1="36111" x2="36250" y2="36111"/>
                        <a14:foregroundMark x1="35781" y1="34537" x2="35781" y2="37037"/>
                        <a14:foregroundMark x1="28958" y1="28148" x2="29688" y2="31019"/>
                        <a14:foregroundMark x1="33906" y1="45556" x2="35156" y2="49537"/>
                        <a14:foregroundMark x1="28177" y1="48704" x2="29948" y2="50648"/>
                        <a14:foregroundMark x1="30781" y1="55093" x2="32396" y2="58426"/>
                        <a14:foregroundMark x1="26354" y1="65463" x2="27813" y2="64815"/>
                        <a14:foregroundMark x1="22240" y1="42315" x2="23229" y2="42315"/>
                        <a14:foregroundMark x1="29167" y1="65463" x2="28698" y2="66574"/>
                        <a14:foregroundMark x1="23594" y1="59074" x2="26823" y2="59259"/>
                        <a14:foregroundMark x1="24688" y1="60370" x2="24063" y2="72778"/>
                        <a14:foregroundMark x1="24063" y1="72778" x2="25781" y2="70926"/>
                        <a14:foregroundMark x1="26927" y1="57963" x2="27813" y2="60370"/>
                        <a14:foregroundMark x1="23579" y1="61944" x2="23438" y2="62778"/>
                        <a14:foregroundMark x1="24219" y1="58148" x2="23579" y2="61944"/>
                        <a14:foregroundMark x1="23333" y1="67685" x2="27813" y2="71852"/>
                        <a14:foregroundMark x1="26406" y1="72685" x2="24948" y2="73426"/>
                        <a14:foregroundMark x1="23177" y1="72963" x2="27396" y2="74259"/>
                        <a14:foregroundMark x1="33490" y1="45833" x2="35625" y2="49815"/>
                        <a14:foregroundMark x1="30781" y1="56204" x2="33229" y2="59074"/>
                        <a14:backgroundMark x1="22604" y1="66759" x2="22604" y2="66759"/>
                        <a14:backgroundMark x1="22604" y1="61944" x2="22604" y2="61944"/>
                      </a14:backgroundRemoval>
                    </a14:imgEffect>
                  </a14:imgLayer>
                </a14:imgProps>
              </a:ext>
            </a:extLst>
          </a:blip>
          <a:srcRect l="11328" t="10971" r="58650" b="9861"/>
          <a:stretch/>
        </p:blipFill>
        <p:spPr>
          <a:xfrm>
            <a:off x="1351770" y="2066548"/>
            <a:ext cx="2886059" cy="4280865"/>
          </a:xfrm>
          <a:prstGeom prst="rect">
            <a:avLst/>
          </a:prstGeom>
        </p:spPr>
      </p:pic>
      <p:sp>
        <p:nvSpPr>
          <p:cNvPr id="8" name="Content Placeholder 2">
            <a:extLst>
              <a:ext uri="{FF2B5EF4-FFF2-40B4-BE49-F238E27FC236}">
                <a16:creationId xmlns:a16="http://schemas.microsoft.com/office/drawing/2014/main" id="{0590CE13-FD51-D6AF-49FE-5BB92F60B32C}"/>
              </a:ext>
            </a:extLst>
          </p:cNvPr>
          <p:cNvSpPr txBox="1">
            <a:spLocks/>
          </p:cNvSpPr>
          <p:nvPr/>
        </p:nvSpPr>
        <p:spPr>
          <a:xfrm>
            <a:off x="4979532" y="4310316"/>
            <a:ext cx="6402842" cy="1238551"/>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zh-TW" sz="2600" b="0" i="0" u="none" baseline="0">
                <a:solidFill>
                  <a:schemeClr val="tx2"/>
                </a:solidFill>
              </a:rPr>
              <a:t>參與者將口口相傳！</a:t>
            </a:r>
          </a:p>
        </p:txBody>
      </p:sp>
      <p:pic>
        <p:nvPicPr>
          <p:cNvPr id="10" name="Picture 9">
            <a:extLst>
              <a:ext uri="{FF2B5EF4-FFF2-40B4-BE49-F238E27FC236}">
                <a16:creationId xmlns:a16="http://schemas.microsoft.com/office/drawing/2014/main" id="{0F995F59-97BE-B5D2-C864-C685AA919E28}"/>
              </a:ext>
            </a:extLst>
          </p:cNvPr>
          <p:cNvPicPr>
            <a:picLocks noChangeAspect="1"/>
          </p:cNvPicPr>
          <p:nvPr/>
        </p:nvPicPr>
        <p:blipFill rotWithShape="1">
          <a:blip r:embed="rId6"/>
          <a:srcRect l="6763" r="1"/>
          <a:stretch/>
        </p:blipFill>
        <p:spPr>
          <a:xfrm>
            <a:off x="10429875" y="-13153"/>
            <a:ext cx="657272" cy="11336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650779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zh-TW"/>
            </a:p>
          </p:txBody>
        </p:sp>
      </p:gr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zh-TW"/>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zh-TW"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zh-TW"/>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zh-TW"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pic>
        <p:nvPicPr>
          <p:cNvPr id="5" name="Picture 4" descr="握手的特寫&#10;&#10;描述自動生成">
            <a:extLst>
              <a:ext uri="{FF2B5EF4-FFF2-40B4-BE49-F238E27FC236}">
                <a16:creationId xmlns:a16="http://schemas.microsoft.com/office/drawing/2014/main" id="{546B3952-40A1-932B-FE78-335F984CACA4}"/>
              </a:ext>
            </a:extLst>
          </p:cNvPr>
          <p:cNvPicPr>
            <a:picLocks noChangeAspect="1"/>
          </p:cNvPicPr>
          <p:nvPr/>
        </p:nvPicPr>
        <p:blipFill rotWithShape="1">
          <a:blip r:embed="rId4"/>
          <a:srcRect l="-2" r="21774" b="1569"/>
          <a:stretch/>
        </p:blipFill>
        <p:spPr>
          <a:xfrm>
            <a:off x="3937219" y="811068"/>
            <a:ext cx="7397531" cy="5235863"/>
          </a:xfrm>
          <a:prstGeom prst="rect">
            <a:avLst/>
          </a:prstGeom>
        </p:spPr>
      </p:pic>
      <p:sp>
        <p:nvSpPr>
          <p:cNvPr id="10" name="Content Placeholder 2">
            <a:extLst>
              <a:ext uri="{FF2B5EF4-FFF2-40B4-BE49-F238E27FC236}">
                <a16:creationId xmlns:a16="http://schemas.microsoft.com/office/drawing/2014/main" id="{47B39F3B-BA77-CB74-F1B7-40E576609750}"/>
              </a:ext>
            </a:extLst>
          </p:cNvPr>
          <p:cNvSpPr>
            <a:spLocks noGrp="1"/>
          </p:cNvSpPr>
          <p:nvPr>
            <p:ph idx="1"/>
          </p:nvPr>
        </p:nvSpPr>
        <p:spPr>
          <a:xfrm>
            <a:off x="613064" y="1110104"/>
            <a:ext cx="3139785" cy="4195321"/>
          </a:xfrm>
        </p:spPr>
        <p:txBody>
          <a:bodyPr anchor="ctr">
            <a:normAutofit/>
          </a:bodyPr>
          <a:lstStyle/>
          <a:p>
            <a:pPr marL="0" indent="0" algn="l" rtl="0">
              <a:spcBef>
                <a:spcPts val="0"/>
              </a:spcBef>
              <a:buNone/>
            </a:pPr>
            <a:r>
              <a:rPr lang="zh-TW" sz="2800" b="0" i="0" u="none" baseline="0">
                <a:solidFill>
                  <a:schemeClr val="tx1"/>
                </a:solidFill>
              </a:rPr>
              <a:t>願意嘗試 </a:t>
            </a:r>
          </a:p>
          <a:p>
            <a:pPr marL="0" indent="0" algn="l" rtl="0">
              <a:spcBef>
                <a:spcPts val="0"/>
              </a:spcBef>
              <a:buNone/>
            </a:pPr>
            <a:r>
              <a:rPr lang="zh-TW" sz="2800" b="1" i="0" u="none" baseline="0">
                <a:solidFill>
                  <a:schemeClr val="tx1"/>
                </a:solidFill>
              </a:rPr>
              <a:t>新技巧！</a:t>
            </a:r>
          </a:p>
          <a:p>
            <a:pPr marL="0" indent="0" algn="l" rtl="0">
              <a:buNone/>
            </a:pPr>
            <a:endParaRPr lang="zh-TW" sz="1200" b="1" dirty="0">
              <a:solidFill>
                <a:schemeClr val="tx1"/>
              </a:solidFill>
            </a:endParaRPr>
          </a:p>
          <a:p>
            <a:pPr algn="l" rtl="0">
              <a:spcBef>
                <a:spcPts val="1200"/>
              </a:spcBef>
            </a:pPr>
            <a:r>
              <a:rPr lang="zh-TW" sz="2000" b="0" i="0" u="none" baseline="0">
                <a:solidFill>
                  <a:schemeClr val="tx1"/>
                </a:solidFill>
              </a:rPr>
              <a:t>再次嘗試合作</a:t>
            </a:r>
          </a:p>
          <a:p>
            <a:pPr algn="l" rtl="0">
              <a:spcBef>
                <a:spcPts val="1200"/>
              </a:spcBef>
            </a:pPr>
            <a:r>
              <a:rPr lang="zh-TW" sz="2000" b="0" i="0" u="none" baseline="0">
                <a:solidFill>
                  <a:schemeClr val="tx1"/>
                </a:solidFill>
              </a:rPr>
              <a:t>聯絡新聯絡人</a:t>
            </a:r>
          </a:p>
          <a:p>
            <a:pPr algn="l" rtl="0">
              <a:spcBef>
                <a:spcPts val="1200"/>
              </a:spcBef>
            </a:pPr>
            <a:r>
              <a:rPr lang="zh-TW" sz="2000" b="0" i="0" u="none" baseline="0">
                <a:solidFill>
                  <a:schemeClr val="tx1"/>
                </a:solidFill>
              </a:rPr>
              <a:t>與其他分會交流</a:t>
            </a:r>
          </a:p>
        </p:txBody>
      </p:sp>
      <p:pic>
        <p:nvPicPr>
          <p:cNvPr id="2" name="Picture 1">
            <a:extLst>
              <a:ext uri="{FF2B5EF4-FFF2-40B4-BE49-F238E27FC236}">
                <a16:creationId xmlns:a16="http://schemas.microsoft.com/office/drawing/2014/main" id="{F7DD77DA-89C1-0D5D-361D-FFE30AEA1F45}"/>
              </a:ext>
            </a:extLst>
          </p:cNvPr>
          <p:cNvPicPr>
            <a:picLocks noChangeAspect="1"/>
          </p:cNvPicPr>
          <p:nvPr/>
        </p:nvPicPr>
        <p:blipFill rotWithShape="1">
          <a:blip r:embed="rId5"/>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7255344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D665BE0-1A25-4A6A-BDD9-335ED3F73F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4" name="Rectangle 13">
              <a:extLst>
                <a:ext uri="{FF2B5EF4-FFF2-40B4-BE49-F238E27FC236}">
                  <a16:creationId xmlns:a16="http://schemas.microsoft.com/office/drawing/2014/main" id="{B22CC697-88AE-4AA2-8982-4EBCAC948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5" name="Oval 14">
              <a:extLst>
                <a:ext uri="{FF2B5EF4-FFF2-40B4-BE49-F238E27FC236}">
                  <a16:creationId xmlns:a16="http://schemas.microsoft.com/office/drawing/2014/main" id="{FDC385B2-C988-4B0E-B814-609577246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6" name="Oval 15">
              <a:extLst>
                <a:ext uri="{FF2B5EF4-FFF2-40B4-BE49-F238E27FC236}">
                  <a16:creationId xmlns:a16="http://schemas.microsoft.com/office/drawing/2014/main" id="{010777A8-BDF8-405D-8137-744943380C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7" name="Oval 16">
              <a:extLst>
                <a:ext uri="{FF2B5EF4-FFF2-40B4-BE49-F238E27FC236}">
                  <a16:creationId xmlns:a16="http://schemas.microsoft.com/office/drawing/2014/main" id="{630A5A2B-1A97-4659-A4C3-170BCBE13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8" name="Oval 17">
              <a:extLst>
                <a:ext uri="{FF2B5EF4-FFF2-40B4-BE49-F238E27FC236}">
                  <a16:creationId xmlns:a16="http://schemas.microsoft.com/office/drawing/2014/main" id="{FC312EBD-2BF3-485D-8A03-6A6F569E9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9" name="Oval 18">
              <a:extLst>
                <a:ext uri="{FF2B5EF4-FFF2-40B4-BE49-F238E27FC236}">
                  <a16:creationId xmlns:a16="http://schemas.microsoft.com/office/drawing/2014/main" id="{6D885BD3-0F41-4ACE-9752-FE49D847F8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0" name="Freeform 5">
              <a:extLst>
                <a:ext uri="{FF2B5EF4-FFF2-40B4-BE49-F238E27FC236}">
                  <a16:creationId xmlns:a16="http://schemas.microsoft.com/office/drawing/2014/main" id="{7D4A5F68-DE2D-4CAB-8468-229055FE9E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22" name="Rectangle 21">
            <a:extLst>
              <a:ext uri="{FF2B5EF4-FFF2-40B4-BE49-F238E27FC236}">
                <a16:creationId xmlns:a16="http://schemas.microsoft.com/office/drawing/2014/main" id="{D23E4989-97C9-4BC1-8BB8-0F3430D3B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grpSp>
        <p:nvGrpSpPr>
          <p:cNvPr id="24" name="Group 23">
            <a:extLst>
              <a:ext uri="{FF2B5EF4-FFF2-40B4-BE49-F238E27FC236}">
                <a16:creationId xmlns:a16="http://schemas.microsoft.com/office/drawing/2014/main" id="{0B8BCB33-C5AA-41E3-9C7D-1DC836C636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5" name="Rectangle 24">
              <a:extLst>
                <a:ext uri="{FF2B5EF4-FFF2-40B4-BE49-F238E27FC236}">
                  <a16:creationId xmlns:a16="http://schemas.microsoft.com/office/drawing/2014/main" id="{F39F5128-50CA-49AA-BA29-EB569CD11D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26" name="Freeform 5">
              <a:extLst>
                <a:ext uri="{FF2B5EF4-FFF2-40B4-BE49-F238E27FC236}">
                  <a16:creationId xmlns:a16="http://schemas.microsoft.com/office/drawing/2014/main" id="{83D52514-21E0-483B-A652-4B5D5057C6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pic>
        <p:nvPicPr>
          <p:cNvPr id="4" name="Picture 3">
            <a:extLst>
              <a:ext uri="{FF2B5EF4-FFF2-40B4-BE49-F238E27FC236}">
                <a16:creationId xmlns:a16="http://schemas.microsoft.com/office/drawing/2014/main" id="{BCFBA44D-0AA7-0AD7-0B4F-9C90D85F5D6E}"/>
              </a:ext>
            </a:extLst>
          </p:cNvPr>
          <p:cNvPicPr>
            <a:picLocks noChangeAspect="1"/>
          </p:cNvPicPr>
          <p:nvPr/>
        </p:nvPicPr>
        <p:blipFill rotWithShape="1">
          <a:blip r:embed="rId4">
            <a:duotone>
              <a:prstClr val="black"/>
              <a:schemeClr val="accent5">
                <a:tint val="45000"/>
                <a:satMod val="400000"/>
              </a:schemeClr>
            </a:duotone>
            <a:alphaModFix amt="25000"/>
            <a:extLst>
              <a:ext uri="{28A0092B-C50C-407E-A947-70E740481C1C}">
                <a14:useLocalDpi xmlns:a14="http://schemas.microsoft.com/office/drawing/2010/main" val="0"/>
              </a:ext>
            </a:extLst>
          </a:blip>
          <a:srcRect l="11873" r="6004" b="-2"/>
          <a:stretch/>
        </p:blipFill>
        <p:spPr>
          <a:xfrm>
            <a:off x="7953456" y="466609"/>
            <a:ext cx="3749039" cy="5909733"/>
          </a:xfrm>
          <a:prstGeom prst="rect">
            <a:avLst/>
          </a:prstGeom>
        </p:spPr>
      </p:pic>
      <p:pic>
        <p:nvPicPr>
          <p:cNvPr id="8" name="Picture 7">
            <a:extLst>
              <a:ext uri="{FF2B5EF4-FFF2-40B4-BE49-F238E27FC236}">
                <a16:creationId xmlns:a16="http://schemas.microsoft.com/office/drawing/2014/main" id="{B581B7BC-C404-1730-FC2E-2ABA927E1F99}"/>
              </a:ext>
            </a:extLst>
          </p:cNvPr>
          <p:cNvPicPr>
            <a:picLocks noChangeAspect="1"/>
          </p:cNvPicPr>
          <p:nvPr/>
        </p:nvPicPr>
        <p:blipFill rotWithShape="1">
          <a:blip r:embed="rId5">
            <a:duotone>
              <a:prstClr val="black"/>
              <a:schemeClr val="accent5">
                <a:tint val="45000"/>
                <a:satMod val="400000"/>
              </a:schemeClr>
            </a:duotone>
            <a:alphaModFix amt="25000"/>
          </a:blip>
          <a:srcRect l="7052" r="11090" b="-2"/>
          <a:stretch/>
        </p:blipFill>
        <p:spPr>
          <a:xfrm>
            <a:off x="4204417" y="474133"/>
            <a:ext cx="3749039" cy="5909733"/>
          </a:xfrm>
          <a:prstGeom prst="rect">
            <a:avLst/>
          </a:prstGeom>
        </p:spPr>
      </p:pic>
      <p:pic>
        <p:nvPicPr>
          <p:cNvPr id="6" name="Picture 5">
            <a:extLst>
              <a:ext uri="{FF2B5EF4-FFF2-40B4-BE49-F238E27FC236}">
                <a16:creationId xmlns:a16="http://schemas.microsoft.com/office/drawing/2014/main" id="{AEB8BBEB-967D-AB4E-00D3-991863E34369}"/>
              </a:ext>
            </a:extLst>
          </p:cNvPr>
          <p:cNvPicPr>
            <a:picLocks noChangeAspect="1"/>
          </p:cNvPicPr>
          <p:nvPr/>
        </p:nvPicPr>
        <p:blipFill rotWithShape="1">
          <a:blip r:embed="rId6">
            <a:duotone>
              <a:prstClr val="black"/>
              <a:schemeClr val="accent5">
                <a:tint val="45000"/>
                <a:satMod val="400000"/>
              </a:schemeClr>
            </a:duotone>
            <a:alphaModFix amt="25000"/>
          </a:blip>
          <a:srcRect l="10559" r="-2" b="-2"/>
          <a:stretch/>
        </p:blipFill>
        <p:spPr>
          <a:xfrm>
            <a:off x="478324" y="459621"/>
            <a:ext cx="3726439" cy="5909733"/>
          </a:xfrm>
          <a:prstGeom prst="rect">
            <a:avLst/>
          </a:prstGeom>
        </p:spPr>
      </p:pic>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2839054" y="2284600"/>
            <a:ext cx="8827245" cy="1129887"/>
          </a:xfrm>
        </p:spPr>
        <p:txBody>
          <a:bodyPr vert="horz" lIns="91440" tIns="45720" rIns="91440" bIns="45720" rtlCol="0" anchor="b">
            <a:normAutofit/>
          </a:bodyPr>
          <a:lstStyle/>
          <a:p>
            <a:pPr algn="l" rtl="0"/>
            <a:r>
              <a:rPr lang="zh-TW" sz="5400" b="1" i="0" u="none" baseline="0">
                <a:solidFill>
                  <a:schemeClr val="bg1"/>
                </a:solidFill>
                <a:effectLst>
                  <a:outerShdw blurRad="50800" dist="38100" algn="l" rotWithShape="0">
                    <a:prstClr val="black">
                      <a:alpha val="40000"/>
                    </a:prstClr>
                  </a:outerShdw>
                </a:effectLst>
              </a:rPr>
              <a:t>利用資源！</a:t>
            </a:r>
          </a:p>
        </p:txBody>
      </p:sp>
      <p:sp>
        <p:nvSpPr>
          <p:cNvPr id="28" name="Rectangle 27">
            <a:extLst>
              <a:ext uri="{FF2B5EF4-FFF2-40B4-BE49-F238E27FC236}">
                <a16:creationId xmlns:a16="http://schemas.microsoft.com/office/drawing/2014/main" id="{F8DA1752-047B-4B49-AD07-79C090571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zh-TW"/>
          </a:p>
        </p:txBody>
      </p:sp>
      <p:sp>
        <p:nvSpPr>
          <p:cNvPr id="9" name="TextBox 8">
            <a:extLst>
              <a:ext uri="{FF2B5EF4-FFF2-40B4-BE49-F238E27FC236}">
                <a16:creationId xmlns:a16="http://schemas.microsoft.com/office/drawing/2014/main" id="{99BE98DC-1F08-34D1-8369-9D74EB55C73D}"/>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Tree>
    <p:extLst>
      <p:ext uri="{BB962C8B-B14F-4D97-AF65-F5344CB8AC3E}">
        <p14:creationId xmlns:p14="http://schemas.microsoft.com/office/powerpoint/2010/main" val="3533895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grpSp>
        <p:nvGrpSpPr>
          <p:cNvPr id="11" name="Group 10">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3" name="Oval 12">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4" name="Oval 13">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5" name="Oval 14">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6" name="Oval 15">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7" name="Oval 16">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8" name="Rectangle 17">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9"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zh-TW"/>
            </a:p>
          </p:txBody>
        </p:sp>
        <p:sp>
          <p:nvSpPr>
            <p:cNvPr id="20"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zh-TW"/>
            </a:p>
          </p:txBody>
        </p:sp>
        <p:sp>
          <p:nvSpPr>
            <p:cNvPr id="21"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5" name="TextBox 4">
            <a:extLst>
              <a:ext uri="{FF2B5EF4-FFF2-40B4-BE49-F238E27FC236}">
                <a16:creationId xmlns:a16="http://schemas.microsoft.com/office/drawing/2014/main" id="{533E7CDF-D6F4-A405-1826-20A4787992D0}"/>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pic>
        <p:nvPicPr>
          <p:cNvPr id="4" name="Picture 3" descr="一群人坐在桌子旁&#10;&#10;描述自動生成">
            <a:extLst>
              <a:ext uri="{FF2B5EF4-FFF2-40B4-BE49-F238E27FC236}">
                <a16:creationId xmlns:a16="http://schemas.microsoft.com/office/drawing/2014/main" id="{0E2E3F89-8EAD-B248-109E-6526089AF281}"/>
              </a:ext>
            </a:extLst>
          </p:cNvPr>
          <p:cNvPicPr>
            <a:picLocks noChangeAspect="1"/>
          </p:cNvPicPr>
          <p:nvPr/>
        </p:nvPicPr>
        <p:blipFill rotWithShape="1">
          <a:blip r:embed="rId4">
            <a:alphaModFix amt="85000"/>
          </a:blip>
          <a:srcRect l="13645" t="27352" r="42764" b="11207"/>
          <a:stretch/>
        </p:blipFill>
        <p:spPr>
          <a:xfrm>
            <a:off x="5349033" y="457828"/>
            <a:ext cx="6343942" cy="5942342"/>
          </a:xfrm>
          <a:prstGeom prst="rect">
            <a:avLst/>
          </a:prstGeom>
        </p:spPr>
      </p:pic>
      <p:sp>
        <p:nvSpPr>
          <p:cNvPr id="6" name="Title 1">
            <a:extLst>
              <a:ext uri="{FF2B5EF4-FFF2-40B4-BE49-F238E27FC236}">
                <a16:creationId xmlns:a16="http://schemas.microsoft.com/office/drawing/2014/main" id="{204D536E-B9ED-6FD0-C2DD-5D62A70F17CB}"/>
              </a:ext>
            </a:extLst>
          </p:cNvPr>
          <p:cNvSpPr txBox="1">
            <a:spLocks noGrp="1"/>
          </p:cNvSpPr>
          <p:nvPr>
            <p:ph type="title"/>
          </p:nvPr>
        </p:nvSpPr>
        <p:spPr bwMode="gray">
          <a:xfrm>
            <a:off x="786482" y="752476"/>
            <a:ext cx="3635158" cy="5104342"/>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zh-TW" b="0" i="0" u="none" baseline="0" dirty="0"/>
              <a:t>需要</a:t>
            </a:r>
            <a:br>
              <a:rPr lang="zh-TW" sz="2800" b="1" dirty="0">
                <a:solidFill>
                  <a:schemeClr val="bg1"/>
                </a:solidFill>
              </a:rPr>
            </a:br>
            <a:r>
              <a:rPr lang="zh-TW" sz="3200" b="0" i="0" u="none" baseline="0" dirty="0"/>
              <a:t>大目標專案</a:t>
            </a:r>
            <a:br>
              <a:rPr lang="zh-TW" sz="2800" dirty="0">
                <a:solidFill>
                  <a:schemeClr val="bg1"/>
                </a:solidFill>
              </a:rPr>
            </a:br>
            <a:r>
              <a:rPr lang="zh-TW" sz="3200" b="0" i="0" u="none" baseline="0" dirty="0">
                <a:solidFill>
                  <a:schemeClr val="bg1"/>
                </a:solidFill>
              </a:rPr>
              <a:t>的財務支持嗎？</a:t>
            </a:r>
            <a:br>
              <a:rPr lang="zh-TW" sz="3200" dirty="0">
                <a:solidFill>
                  <a:schemeClr val="bg1"/>
                </a:solidFill>
              </a:rPr>
            </a:br>
            <a:br>
              <a:rPr lang="zh-TW" sz="3200" dirty="0">
                <a:solidFill>
                  <a:schemeClr val="bg1"/>
                </a:solidFill>
              </a:rPr>
            </a:br>
            <a:br>
              <a:rPr lang="en-US" altLang="zh-TW" sz="3200" dirty="0">
                <a:solidFill>
                  <a:schemeClr val="bg1"/>
                </a:solidFill>
              </a:rPr>
            </a:br>
            <a:br>
              <a:rPr lang="zh-TW" sz="3200" dirty="0">
                <a:solidFill>
                  <a:schemeClr val="bg1"/>
                </a:solidFill>
              </a:rPr>
            </a:br>
            <a:br>
              <a:rPr lang="zh-TW" sz="3200" b="1" dirty="0">
                <a:solidFill>
                  <a:schemeClr val="bg1"/>
                </a:solidFill>
              </a:rPr>
            </a:br>
            <a:r>
              <a:rPr lang="zh-TW" sz="3200" b="0" i="0" u="none" baseline="0" dirty="0">
                <a:solidFill>
                  <a:schemeClr val="bg1"/>
                </a:solidFill>
              </a:rPr>
              <a:t>申請</a:t>
            </a:r>
            <a:r>
              <a:rPr lang="zh-TW" sz="4000" b="1" i="0" u="none" baseline="0" dirty="0"/>
              <a:t>蘭馨分會專款</a:t>
            </a:r>
            <a:r>
              <a:rPr lang="zh-TW" sz="4000" b="0" i="0" u="none" baseline="0" dirty="0"/>
              <a:t>！</a:t>
            </a:r>
            <a:endParaRPr lang="zh-TW" sz="5400" b="1" dirty="0"/>
          </a:p>
        </p:txBody>
      </p:sp>
      <p:pic>
        <p:nvPicPr>
          <p:cNvPr id="7" name="Picture 6" descr="紅白相間手提包&#10;&#10;描述自動生成">
            <a:extLst>
              <a:ext uri="{FF2B5EF4-FFF2-40B4-BE49-F238E27FC236}">
                <a16:creationId xmlns:a16="http://schemas.microsoft.com/office/drawing/2014/main" id="{457631DB-2454-1E79-94A5-26E6DD5EE8EB}"/>
              </a:ext>
            </a:extLst>
          </p:cNvPr>
          <p:cNvPicPr>
            <a:picLocks noChangeAspect="1"/>
          </p:cNvPicPr>
          <p:nvPr/>
        </p:nvPicPr>
        <p:blipFill rotWithShape="1">
          <a:blip r:embed="rId5"/>
          <a:srcRect l="21040" t="7903" r="18167" b="1255"/>
          <a:stretch/>
        </p:blipFill>
        <p:spPr>
          <a:xfrm>
            <a:off x="2905452" y="2687676"/>
            <a:ext cx="1797407" cy="1510788"/>
          </a:xfrm>
          <a:prstGeom prst="ellipse">
            <a:avLst/>
          </a:prstGeom>
        </p:spPr>
      </p:pic>
      <p:sp>
        <p:nvSpPr>
          <p:cNvPr id="8" name="Title 1">
            <a:extLst>
              <a:ext uri="{FF2B5EF4-FFF2-40B4-BE49-F238E27FC236}">
                <a16:creationId xmlns:a16="http://schemas.microsoft.com/office/drawing/2014/main" id="{D9A74EE6-36D7-DF30-FA7D-F9EAED4DAACF}"/>
              </a:ext>
            </a:extLst>
          </p:cNvPr>
          <p:cNvSpPr txBox="1">
            <a:spLocks/>
          </p:cNvSpPr>
          <p:nvPr/>
        </p:nvSpPr>
        <p:spPr bwMode="gray">
          <a:xfrm>
            <a:off x="2964111" y="2953256"/>
            <a:ext cx="1565372" cy="1077709"/>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rtl="0"/>
            <a:r>
              <a:rPr lang="zh-TW" sz="1600" b="0" i="0" u="none" baseline="0">
                <a:solidFill>
                  <a:schemeClr val="tx2">
                    <a:lumMod val="75000"/>
                  </a:schemeClr>
                </a:solidFill>
              </a:rPr>
              <a:t>3 月</a:t>
            </a:r>
          </a:p>
          <a:p>
            <a:pPr algn="ctr" rtl="0"/>
            <a:r>
              <a:rPr lang="zh-TW" sz="3200" b="0" i="0" u="none" baseline="0">
                <a:solidFill>
                  <a:schemeClr val="tx2">
                    <a:lumMod val="75000"/>
                  </a:schemeClr>
                </a:solidFill>
              </a:rPr>
              <a:t>1</a:t>
            </a:r>
          </a:p>
        </p:txBody>
      </p:sp>
      <p:pic>
        <p:nvPicPr>
          <p:cNvPr id="2" name="Picture 1">
            <a:extLst>
              <a:ext uri="{FF2B5EF4-FFF2-40B4-BE49-F238E27FC236}">
                <a16:creationId xmlns:a16="http://schemas.microsoft.com/office/drawing/2014/main" id="{5BEAA714-D3E6-3571-03CD-7FDB510AF646}"/>
              </a:ext>
            </a:extLst>
          </p:cNvPr>
          <p:cNvPicPr>
            <a:picLocks noChangeAspect="1"/>
          </p:cNvPicPr>
          <p:nvPr/>
        </p:nvPicPr>
        <p:blipFill rotWithShape="1">
          <a:blip r:embed="rId6"/>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1342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zh-TW"/>
            </a:p>
          </p:txBody>
        </p:sp>
      </p:grpSp>
      <p:sp>
        <p:nvSpPr>
          <p:cNvPr id="2" name="Title 1">
            <a:extLst>
              <a:ext uri="{FF2B5EF4-FFF2-40B4-BE49-F238E27FC236}">
                <a16:creationId xmlns:a16="http://schemas.microsoft.com/office/drawing/2014/main" id="{9127C6D2-C52E-CFC9-F928-DEAF88F7BA78}"/>
              </a:ext>
            </a:extLst>
          </p:cNvPr>
          <p:cNvSpPr>
            <a:spLocks noGrp="1"/>
          </p:cNvSpPr>
          <p:nvPr>
            <p:ph type="title"/>
          </p:nvPr>
        </p:nvSpPr>
        <p:spPr>
          <a:xfrm>
            <a:off x="742150" y="1085549"/>
            <a:ext cx="2964228" cy="4686903"/>
          </a:xfrm>
        </p:spPr>
        <p:txBody>
          <a:bodyPr anchor="ctr">
            <a:normAutofit/>
          </a:bodyPr>
          <a:lstStyle/>
          <a:p>
            <a:pPr algn="r" rtl="0"/>
            <a:r>
              <a:rPr lang="zh-TW" b="0" i="0" u="none" baseline="0" dirty="0">
                <a:solidFill>
                  <a:schemeClr val="tx1"/>
                </a:solidFill>
              </a:rPr>
              <a:t>幫助我們提升活動的</a:t>
            </a:r>
            <a:br>
              <a:rPr lang="zh-TW" dirty="0">
                <a:solidFill>
                  <a:schemeClr val="tx1"/>
                </a:solidFill>
              </a:rPr>
            </a:br>
            <a:r>
              <a:rPr lang="zh-TW" b="1" i="0" u="none" baseline="0" dirty="0">
                <a:solidFill>
                  <a:schemeClr val="tx2"/>
                </a:solidFill>
              </a:rPr>
              <a:t>全球影響力</a:t>
            </a:r>
            <a:br>
              <a:rPr lang="zh-TW" b="1" dirty="0">
                <a:solidFill>
                  <a:schemeClr val="tx2"/>
                </a:solidFill>
              </a:rPr>
            </a:br>
            <a:r>
              <a:rPr lang="zh-TW" b="0" i="0" u="none" baseline="0" dirty="0">
                <a:solidFill>
                  <a:schemeClr val="tx1"/>
                </a:solidFill>
              </a:rPr>
              <a:t>！</a:t>
            </a:r>
          </a:p>
        </p:txBody>
      </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zh-TW"/>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zh-TW"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zh-TW"/>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zh-TW"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pic>
        <p:nvPicPr>
          <p:cNvPr id="5" name="Picture 4" descr="數雙手圍成一圈&#10;&#10;描述自動生成">
            <a:extLst>
              <a:ext uri="{FF2B5EF4-FFF2-40B4-BE49-F238E27FC236}">
                <a16:creationId xmlns:a16="http://schemas.microsoft.com/office/drawing/2014/main" id="{840B0D41-9054-E550-5145-9D06FFAAC9FA}"/>
              </a:ext>
            </a:extLst>
          </p:cNvPr>
          <p:cNvPicPr>
            <a:picLocks noChangeAspect="1"/>
          </p:cNvPicPr>
          <p:nvPr/>
        </p:nvPicPr>
        <p:blipFill rotWithShape="1">
          <a:blip r:embed="rId4"/>
          <a:srcRect l="12674" r="28462"/>
          <a:stretch/>
        </p:blipFill>
        <p:spPr>
          <a:xfrm>
            <a:off x="3964102" y="479385"/>
            <a:ext cx="6156953" cy="5883579"/>
          </a:xfrm>
          <a:prstGeom prst="rect">
            <a:avLst/>
          </a:prstGeom>
        </p:spPr>
      </p:pic>
      <p:pic>
        <p:nvPicPr>
          <p:cNvPr id="10" name="Picture 9" descr="地球的特寫&#10;&#10;描述自動生成">
            <a:extLst>
              <a:ext uri="{FF2B5EF4-FFF2-40B4-BE49-F238E27FC236}">
                <a16:creationId xmlns:a16="http://schemas.microsoft.com/office/drawing/2014/main" id="{AAD3CEDF-A1F5-4674-6427-DD236C8BF3AE}"/>
              </a:ext>
            </a:extLst>
          </p:cNvPr>
          <p:cNvPicPr>
            <a:picLocks noChangeAspect="1"/>
          </p:cNvPicPr>
          <p:nvPr/>
        </p:nvPicPr>
        <p:blipFill rotWithShape="1">
          <a:blip r:embed="rId5">
            <a:alphaModFix amt="35000"/>
          </a:blip>
          <a:srcRect l="56390" t="17466" r="6209" b="15603"/>
          <a:stretch/>
        </p:blipFill>
        <p:spPr>
          <a:xfrm>
            <a:off x="5715761" y="2055521"/>
            <a:ext cx="2732913" cy="2751038"/>
          </a:xfrm>
          <a:prstGeom prst="ellipse">
            <a:avLst/>
          </a:prstGeom>
        </p:spPr>
      </p:pic>
      <p:pic>
        <p:nvPicPr>
          <p:cNvPr id="12" name="Picture 11" descr="一個畢業帽在一曡書上&#10;&#10;描述自動生成">
            <a:extLst>
              <a:ext uri="{FF2B5EF4-FFF2-40B4-BE49-F238E27FC236}">
                <a16:creationId xmlns:a16="http://schemas.microsoft.com/office/drawing/2014/main" id="{6A27240A-D226-2541-3168-E44BA78D7ECC}"/>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926" l="4740" r="54375">
                        <a14:foregroundMark x1="4740" y1="47593" x2="8698" y2="43981"/>
                        <a14:foregroundMark x1="52396" y1="60463" x2="54427" y2="63333"/>
                        <a14:foregroundMark x1="29323" y1="90926" x2="31771" y2="90556"/>
                        <a14:foregroundMark x1="15469" y1="78241" x2="15469" y2="78241"/>
                        <a14:backgroundMark x1="4635" y1="47870" x2="4635" y2="47870"/>
                        <a14:backgroundMark x1="4740" y1="47593" x2="4740" y2="47593"/>
                        <a14:backgroundMark x1="15677" y1="77130" x2="15677" y2="77130"/>
                        <a14:backgroundMark x1="15885" y1="77130" x2="15885" y2="75370"/>
                        <a14:backgroundMark x1="16094" y1="77870" x2="15469" y2="76389"/>
                      </a14:backgroundRemoval>
                    </a14:imgEffect>
                  </a14:imgLayer>
                </a14:imgProps>
              </a:ext>
            </a:extLst>
          </a:blip>
          <a:srcRect l="3901" r="41588"/>
          <a:stretch/>
        </p:blipFill>
        <p:spPr>
          <a:xfrm>
            <a:off x="6132941" y="2408948"/>
            <a:ext cx="1819274" cy="1877301"/>
          </a:xfrm>
          <a:prstGeom prst="rect">
            <a:avLst/>
          </a:prstGeom>
        </p:spPr>
      </p:pic>
      <p:pic>
        <p:nvPicPr>
          <p:cNvPr id="6" name="Picture 5">
            <a:extLst>
              <a:ext uri="{FF2B5EF4-FFF2-40B4-BE49-F238E27FC236}">
                <a16:creationId xmlns:a16="http://schemas.microsoft.com/office/drawing/2014/main" id="{729F2278-6A51-3FE5-1C29-A11E2098DF35}"/>
              </a:ext>
            </a:extLst>
          </p:cNvPr>
          <p:cNvPicPr>
            <a:picLocks noChangeAspect="1"/>
          </p:cNvPicPr>
          <p:nvPr/>
        </p:nvPicPr>
        <p:blipFill rotWithShape="1">
          <a:blip r:embed="rId8"/>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32424737"/>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5130</TotalTime>
  <Words>2906</Words>
  <Application>Microsoft Office PowerPoint</Application>
  <PresentationFormat>Widescreen</PresentationFormat>
  <Paragraphs>134</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SimSun</vt:lpstr>
      <vt:lpstr>Aptos</vt:lpstr>
      <vt:lpstr>Century Gothic</vt:lpstr>
      <vt:lpstr>Wingdings 3</vt:lpstr>
      <vt:lpstr>Ion Boardroom</vt:lpstr>
      <vt:lpstr>發表人： 姓名、專區、活動主委</vt:lpstr>
      <vt:lpstr>增加您的分會可幫助的 婦女 和女青年</vt:lpstr>
      <vt:lpstr>PowerPoint Presentation</vt:lpstr>
      <vt:lpstr>啟動一個夢想它、實現它專案！</vt:lpstr>
      <vt:lpstr>爲什麽？</vt:lpstr>
      <vt:lpstr>您可以如何擴展會員？</vt:lpstr>
      <vt:lpstr>PowerPoint Presentation</vt:lpstr>
      <vt:lpstr>PowerPoint Presentation</vt:lpstr>
      <vt:lpstr>  透過 大目標加速專案 增加影響</vt:lpstr>
      <vt:lpstr>公共意識： 分享故事</vt:lpstr>
      <vt:lpstr>有關係！</vt:lpstr>
      <vt:lpstr>PowerPoint Presentation</vt:lpstr>
      <vt:lpstr>利用資源！</vt:lpstr>
      <vt:lpstr>需要 大目標專案 的財務支持嗎？     申請蘭馨分會專款！</vt:lpstr>
      <vt:lpstr>幫助我們提升活動的 全球影響力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Sarah Detwiler</cp:lastModifiedBy>
  <cp:revision>19</cp:revision>
  <dcterms:created xsi:type="dcterms:W3CDTF">2023-09-18T19:41:21Z</dcterms:created>
  <dcterms:modified xsi:type="dcterms:W3CDTF">2024-09-05T12:56:36Z</dcterms:modified>
</cp:coreProperties>
</file>