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8" r:id="rId1"/>
  </p:sldMasterIdLst>
  <p:notesMasterIdLst>
    <p:notesMasterId r:id="rId17"/>
  </p:notesMasterIdLst>
  <p:sldIdLst>
    <p:sldId id="256" r:id="rId2"/>
    <p:sldId id="324" r:id="rId3"/>
    <p:sldId id="261" r:id="rId4"/>
    <p:sldId id="327" r:id="rId5"/>
    <p:sldId id="264" r:id="rId6"/>
    <p:sldId id="266" r:id="rId7"/>
    <p:sldId id="336" r:id="rId8"/>
    <p:sldId id="338" r:id="rId9"/>
    <p:sldId id="272" r:id="rId10"/>
    <p:sldId id="271" r:id="rId11"/>
    <p:sldId id="335" r:id="rId12"/>
    <p:sldId id="275" r:id="rId13"/>
    <p:sldId id="276" r:id="rId14"/>
    <p:sldId id="267" r:id="rId15"/>
    <p:sldId id="32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F07"/>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DAF689-E81A-43F4-882E-ACFCD1085BDC}" v="548" dt="2024-07-02T12:54:42.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1" d="100"/>
          <a:sy n="101" d="100"/>
        </p:scale>
        <p:origin x="50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Detwiler" userId="3d5100d8-aaa0-42b6-8233-af09b39f17d9" providerId="ADAL" clId="{33DAF689-E81A-43F4-882E-ACFCD1085BDC}"/>
    <pc:docChg chg="undo redo custSel addSld delSld modSld sldOrd">
      <pc:chgData name="Sarah Detwiler" userId="3d5100d8-aaa0-42b6-8233-af09b39f17d9" providerId="ADAL" clId="{33DAF689-E81A-43F4-882E-ACFCD1085BDC}" dt="2024-07-02T12:58:40.467" v="8629" actId="1076"/>
      <pc:docMkLst>
        <pc:docMk/>
      </pc:docMkLst>
      <pc:sldChg chg="addSp delSp modSp mod delAnim modAnim modNotesTx">
        <pc:chgData name="Sarah Detwiler" userId="3d5100d8-aaa0-42b6-8233-af09b39f17d9" providerId="ADAL" clId="{33DAF689-E81A-43F4-882E-ACFCD1085BDC}" dt="2024-07-02T12:47:12.110" v="8566" actId="20577"/>
        <pc:sldMkLst>
          <pc:docMk/>
          <pc:sldMk cId="3712423172" sldId="256"/>
        </pc:sldMkLst>
        <pc:spChg chg="add mod">
          <ac:chgData name="Sarah Detwiler" userId="3d5100d8-aaa0-42b6-8233-af09b39f17d9" providerId="ADAL" clId="{33DAF689-E81A-43F4-882E-ACFCD1085BDC}" dt="2024-07-02T12:45:48.060" v="8561" actId="20577"/>
          <ac:spMkLst>
            <pc:docMk/>
            <pc:sldMk cId="3712423172" sldId="256"/>
            <ac:spMk id="4" creationId="{6307027A-FC1D-4C1C-A338-DFE0AE0A1047}"/>
          </ac:spMkLst>
        </pc:spChg>
        <pc:spChg chg="add mod">
          <ac:chgData name="Sarah Detwiler" userId="3d5100d8-aaa0-42b6-8233-af09b39f17d9" providerId="ADAL" clId="{33DAF689-E81A-43F4-882E-ACFCD1085BDC}" dt="2024-07-02T12:43:33.766" v="8435"/>
          <ac:spMkLst>
            <pc:docMk/>
            <pc:sldMk cId="3712423172" sldId="256"/>
            <ac:spMk id="5" creationId="{09BEFE3A-490D-9ED5-D73D-052C653E1308}"/>
          </ac:spMkLst>
        </pc:spChg>
        <pc:spChg chg="del mod">
          <ac:chgData name="Sarah Detwiler" userId="3d5100d8-aaa0-42b6-8233-af09b39f17d9" providerId="ADAL" clId="{33DAF689-E81A-43F4-882E-ACFCD1085BDC}" dt="2024-07-02T12:43:33.515" v="8434" actId="478"/>
          <ac:spMkLst>
            <pc:docMk/>
            <pc:sldMk cId="3712423172" sldId="256"/>
            <ac:spMk id="14" creationId="{F7A46274-5918-8F5E-91D0-8C011C3AEAA3}"/>
          </ac:spMkLst>
        </pc:spChg>
        <pc:picChg chg="add del mod modCrop">
          <ac:chgData name="Sarah Detwiler" userId="3d5100d8-aaa0-42b6-8233-af09b39f17d9" providerId="ADAL" clId="{33DAF689-E81A-43F4-882E-ACFCD1085BDC}" dt="2024-06-30T10:57:18.745" v="4541" actId="21"/>
          <ac:picMkLst>
            <pc:docMk/>
            <pc:sldMk cId="3712423172" sldId="256"/>
            <ac:picMk id="4" creationId="{55E29E60-2EB5-A38C-BF18-E03147A8ADC3}"/>
          </ac:picMkLst>
        </pc:picChg>
        <pc:picChg chg="add del mod">
          <ac:chgData name="Sarah Detwiler" userId="3d5100d8-aaa0-42b6-8233-af09b39f17d9" providerId="ADAL" clId="{33DAF689-E81A-43F4-882E-ACFCD1085BDC}" dt="2024-06-30T11:03:34.356" v="4546" actId="478"/>
          <ac:picMkLst>
            <pc:docMk/>
            <pc:sldMk cId="3712423172" sldId="256"/>
            <ac:picMk id="6" creationId="{7A3CB017-873D-2F79-68B2-B5BE2C4B1529}"/>
          </ac:picMkLst>
        </pc:picChg>
        <pc:picChg chg="add del mod">
          <ac:chgData name="Sarah Detwiler" userId="3d5100d8-aaa0-42b6-8233-af09b39f17d9" providerId="ADAL" clId="{33DAF689-E81A-43F4-882E-ACFCD1085BDC}" dt="2024-06-30T11:03:45.281" v="4550" actId="21"/>
          <ac:picMkLst>
            <pc:docMk/>
            <pc:sldMk cId="3712423172" sldId="256"/>
            <ac:picMk id="8" creationId="{EF224B05-3DD3-4F47-B328-60F056023BB0}"/>
          </ac:picMkLst>
        </pc:picChg>
        <pc:picChg chg="mod modCrop">
          <ac:chgData name="Sarah Detwiler" userId="3d5100d8-aaa0-42b6-8233-af09b39f17d9" providerId="ADAL" clId="{33DAF689-E81A-43F4-882E-ACFCD1085BDC}" dt="2024-06-30T11:04:01.803" v="4554" actId="14826"/>
          <ac:picMkLst>
            <pc:docMk/>
            <pc:sldMk cId="3712423172" sldId="256"/>
            <ac:picMk id="11" creationId="{107475C3-8D70-2B17-10B1-C28594467F87}"/>
          </ac:picMkLst>
        </pc:picChg>
      </pc:sldChg>
      <pc:sldChg chg="modSp del mod ord">
        <pc:chgData name="Sarah Detwiler" userId="3d5100d8-aaa0-42b6-8233-af09b39f17d9" providerId="ADAL" clId="{33DAF689-E81A-43F4-882E-ACFCD1085BDC}" dt="2024-06-30T12:02:16.897" v="5221" actId="47"/>
        <pc:sldMkLst>
          <pc:docMk/>
          <pc:sldMk cId="1551474484" sldId="257"/>
        </pc:sldMkLst>
        <pc:spChg chg="mod">
          <ac:chgData name="Sarah Detwiler" userId="3d5100d8-aaa0-42b6-8233-af09b39f17d9" providerId="ADAL" clId="{33DAF689-E81A-43F4-882E-ACFCD1085BDC}" dt="2024-06-30T03:13:23.758" v="285" actId="20577"/>
          <ac:spMkLst>
            <pc:docMk/>
            <pc:sldMk cId="1551474484" sldId="257"/>
            <ac:spMk id="2" creationId="{9368EE08-DB92-2A42-C003-D8162B33D277}"/>
          </ac:spMkLst>
        </pc:spChg>
        <pc:spChg chg="mod">
          <ac:chgData name="Sarah Detwiler" userId="3d5100d8-aaa0-42b6-8233-af09b39f17d9" providerId="ADAL" clId="{33DAF689-E81A-43F4-882E-ACFCD1085BDC}" dt="2024-06-30T03:16:20.118" v="473" actId="5793"/>
          <ac:spMkLst>
            <pc:docMk/>
            <pc:sldMk cId="1551474484" sldId="257"/>
            <ac:spMk id="3" creationId="{4605C097-8DBD-17FE-542D-8CB9E52250AF}"/>
          </ac:spMkLst>
        </pc:spChg>
      </pc:sldChg>
      <pc:sldChg chg="addSp delSp modSp del mod ord">
        <pc:chgData name="Sarah Detwiler" userId="3d5100d8-aaa0-42b6-8233-af09b39f17d9" providerId="ADAL" clId="{33DAF689-E81A-43F4-882E-ACFCD1085BDC}" dt="2024-07-02T11:33:47.722" v="7495" actId="47"/>
        <pc:sldMkLst>
          <pc:docMk/>
          <pc:sldMk cId="2772745071" sldId="259"/>
        </pc:sldMkLst>
        <pc:spChg chg="mod">
          <ac:chgData name="Sarah Detwiler" userId="3d5100d8-aaa0-42b6-8233-af09b39f17d9" providerId="ADAL" clId="{33DAF689-E81A-43F4-882E-ACFCD1085BDC}" dt="2024-07-01T12:54:20.631" v="6678" actId="6549"/>
          <ac:spMkLst>
            <pc:docMk/>
            <pc:sldMk cId="2772745071" sldId="259"/>
            <ac:spMk id="2" creationId="{9127C6D2-C52E-CFC9-F928-DEAF88F7BA78}"/>
          </ac:spMkLst>
        </pc:spChg>
        <pc:spChg chg="add del mod">
          <ac:chgData name="Sarah Detwiler" userId="3d5100d8-aaa0-42b6-8233-af09b39f17d9" providerId="ADAL" clId="{33DAF689-E81A-43F4-882E-ACFCD1085BDC}" dt="2024-07-02T11:06:15.420" v="7058" actId="26606"/>
          <ac:spMkLst>
            <pc:docMk/>
            <pc:sldMk cId="2772745071" sldId="259"/>
            <ac:spMk id="3" creationId="{7A9D52D4-EF47-039F-095B-1ACAB814A6F5}"/>
          </ac:spMkLst>
        </pc:spChg>
        <pc:graphicFrameChg chg="add del mod">
          <ac:chgData name="Sarah Detwiler" userId="3d5100d8-aaa0-42b6-8233-af09b39f17d9" providerId="ADAL" clId="{33DAF689-E81A-43F4-882E-ACFCD1085BDC}" dt="2024-07-02T11:02:44.403" v="7029" actId="26606"/>
          <ac:graphicFrameMkLst>
            <pc:docMk/>
            <pc:sldMk cId="2772745071" sldId="259"/>
            <ac:graphicFrameMk id="26" creationId="{5459DED6-6200-B883-65A8-45AAE8D06A53}"/>
          </ac:graphicFrameMkLst>
        </pc:graphicFrameChg>
        <pc:graphicFrameChg chg="add del">
          <ac:chgData name="Sarah Detwiler" userId="3d5100d8-aaa0-42b6-8233-af09b39f17d9" providerId="ADAL" clId="{33DAF689-E81A-43F4-882E-ACFCD1085BDC}" dt="2024-07-02T11:06:15.420" v="7058" actId="26606"/>
          <ac:graphicFrameMkLst>
            <pc:docMk/>
            <pc:sldMk cId="2772745071" sldId="259"/>
            <ac:graphicFrameMk id="27" creationId="{4A5713B7-184A-D179-30CE-D3106B55D5D5}"/>
          </ac:graphicFrameMkLst>
        </pc:graphicFrameChg>
        <pc:picChg chg="add del mod">
          <ac:chgData name="Sarah Detwiler" userId="3d5100d8-aaa0-42b6-8233-af09b39f17d9" providerId="ADAL" clId="{33DAF689-E81A-43F4-882E-ACFCD1085BDC}" dt="2024-07-02T11:01:16.074" v="7018" actId="478"/>
          <ac:picMkLst>
            <pc:docMk/>
            <pc:sldMk cId="2772745071" sldId="259"/>
            <ac:picMk id="5" creationId="{D2F53A0B-167D-F2E6-F399-4230590C34EF}"/>
          </ac:picMkLst>
        </pc:picChg>
      </pc:sldChg>
      <pc:sldChg chg="addSp delSp modSp del mod ord">
        <pc:chgData name="Sarah Detwiler" userId="3d5100d8-aaa0-42b6-8233-af09b39f17d9" providerId="ADAL" clId="{33DAF689-E81A-43F4-882E-ACFCD1085BDC}" dt="2024-07-02T12:27:51.509" v="8257" actId="47"/>
        <pc:sldMkLst>
          <pc:docMk/>
          <pc:sldMk cId="3988068423" sldId="260"/>
        </pc:sldMkLst>
        <pc:spChg chg="mod">
          <ac:chgData name="Sarah Detwiler" userId="3d5100d8-aaa0-42b6-8233-af09b39f17d9" providerId="ADAL" clId="{33DAF689-E81A-43F4-882E-ACFCD1085BDC}" dt="2024-06-30T11:44:20.849" v="4581" actId="20577"/>
          <ac:spMkLst>
            <pc:docMk/>
            <pc:sldMk cId="3988068423" sldId="260"/>
            <ac:spMk id="2" creationId="{6737A165-0069-2B71-3611-76F76E6FE0D1}"/>
          </ac:spMkLst>
        </pc:spChg>
        <pc:spChg chg="add mod">
          <ac:chgData name="Sarah Detwiler" userId="3d5100d8-aaa0-42b6-8233-af09b39f17d9" providerId="ADAL" clId="{33DAF689-E81A-43F4-882E-ACFCD1085BDC}" dt="2024-06-30T13:09:50.085" v="5859" actId="948"/>
          <ac:spMkLst>
            <pc:docMk/>
            <pc:sldMk cId="3988068423" sldId="260"/>
            <ac:spMk id="4" creationId="{02553096-926D-EB9C-9D30-B5BA6083F1EF}"/>
          </ac:spMkLst>
        </pc:spChg>
        <pc:spChg chg="add del mod">
          <ac:chgData name="Sarah Detwiler" userId="3d5100d8-aaa0-42b6-8233-af09b39f17d9" providerId="ADAL" clId="{33DAF689-E81A-43F4-882E-ACFCD1085BDC}" dt="2024-06-30T11:45:54.897" v="4897" actId="478"/>
          <ac:spMkLst>
            <pc:docMk/>
            <pc:sldMk cId="3988068423" sldId="260"/>
            <ac:spMk id="6" creationId="{9ED8B45E-B623-A92F-70FF-53EA8F008237}"/>
          </ac:spMkLst>
        </pc:spChg>
      </pc:sldChg>
      <pc:sldChg chg="addSp delSp modSp mod ord setBg modNotesTx">
        <pc:chgData name="Sarah Detwiler" userId="3d5100d8-aaa0-42b6-8233-af09b39f17d9" providerId="ADAL" clId="{33DAF689-E81A-43F4-882E-ACFCD1085BDC}" dt="2024-07-02T12:35:31.771" v="8362"/>
        <pc:sldMkLst>
          <pc:docMk/>
          <pc:sldMk cId="741885181" sldId="261"/>
        </pc:sldMkLst>
        <pc:spChg chg="add mod">
          <ac:chgData name="Sarah Detwiler" userId="3d5100d8-aaa0-42b6-8233-af09b39f17d9" providerId="ADAL" clId="{33DAF689-E81A-43F4-882E-ACFCD1085BDC}" dt="2024-07-02T12:34:44.480" v="8359" actId="1076"/>
          <ac:spMkLst>
            <pc:docMk/>
            <pc:sldMk cId="741885181" sldId="261"/>
            <ac:spMk id="2" creationId="{11F92E8F-B725-654F-0953-D43E4804088B}"/>
          </ac:spMkLst>
        </pc:spChg>
        <pc:spChg chg="del mod">
          <ac:chgData name="Sarah Detwiler" userId="3d5100d8-aaa0-42b6-8233-af09b39f17d9" providerId="ADAL" clId="{33DAF689-E81A-43F4-882E-ACFCD1085BDC}" dt="2024-06-30T03:24:39.546" v="496" actId="478"/>
          <ac:spMkLst>
            <pc:docMk/>
            <pc:sldMk cId="741885181" sldId="261"/>
            <ac:spMk id="2" creationId="{44EBFDBF-2B8A-0031-1279-60D68CD4B289}"/>
          </ac:spMkLst>
        </pc:spChg>
        <pc:spChg chg="del mod">
          <ac:chgData name="Sarah Detwiler" userId="3d5100d8-aaa0-42b6-8233-af09b39f17d9" providerId="ADAL" clId="{33DAF689-E81A-43F4-882E-ACFCD1085BDC}" dt="2024-06-30T03:24:36.197" v="495" actId="478"/>
          <ac:spMkLst>
            <pc:docMk/>
            <pc:sldMk cId="741885181" sldId="261"/>
            <ac:spMk id="3" creationId="{4ABF0080-A5B5-AABE-7E7D-BAC7F7BAE1D7}"/>
          </ac:spMkLst>
        </pc:spChg>
        <pc:spChg chg="add mod">
          <ac:chgData name="Sarah Detwiler" userId="3d5100d8-aaa0-42b6-8233-af09b39f17d9" providerId="ADAL" clId="{33DAF689-E81A-43F4-882E-ACFCD1085BDC}" dt="2024-06-30T03:25:11.833" v="498"/>
          <ac:spMkLst>
            <pc:docMk/>
            <pc:sldMk cId="741885181" sldId="261"/>
            <ac:spMk id="5" creationId="{1010175C-8058-7E4E-B596-7C5576828D8F}"/>
          </ac:spMkLst>
        </pc:spChg>
        <pc:spChg chg="add del mod">
          <ac:chgData name="Sarah Detwiler" userId="3d5100d8-aaa0-42b6-8233-af09b39f17d9" providerId="ADAL" clId="{33DAF689-E81A-43F4-882E-ACFCD1085BDC}" dt="2024-06-30T13:33:09.839" v="5963" actId="403"/>
          <ac:spMkLst>
            <pc:docMk/>
            <pc:sldMk cId="741885181" sldId="261"/>
            <ac:spMk id="7" creationId="{543084F6-99A0-27D1-4435-FFEAA995BBA2}"/>
          </ac:spMkLst>
        </pc:spChg>
        <pc:spChg chg="ord">
          <ac:chgData name="Sarah Detwiler" userId="3d5100d8-aaa0-42b6-8233-af09b39f17d9" providerId="ADAL" clId="{33DAF689-E81A-43F4-882E-ACFCD1085BDC}" dt="2024-06-30T03:24:56.375" v="497" actId="26606"/>
          <ac:spMkLst>
            <pc:docMk/>
            <pc:sldMk cId="741885181" sldId="261"/>
            <ac:spMk id="8" creationId="{6ED770AC-61C2-F04B-2599-9114E2651001}"/>
          </ac:spMkLst>
        </pc:spChg>
        <pc:spChg chg="add">
          <ac:chgData name="Sarah Detwiler" userId="3d5100d8-aaa0-42b6-8233-af09b39f17d9" providerId="ADAL" clId="{33DAF689-E81A-43F4-882E-ACFCD1085BDC}" dt="2024-06-30T03:24:56.375" v="497" actId="26606"/>
          <ac:spMkLst>
            <pc:docMk/>
            <pc:sldMk cId="741885181" sldId="261"/>
            <ac:spMk id="22" creationId="{23D9DFF9-99E4-4FE6-9EAC-F1D7A7DFA579}"/>
          </ac:spMkLst>
        </pc:spChg>
        <pc:grpChg chg="add">
          <ac:chgData name="Sarah Detwiler" userId="3d5100d8-aaa0-42b6-8233-af09b39f17d9" providerId="ADAL" clId="{33DAF689-E81A-43F4-882E-ACFCD1085BDC}" dt="2024-06-30T03:24:56.375" v="497" actId="26606"/>
          <ac:grpSpMkLst>
            <pc:docMk/>
            <pc:sldMk cId="741885181" sldId="261"/>
            <ac:grpSpMk id="13" creationId="{FEEA6B06-37BF-43FC-9986-67E896676419}"/>
          </ac:grpSpMkLst>
        </pc:grpChg>
        <pc:picChg chg="add mod modCrop">
          <ac:chgData name="Sarah Detwiler" userId="3d5100d8-aaa0-42b6-8233-af09b39f17d9" providerId="ADAL" clId="{33DAF689-E81A-43F4-882E-ACFCD1085BDC}" dt="2024-07-02T12:34:40.915" v="8358" actId="1035"/>
          <ac:picMkLst>
            <pc:docMk/>
            <pc:sldMk cId="741885181" sldId="261"/>
            <ac:picMk id="4" creationId="{E5A53903-6337-5D1F-4EDF-403B48091478}"/>
          </ac:picMkLst>
        </pc:picChg>
      </pc:sldChg>
      <pc:sldChg chg="addSp delSp modSp add del mod ord setBg delDesignElem modNotesTx">
        <pc:chgData name="Sarah Detwiler" userId="3d5100d8-aaa0-42b6-8233-af09b39f17d9" providerId="ADAL" clId="{33DAF689-E81A-43F4-882E-ACFCD1085BDC}" dt="2024-07-02T12:38:34.868" v="8377" actId="47"/>
        <pc:sldMkLst>
          <pc:docMk/>
          <pc:sldMk cId="2285459937" sldId="262"/>
        </pc:sldMkLst>
        <pc:spChg chg="del mod">
          <ac:chgData name="Sarah Detwiler" userId="3d5100d8-aaa0-42b6-8233-af09b39f17d9" providerId="ADAL" clId="{33DAF689-E81A-43F4-882E-ACFCD1085BDC}" dt="2024-06-30T11:53:17.802" v="4962" actId="20577"/>
          <ac:spMkLst>
            <pc:docMk/>
            <pc:sldMk cId="2285459937" sldId="262"/>
            <ac:spMk id="2" creationId="{FA1B174E-B39B-65EF-9E94-EF3CF26E931E}"/>
          </ac:spMkLst>
        </pc:spChg>
        <pc:spChg chg="mod">
          <ac:chgData name="Sarah Detwiler" userId="3d5100d8-aaa0-42b6-8233-af09b39f17d9" providerId="ADAL" clId="{33DAF689-E81A-43F4-882E-ACFCD1085BDC}" dt="2024-06-30T11:52:15.751" v="4956" actId="1076"/>
          <ac:spMkLst>
            <pc:docMk/>
            <pc:sldMk cId="2285459937" sldId="262"/>
            <ac:spMk id="4" creationId="{BE3D1E38-80F8-6B09-DDEA-36EB96534786}"/>
          </ac:spMkLst>
        </pc:spChg>
        <pc:spChg chg="add del mod">
          <ac:chgData name="Sarah Detwiler" userId="3d5100d8-aaa0-42b6-8233-af09b39f17d9" providerId="ADAL" clId="{33DAF689-E81A-43F4-882E-ACFCD1085BDC}" dt="2024-06-30T04:28:19.236" v="632" actId="21"/>
          <ac:spMkLst>
            <pc:docMk/>
            <pc:sldMk cId="2285459937" sldId="262"/>
            <ac:spMk id="7" creationId="{FA1B174E-B39B-65EF-9E94-EF3CF26E931E}"/>
          </ac:spMkLst>
        </pc:spChg>
        <pc:spChg chg="add mod ord">
          <ac:chgData name="Sarah Detwiler" userId="3d5100d8-aaa0-42b6-8233-af09b39f17d9" providerId="ADAL" clId="{33DAF689-E81A-43F4-882E-ACFCD1085BDC}" dt="2024-06-30T04:28:26.802" v="634" actId="1076"/>
          <ac:spMkLst>
            <pc:docMk/>
            <pc:sldMk cId="2285459937" sldId="262"/>
            <ac:spMk id="8" creationId="{6FEC30BF-E32C-72A7-5F61-E7A661F884E0}"/>
          </ac:spMkLst>
        </pc:spChg>
        <pc:spChg chg="mod topLvl">
          <ac:chgData name="Sarah Detwiler" userId="3d5100d8-aaa0-42b6-8233-af09b39f17d9" providerId="ADAL" clId="{33DAF689-E81A-43F4-882E-ACFCD1085BDC}" dt="2024-06-30T11:51:19.588" v="4945" actId="21"/>
          <ac:spMkLst>
            <pc:docMk/>
            <pc:sldMk cId="2285459937" sldId="262"/>
            <ac:spMk id="9" creationId="{4F26EF13-D71A-4E6D-29A2-27FE78BE8915}"/>
          </ac:spMkLst>
        </pc:spChg>
        <pc:spChg chg="add del mod">
          <ac:chgData name="Sarah Detwiler" userId="3d5100d8-aaa0-42b6-8233-af09b39f17d9" providerId="ADAL" clId="{33DAF689-E81A-43F4-882E-ACFCD1085BDC}" dt="2024-06-30T04:28:36.338" v="636" actId="478"/>
          <ac:spMkLst>
            <pc:docMk/>
            <pc:sldMk cId="2285459937" sldId="262"/>
            <ac:spMk id="10" creationId="{35C7C314-5F9E-728E-C8C3-BAC53A641481}"/>
          </ac:spMkLst>
        </pc:spChg>
        <pc:spChg chg="add mod">
          <ac:chgData name="Sarah Detwiler" userId="3d5100d8-aaa0-42b6-8233-af09b39f17d9" providerId="ADAL" clId="{33DAF689-E81A-43F4-882E-ACFCD1085BDC}" dt="2024-06-30T04:28:54.817" v="639" actId="207"/>
          <ac:spMkLst>
            <pc:docMk/>
            <pc:sldMk cId="2285459937" sldId="262"/>
            <ac:spMk id="15" creationId="{FA1B174E-B39B-65EF-9E94-EF3CF26E931E}"/>
          </ac:spMkLst>
        </pc:spChg>
        <pc:spChg chg="del">
          <ac:chgData name="Sarah Detwiler" userId="3d5100d8-aaa0-42b6-8233-af09b39f17d9" providerId="ADAL" clId="{33DAF689-E81A-43F4-882E-ACFCD1085BDC}" dt="2024-06-30T11:49:27.654" v="4934"/>
          <ac:spMkLst>
            <pc:docMk/>
            <pc:sldMk cId="2285459937" sldId="262"/>
            <ac:spMk id="39" creationId="{EC9DECE0-DF60-48D3-8609-3B57BC205F71}"/>
          </ac:spMkLst>
        </pc:spChg>
        <pc:spChg chg="del">
          <ac:chgData name="Sarah Detwiler" userId="3d5100d8-aaa0-42b6-8233-af09b39f17d9" providerId="ADAL" clId="{33DAF689-E81A-43F4-882E-ACFCD1085BDC}" dt="2024-06-30T11:49:27.654" v="4934"/>
          <ac:spMkLst>
            <pc:docMk/>
            <pc:sldMk cId="2285459937" sldId="262"/>
            <ac:spMk id="41" creationId="{A8662D65-524C-4C29-9262-C51E2EF6A351}"/>
          </ac:spMkLst>
        </pc:spChg>
        <pc:spChg chg="del">
          <ac:chgData name="Sarah Detwiler" userId="3d5100d8-aaa0-42b6-8233-af09b39f17d9" providerId="ADAL" clId="{33DAF689-E81A-43F4-882E-ACFCD1085BDC}" dt="2024-06-30T11:49:27.654" v="4934"/>
          <ac:spMkLst>
            <pc:docMk/>
            <pc:sldMk cId="2285459937" sldId="262"/>
            <ac:spMk id="43" creationId="{2048CA64-9290-42A8-9F4F-75B9F31CA10F}"/>
          </ac:spMkLst>
        </pc:spChg>
        <pc:grpChg chg="del">
          <ac:chgData name="Sarah Detwiler" userId="3d5100d8-aaa0-42b6-8233-af09b39f17d9" providerId="ADAL" clId="{33DAF689-E81A-43F4-882E-ACFCD1085BDC}" dt="2024-06-30T11:51:19.588" v="4945" actId="21"/>
          <ac:grpSpMkLst>
            <pc:docMk/>
            <pc:sldMk cId="2285459937" sldId="262"/>
            <ac:grpSpMk id="7" creationId="{9BE454B7-66CF-FED5-7646-6854E89714CD}"/>
          </ac:grpSpMkLst>
        </pc:grpChg>
        <pc:graphicFrameChg chg="del">
          <ac:chgData name="Sarah Detwiler" userId="3d5100d8-aaa0-42b6-8233-af09b39f17d9" providerId="ADAL" clId="{33DAF689-E81A-43F4-882E-ACFCD1085BDC}" dt="2024-06-30T11:50:14.992" v="4935" actId="478"/>
          <ac:graphicFrameMkLst>
            <pc:docMk/>
            <pc:sldMk cId="2285459937" sldId="262"/>
            <ac:graphicFrameMk id="16" creationId="{622C7E45-CC12-F1CE-71CF-C85684F70D8D}"/>
          </ac:graphicFrameMkLst>
        </pc:graphicFrameChg>
        <pc:picChg chg="add mod">
          <ac:chgData name="Sarah Detwiler" userId="3d5100d8-aaa0-42b6-8233-af09b39f17d9" providerId="ADAL" clId="{33DAF689-E81A-43F4-882E-ACFCD1085BDC}" dt="2024-06-30T11:52:01.704" v="4954"/>
          <ac:picMkLst>
            <pc:docMk/>
            <pc:sldMk cId="2285459937" sldId="262"/>
            <ac:picMk id="3" creationId="{64E19F2C-D416-284F-F5C5-7BC4B36EE085}"/>
          </ac:picMkLst>
        </pc:picChg>
        <pc:picChg chg="add del mod ord modCrop">
          <ac:chgData name="Sarah Detwiler" userId="3d5100d8-aaa0-42b6-8233-af09b39f17d9" providerId="ADAL" clId="{33DAF689-E81A-43F4-882E-ACFCD1085BDC}" dt="2024-06-30T04:28:19.236" v="632" actId="21"/>
          <ac:picMkLst>
            <pc:docMk/>
            <pc:sldMk cId="2285459937" sldId="262"/>
            <ac:picMk id="5" creationId="{2342CD3F-F625-A8A3-824E-0D388374F1B1}"/>
          </ac:picMkLst>
        </pc:picChg>
        <pc:picChg chg="del mod topLvl">
          <ac:chgData name="Sarah Detwiler" userId="3d5100d8-aaa0-42b6-8233-af09b39f17d9" providerId="ADAL" clId="{33DAF689-E81A-43F4-882E-ACFCD1085BDC}" dt="2024-06-30T11:51:19.588" v="4945" actId="21"/>
          <ac:picMkLst>
            <pc:docMk/>
            <pc:sldMk cId="2285459937" sldId="262"/>
            <ac:picMk id="8" creationId="{64E19F2C-D416-284F-F5C5-7BC4B36EE085}"/>
          </ac:picMkLst>
        </pc:picChg>
        <pc:picChg chg="add mod">
          <ac:chgData name="Sarah Detwiler" userId="3d5100d8-aaa0-42b6-8233-af09b39f17d9" providerId="ADAL" clId="{33DAF689-E81A-43F4-882E-ACFCD1085BDC}" dt="2024-06-30T04:28:44.462" v="638" actId="14100"/>
          <ac:picMkLst>
            <pc:docMk/>
            <pc:sldMk cId="2285459937" sldId="262"/>
            <ac:picMk id="14" creationId="{2342CD3F-F625-A8A3-824E-0D388374F1B1}"/>
          </ac:picMkLst>
        </pc:picChg>
      </pc:sldChg>
      <pc:sldChg chg="addSp modSp add del mod ord">
        <pc:chgData name="Sarah Detwiler" userId="3d5100d8-aaa0-42b6-8233-af09b39f17d9" providerId="ADAL" clId="{33DAF689-E81A-43F4-882E-ACFCD1085BDC}" dt="2024-07-02T12:24:05.426" v="8247" actId="47"/>
        <pc:sldMkLst>
          <pc:docMk/>
          <pc:sldMk cId="2451830292" sldId="263"/>
        </pc:sldMkLst>
        <pc:spChg chg="mod">
          <ac:chgData name="Sarah Detwiler" userId="3d5100d8-aaa0-42b6-8233-af09b39f17d9" providerId="ADAL" clId="{33DAF689-E81A-43F4-882E-ACFCD1085BDC}" dt="2024-06-30T12:10:58.398" v="5284" actId="207"/>
          <ac:spMkLst>
            <pc:docMk/>
            <pc:sldMk cId="2451830292" sldId="263"/>
            <ac:spMk id="2" creationId="{9368EE08-DB92-2A42-C003-D8162B33D277}"/>
          </ac:spMkLst>
        </pc:spChg>
        <pc:spChg chg="mod">
          <ac:chgData name="Sarah Detwiler" userId="3d5100d8-aaa0-42b6-8233-af09b39f17d9" providerId="ADAL" clId="{33DAF689-E81A-43F4-882E-ACFCD1085BDC}" dt="2024-06-30T06:44:56.936" v="3670" actId="14100"/>
          <ac:spMkLst>
            <pc:docMk/>
            <pc:sldMk cId="2451830292" sldId="263"/>
            <ac:spMk id="3" creationId="{4605C097-8DBD-17FE-542D-8CB9E52250AF}"/>
          </ac:spMkLst>
        </pc:spChg>
        <pc:spChg chg="add mod">
          <ac:chgData name="Sarah Detwiler" userId="3d5100d8-aaa0-42b6-8233-af09b39f17d9" providerId="ADAL" clId="{33DAF689-E81A-43F4-882E-ACFCD1085BDC}" dt="2024-06-30T12:58:42.805" v="5518" actId="404"/>
          <ac:spMkLst>
            <pc:docMk/>
            <pc:sldMk cId="2451830292" sldId="263"/>
            <ac:spMk id="6" creationId="{6B7C26F3-A3B8-26E4-8093-BA16016316BB}"/>
          </ac:spMkLst>
        </pc:spChg>
        <pc:spChg chg="add mod">
          <ac:chgData name="Sarah Detwiler" userId="3d5100d8-aaa0-42b6-8233-af09b39f17d9" providerId="ADAL" clId="{33DAF689-E81A-43F4-882E-ACFCD1085BDC}" dt="2024-06-30T12:58:46.193" v="5520" actId="404"/>
          <ac:spMkLst>
            <pc:docMk/>
            <pc:sldMk cId="2451830292" sldId="263"/>
            <ac:spMk id="7" creationId="{9947DC56-3B6A-9559-8569-D42EB4035C59}"/>
          </ac:spMkLst>
        </pc:spChg>
        <pc:graphicFrameChg chg="add mod">
          <ac:chgData name="Sarah Detwiler" userId="3d5100d8-aaa0-42b6-8233-af09b39f17d9" providerId="ADAL" clId="{33DAF689-E81A-43F4-882E-ACFCD1085BDC}" dt="2024-06-30T12:10:53.539" v="5283" actId="1036"/>
          <ac:graphicFrameMkLst>
            <pc:docMk/>
            <pc:sldMk cId="2451830292" sldId="263"/>
            <ac:graphicFrameMk id="4" creationId="{2E9B0A52-B8A7-04E1-8143-2BD296D7ED99}"/>
          </ac:graphicFrameMkLst>
        </pc:graphicFrameChg>
        <pc:picChg chg="add mod modCrop">
          <ac:chgData name="Sarah Detwiler" userId="3d5100d8-aaa0-42b6-8233-af09b39f17d9" providerId="ADAL" clId="{33DAF689-E81A-43F4-882E-ACFCD1085BDC}" dt="2024-06-30T06:44:39.439" v="3667" actId="1076"/>
          <ac:picMkLst>
            <pc:docMk/>
            <pc:sldMk cId="2451830292" sldId="263"/>
            <ac:picMk id="8" creationId="{F1531054-C45A-E0DB-4F2D-AF072A991C88}"/>
          </ac:picMkLst>
        </pc:picChg>
        <pc:picChg chg="add mod modCrop">
          <ac:chgData name="Sarah Detwiler" userId="3d5100d8-aaa0-42b6-8233-af09b39f17d9" providerId="ADAL" clId="{33DAF689-E81A-43F4-882E-ACFCD1085BDC}" dt="2024-06-30T12:14:35.009" v="5303" actId="1076"/>
          <ac:picMkLst>
            <pc:docMk/>
            <pc:sldMk cId="2451830292" sldId="263"/>
            <ac:picMk id="22" creationId="{2985822E-8387-4B4D-4C5A-2AB25436CD6B}"/>
          </ac:picMkLst>
        </pc:picChg>
        <pc:picChg chg="add mod">
          <ac:chgData name="Sarah Detwiler" userId="3d5100d8-aaa0-42b6-8233-af09b39f17d9" providerId="ADAL" clId="{33DAF689-E81A-43F4-882E-ACFCD1085BDC}" dt="2024-06-30T12:14:46.072" v="5307" actId="1076"/>
          <ac:picMkLst>
            <pc:docMk/>
            <pc:sldMk cId="2451830292" sldId="263"/>
            <ac:picMk id="23" creationId="{1BA0450A-54FA-6B74-197F-D41B21092E2F}"/>
          </ac:picMkLst>
        </pc:picChg>
      </pc:sldChg>
      <pc:sldChg chg="addSp delSp modSp add mod ord setBg modNotesTx">
        <pc:chgData name="Sarah Detwiler" userId="3d5100d8-aaa0-42b6-8233-af09b39f17d9" providerId="ADAL" clId="{33DAF689-E81A-43F4-882E-ACFCD1085BDC}" dt="2024-07-02T12:48:50.705" v="8567"/>
        <pc:sldMkLst>
          <pc:docMk/>
          <pc:sldMk cId="892401930" sldId="264"/>
        </pc:sldMkLst>
        <pc:spChg chg="del mod">
          <ac:chgData name="Sarah Detwiler" userId="3d5100d8-aaa0-42b6-8233-af09b39f17d9" providerId="ADAL" clId="{33DAF689-E81A-43F4-882E-ACFCD1085BDC}" dt="2024-06-30T13:35:04.737" v="5971" actId="478"/>
          <ac:spMkLst>
            <pc:docMk/>
            <pc:sldMk cId="892401930" sldId="264"/>
            <ac:spMk id="2" creationId="{44EBFDBF-2B8A-0031-1279-60D68CD4B289}"/>
          </ac:spMkLst>
        </pc:spChg>
        <pc:spChg chg="del">
          <ac:chgData name="Sarah Detwiler" userId="3d5100d8-aaa0-42b6-8233-af09b39f17d9" providerId="ADAL" clId="{33DAF689-E81A-43F4-882E-ACFCD1085BDC}" dt="2024-06-30T04:30:49.762" v="652" actId="478"/>
          <ac:spMkLst>
            <pc:docMk/>
            <pc:sldMk cId="892401930" sldId="264"/>
            <ac:spMk id="3" creationId="{4ABF0080-A5B5-AABE-7E7D-BAC7F7BAE1D7}"/>
          </ac:spMkLst>
        </pc:spChg>
        <pc:spChg chg="mod">
          <ac:chgData name="Sarah Detwiler" userId="3d5100d8-aaa0-42b6-8233-af09b39f17d9" providerId="ADAL" clId="{33DAF689-E81A-43F4-882E-ACFCD1085BDC}" dt="2024-06-30T04:31:01.789" v="654" actId="26606"/>
          <ac:spMkLst>
            <pc:docMk/>
            <pc:sldMk cId="892401930" sldId="264"/>
            <ac:spMk id="7" creationId="{543084F6-99A0-27D1-4435-FFEAA995BBA2}"/>
          </ac:spMkLst>
        </pc:spChg>
        <pc:spChg chg="ord">
          <ac:chgData name="Sarah Detwiler" userId="3d5100d8-aaa0-42b6-8233-af09b39f17d9" providerId="ADAL" clId="{33DAF689-E81A-43F4-882E-ACFCD1085BDC}" dt="2024-06-30T04:31:01.789" v="654" actId="26606"/>
          <ac:spMkLst>
            <pc:docMk/>
            <pc:sldMk cId="892401930" sldId="264"/>
            <ac:spMk id="8" creationId="{6ED770AC-61C2-F04B-2599-9114E2651001}"/>
          </ac:spMkLst>
        </pc:spChg>
        <pc:spChg chg="add mod">
          <ac:chgData name="Sarah Detwiler" userId="3d5100d8-aaa0-42b6-8233-af09b39f17d9" providerId="ADAL" clId="{33DAF689-E81A-43F4-882E-ACFCD1085BDC}" dt="2024-06-30T13:35:28.283" v="5991" actId="113"/>
          <ac:spMkLst>
            <pc:docMk/>
            <pc:sldMk cId="892401930" sldId="264"/>
            <ac:spMk id="10" creationId="{199BB420-E346-6999-FF98-49F99C391D27}"/>
          </ac:spMkLst>
        </pc:spChg>
        <pc:spChg chg="add mod">
          <ac:chgData name="Sarah Detwiler" userId="3d5100d8-aaa0-42b6-8233-af09b39f17d9" providerId="ADAL" clId="{33DAF689-E81A-43F4-882E-ACFCD1085BDC}" dt="2024-06-30T13:35:23.190" v="5989" actId="113"/>
          <ac:spMkLst>
            <pc:docMk/>
            <pc:sldMk cId="892401930" sldId="264"/>
            <ac:spMk id="11" creationId="{660E3351-7752-A71A-02B9-4E5E3411ED1A}"/>
          </ac:spMkLst>
        </pc:spChg>
        <pc:spChg chg="add mod ord">
          <ac:chgData name="Sarah Detwiler" userId="3d5100d8-aaa0-42b6-8233-af09b39f17d9" providerId="ADAL" clId="{33DAF689-E81A-43F4-882E-ACFCD1085BDC}" dt="2024-06-30T13:36:13.932" v="5995" actId="167"/>
          <ac:spMkLst>
            <pc:docMk/>
            <pc:sldMk cId="892401930" sldId="264"/>
            <ac:spMk id="12" creationId="{00921247-27A9-A741-E244-C0C3F2ECB28A}"/>
          </ac:spMkLst>
        </pc:spChg>
        <pc:spChg chg="add del">
          <ac:chgData name="Sarah Detwiler" userId="3d5100d8-aaa0-42b6-8233-af09b39f17d9" providerId="ADAL" clId="{33DAF689-E81A-43F4-882E-ACFCD1085BDC}" dt="2024-06-30T04:31:01.789" v="654" actId="26606"/>
          <ac:spMkLst>
            <pc:docMk/>
            <pc:sldMk cId="892401930" sldId="264"/>
            <ac:spMk id="22" creationId="{10CC18C0-9A66-45AE-B534-B8D29AFEA80F}"/>
          </ac:spMkLst>
        </pc:spChg>
        <pc:spChg chg="add mod">
          <ac:chgData name="Sarah Detwiler" userId="3d5100d8-aaa0-42b6-8233-af09b39f17d9" providerId="ADAL" clId="{33DAF689-E81A-43F4-882E-ACFCD1085BDC}" dt="2024-06-30T13:38:19.061" v="6113" actId="1037"/>
          <ac:spMkLst>
            <pc:docMk/>
            <pc:sldMk cId="892401930" sldId="264"/>
            <ac:spMk id="23" creationId="{58062B12-8E1F-7D2F-D4F6-F379A9BF3A71}"/>
          </ac:spMkLst>
        </pc:spChg>
        <pc:spChg chg="add mod">
          <ac:chgData name="Sarah Detwiler" userId="3d5100d8-aaa0-42b6-8233-af09b39f17d9" providerId="ADAL" clId="{33DAF689-E81A-43F4-882E-ACFCD1085BDC}" dt="2024-06-30T13:38:19.061" v="6113" actId="1037"/>
          <ac:spMkLst>
            <pc:docMk/>
            <pc:sldMk cId="892401930" sldId="264"/>
            <ac:spMk id="24" creationId="{55A85E5E-C39B-6E83-7062-A6AEEA30F22E}"/>
          </ac:spMkLst>
        </pc:spChg>
        <pc:spChg chg="add mod">
          <ac:chgData name="Sarah Detwiler" userId="3d5100d8-aaa0-42b6-8233-af09b39f17d9" providerId="ADAL" clId="{33DAF689-E81A-43F4-882E-ACFCD1085BDC}" dt="2024-06-30T13:40:00.491" v="6128" actId="1076"/>
          <ac:spMkLst>
            <pc:docMk/>
            <pc:sldMk cId="892401930" sldId="264"/>
            <ac:spMk id="27" creationId="{75EC9936-9AAC-4B5B-AAC9-BBB6BE1EE4BE}"/>
          </ac:spMkLst>
        </pc:spChg>
        <pc:spChg chg="add mod">
          <ac:chgData name="Sarah Detwiler" userId="3d5100d8-aaa0-42b6-8233-af09b39f17d9" providerId="ADAL" clId="{33DAF689-E81A-43F4-882E-ACFCD1085BDC}" dt="2024-06-30T13:38:19.061" v="6113" actId="1037"/>
          <ac:spMkLst>
            <pc:docMk/>
            <pc:sldMk cId="892401930" sldId="264"/>
            <ac:spMk id="28" creationId="{87C24065-B033-53BF-2D8E-DCED8FF053D4}"/>
          </ac:spMkLst>
        </pc:spChg>
        <pc:spChg chg="add mod">
          <ac:chgData name="Sarah Detwiler" userId="3d5100d8-aaa0-42b6-8233-af09b39f17d9" providerId="ADAL" clId="{33DAF689-E81A-43F4-882E-ACFCD1085BDC}" dt="2024-07-02T12:25:55.657" v="8252" actId="14838"/>
          <ac:spMkLst>
            <pc:docMk/>
            <pc:sldMk cId="892401930" sldId="264"/>
            <ac:spMk id="29" creationId="{F133CA28-C4B5-8152-A67C-F1D57877E235}"/>
          </ac:spMkLst>
        </pc:spChg>
        <pc:grpChg chg="add del">
          <ac:chgData name="Sarah Detwiler" userId="3d5100d8-aaa0-42b6-8233-af09b39f17d9" providerId="ADAL" clId="{33DAF689-E81A-43F4-882E-ACFCD1085BDC}" dt="2024-06-30T04:31:01.789" v="654" actId="26606"/>
          <ac:grpSpMkLst>
            <pc:docMk/>
            <pc:sldMk cId="892401930" sldId="264"/>
            <ac:grpSpMk id="13" creationId="{06E96C53-1010-48EB-8728-70CB58236EC4}"/>
          </ac:grpSpMkLst>
        </pc:grpChg>
        <pc:graphicFrameChg chg="add mod">
          <ac:chgData name="Sarah Detwiler" userId="3d5100d8-aaa0-42b6-8233-af09b39f17d9" providerId="ADAL" clId="{33DAF689-E81A-43F4-882E-ACFCD1085BDC}" dt="2024-06-30T13:38:19.061" v="6113" actId="1037"/>
          <ac:graphicFrameMkLst>
            <pc:docMk/>
            <pc:sldMk cId="892401930" sldId="264"/>
            <ac:graphicFrameMk id="21" creationId="{3E9F1F37-F9C9-16AF-0A96-7CD3567E22B5}"/>
          </ac:graphicFrameMkLst>
        </pc:graphicFrameChg>
        <pc:picChg chg="add mod modCrop">
          <ac:chgData name="Sarah Detwiler" userId="3d5100d8-aaa0-42b6-8233-af09b39f17d9" providerId="ADAL" clId="{33DAF689-E81A-43F4-882E-ACFCD1085BDC}" dt="2024-06-30T13:38:31.895" v="6114" actId="29295"/>
          <ac:picMkLst>
            <pc:docMk/>
            <pc:sldMk cId="892401930" sldId="264"/>
            <ac:picMk id="4" creationId="{BB25B961-795B-413E-DB43-EA48C84BD66E}"/>
          </ac:picMkLst>
        </pc:picChg>
        <pc:picChg chg="add del mod">
          <ac:chgData name="Sarah Detwiler" userId="3d5100d8-aaa0-42b6-8233-af09b39f17d9" providerId="ADAL" clId="{33DAF689-E81A-43F4-882E-ACFCD1085BDC}" dt="2024-06-30T06:43:49.191" v="3653" actId="21"/>
          <ac:picMkLst>
            <pc:docMk/>
            <pc:sldMk cId="892401930" sldId="264"/>
            <ac:picMk id="6" creationId="{F1531054-C45A-E0DB-4F2D-AF072A991C88}"/>
          </ac:picMkLst>
        </pc:picChg>
        <pc:picChg chg="add del mod">
          <ac:chgData name="Sarah Detwiler" userId="3d5100d8-aaa0-42b6-8233-af09b39f17d9" providerId="ADAL" clId="{33DAF689-E81A-43F4-882E-ACFCD1085BDC}" dt="2024-06-30T13:38:09.854" v="6087" actId="478"/>
          <ac:picMkLst>
            <pc:docMk/>
            <pc:sldMk cId="892401930" sldId="264"/>
            <ac:picMk id="25" creationId="{23B73235-FAE8-C3AA-545F-1A7531BF7024}"/>
          </ac:picMkLst>
        </pc:picChg>
        <pc:picChg chg="add del mod">
          <ac:chgData name="Sarah Detwiler" userId="3d5100d8-aaa0-42b6-8233-af09b39f17d9" providerId="ADAL" clId="{33DAF689-E81A-43F4-882E-ACFCD1085BDC}" dt="2024-06-30T13:38:10.639" v="6088" actId="478"/>
          <ac:picMkLst>
            <pc:docMk/>
            <pc:sldMk cId="892401930" sldId="264"/>
            <ac:picMk id="26" creationId="{6F983C98-9538-C9C0-97CB-A789B66A74B8}"/>
          </ac:picMkLst>
        </pc:picChg>
        <pc:picChg chg="add del mod">
          <ac:chgData name="Sarah Detwiler" userId="3d5100d8-aaa0-42b6-8233-af09b39f17d9" providerId="ADAL" clId="{33DAF689-E81A-43F4-882E-ACFCD1085BDC}" dt="2024-06-30T13:39:20.053" v="6123" actId="478"/>
          <ac:picMkLst>
            <pc:docMk/>
            <pc:sldMk cId="892401930" sldId="264"/>
            <ac:picMk id="30" creationId="{168F5949-0E0D-1F05-7510-DD73542F0BE9}"/>
          </ac:picMkLst>
        </pc:picChg>
      </pc:sldChg>
      <pc:sldChg chg="addSp modSp add del mod ord">
        <pc:chgData name="Sarah Detwiler" userId="3d5100d8-aaa0-42b6-8233-af09b39f17d9" providerId="ADAL" clId="{33DAF689-E81A-43F4-882E-ACFCD1085BDC}" dt="2024-07-02T12:24:12.838" v="8248" actId="47"/>
        <pc:sldMkLst>
          <pc:docMk/>
          <pc:sldMk cId="3656271508" sldId="265"/>
        </pc:sldMkLst>
        <pc:spChg chg="mod">
          <ac:chgData name="Sarah Detwiler" userId="3d5100d8-aaa0-42b6-8233-af09b39f17d9" providerId="ADAL" clId="{33DAF689-E81A-43F4-882E-ACFCD1085BDC}" dt="2024-06-30T12:57:34.731" v="5516" actId="1076"/>
          <ac:spMkLst>
            <pc:docMk/>
            <pc:sldMk cId="3656271508" sldId="265"/>
            <ac:spMk id="2" creationId="{FA1B174E-B39B-65EF-9E94-EF3CF26E931E}"/>
          </ac:spMkLst>
        </pc:spChg>
        <pc:picChg chg="add mod modCrop">
          <ac:chgData name="Sarah Detwiler" userId="3d5100d8-aaa0-42b6-8233-af09b39f17d9" providerId="ADAL" clId="{33DAF689-E81A-43F4-882E-ACFCD1085BDC}" dt="2024-06-30T12:57:21.697" v="5513" actId="732"/>
          <ac:picMkLst>
            <pc:docMk/>
            <pc:sldMk cId="3656271508" sldId="265"/>
            <ac:picMk id="5" creationId="{D7A6C33F-74D9-8915-520A-AA257F665844}"/>
          </ac:picMkLst>
        </pc:picChg>
      </pc:sldChg>
      <pc:sldChg chg="addSp delSp modSp add del mod">
        <pc:chgData name="Sarah Detwiler" userId="3d5100d8-aaa0-42b6-8233-af09b39f17d9" providerId="ADAL" clId="{33DAF689-E81A-43F4-882E-ACFCD1085BDC}" dt="2024-06-30T04:32:12.286" v="701" actId="47"/>
        <pc:sldMkLst>
          <pc:docMk/>
          <pc:sldMk cId="664114727" sldId="266"/>
        </pc:sldMkLst>
        <pc:spChg chg="del">
          <ac:chgData name="Sarah Detwiler" userId="3d5100d8-aaa0-42b6-8233-af09b39f17d9" providerId="ADAL" clId="{33DAF689-E81A-43F4-882E-ACFCD1085BDC}" dt="2024-06-30T04:29:34.185" v="645" actId="478"/>
          <ac:spMkLst>
            <pc:docMk/>
            <pc:sldMk cId="664114727" sldId="266"/>
            <ac:spMk id="2" creationId="{FA1B174E-B39B-65EF-9E94-EF3CF26E931E}"/>
          </ac:spMkLst>
        </pc:spChg>
        <pc:spChg chg="add mod">
          <ac:chgData name="Sarah Detwiler" userId="3d5100d8-aaa0-42b6-8233-af09b39f17d9" providerId="ADAL" clId="{33DAF689-E81A-43F4-882E-ACFCD1085BDC}" dt="2024-06-30T04:29:27.391" v="643"/>
          <ac:spMkLst>
            <pc:docMk/>
            <pc:sldMk cId="664114727" sldId="266"/>
            <ac:spMk id="7" creationId="{12245DFF-EE51-95BA-EE2D-BB9A86CAF233}"/>
          </ac:spMkLst>
        </pc:spChg>
        <pc:spChg chg="add mod">
          <ac:chgData name="Sarah Detwiler" userId="3d5100d8-aaa0-42b6-8233-af09b39f17d9" providerId="ADAL" clId="{33DAF689-E81A-43F4-882E-ACFCD1085BDC}" dt="2024-06-30T04:29:35.112" v="646"/>
          <ac:spMkLst>
            <pc:docMk/>
            <pc:sldMk cId="664114727" sldId="266"/>
            <ac:spMk id="9" creationId="{87B8640C-39DF-FD44-1DEF-7C2927F57EE1}"/>
          </ac:spMkLst>
        </pc:spChg>
        <pc:picChg chg="add mod">
          <ac:chgData name="Sarah Detwiler" userId="3d5100d8-aaa0-42b6-8233-af09b39f17d9" providerId="ADAL" clId="{33DAF689-E81A-43F4-882E-ACFCD1085BDC}" dt="2024-06-30T04:29:27.391" v="643"/>
          <ac:picMkLst>
            <pc:docMk/>
            <pc:sldMk cId="664114727" sldId="266"/>
            <ac:picMk id="4" creationId="{C4AEB49C-3CF0-6CD6-5B09-184F09E541BF}"/>
          </ac:picMkLst>
        </pc:picChg>
        <pc:picChg chg="del">
          <ac:chgData name="Sarah Detwiler" userId="3d5100d8-aaa0-42b6-8233-af09b39f17d9" providerId="ADAL" clId="{33DAF689-E81A-43F4-882E-ACFCD1085BDC}" dt="2024-06-30T04:29:32.442" v="644" actId="478"/>
          <ac:picMkLst>
            <pc:docMk/>
            <pc:sldMk cId="664114727" sldId="266"/>
            <ac:picMk id="5" creationId="{D7A6C33F-74D9-8915-520A-AA257F665844}"/>
          </ac:picMkLst>
        </pc:picChg>
        <pc:picChg chg="add mod">
          <ac:chgData name="Sarah Detwiler" userId="3d5100d8-aaa0-42b6-8233-af09b39f17d9" providerId="ADAL" clId="{33DAF689-E81A-43F4-882E-ACFCD1085BDC}" dt="2024-06-30T04:29:45.221" v="647" actId="1076"/>
          <ac:picMkLst>
            <pc:docMk/>
            <pc:sldMk cId="664114727" sldId="266"/>
            <ac:picMk id="8" creationId="{757B501C-AAC3-B4FC-7A63-8A69982CB958}"/>
          </ac:picMkLst>
        </pc:picChg>
      </pc:sldChg>
      <pc:sldChg chg="addSp delSp modSp add del mod ord addAnim modNotesTx">
        <pc:chgData name="Sarah Detwiler" userId="3d5100d8-aaa0-42b6-8233-af09b39f17d9" providerId="ADAL" clId="{33DAF689-E81A-43F4-882E-ACFCD1085BDC}" dt="2024-07-02T12:49:06.553" v="8572"/>
        <pc:sldMkLst>
          <pc:docMk/>
          <pc:sldMk cId="1573071661" sldId="266"/>
        </pc:sldMkLst>
        <pc:spChg chg="mod">
          <ac:chgData name="Sarah Detwiler" userId="3d5100d8-aaa0-42b6-8233-af09b39f17d9" providerId="ADAL" clId="{33DAF689-E81A-43F4-882E-ACFCD1085BDC}" dt="2024-07-02T12:25:41.010" v="8251" actId="14838"/>
          <ac:spMkLst>
            <pc:docMk/>
            <pc:sldMk cId="1573071661" sldId="266"/>
            <ac:spMk id="2" creationId="{9368EE08-DB92-2A42-C003-D8162B33D277}"/>
          </ac:spMkLst>
        </pc:spChg>
        <pc:spChg chg="del">
          <ac:chgData name="Sarah Detwiler" userId="3d5100d8-aaa0-42b6-8233-af09b39f17d9" providerId="ADAL" clId="{33DAF689-E81A-43F4-882E-ACFCD1085BDC}" dt="2024-06-30T04:40:56.119" v="735" actId="1957"/>
          <ac:spMkLst>
            <pc:docMk/>
            <pc:sldMk cId="1573071661" sldId="266"/>
            <ac:spMk id="3" creationId="{4605C097-8DBD-17FE-542D-8CB9E52250AF}"/>
          </ac:spMkLst>
        </pc:spChg>
        <pc:spChg chg="del mod">
          <ac:chgData name="Sarah Detwiler" userId="3d5100d8-aaa0-42b6-8233-af09b39f17d9" providerId="ADAL" clId="{33DAF689-E81A-43F4-882E-ACFCD1085BDC}" dt="2024-06-30T13:46:15.228" v="6185" actId="478"/>
          <ac:spMkLst>
            <pc:docMk/>
            <pc:sldMk cId="1573071661" sldId="266"/>
            <ac:spMk id="5" creationId="{533E7CDF-D6F4-A405-1826-20A4787992D0}"/>
          </ac:spMkLst>
        </pc:spChg>
        <pc:spChg chg="add mod">
          <ac:chgData name="Sarah Detwiler" userId="3d5100d8-aaa0-42b6-8233-af09b39f17d9" providerId="ADAL" clId="{33DAF689-E81A-43F4-882E-ACFCD1085BDC}" dt="2024-07-02T12:42:27.560" v="8422"/>
          <ac:spMkLst>
            <pc:docMk/>
            <pc:sldMk cId="1573071661" sldId="266"/>
            <ac:spMk id="6" creationId="{4808B5D3-6CB3-4B49-3E0C-C764F12E3B37}"/>
          </ac:spMkLst>
        </pc:spChg>
        <pc:spChg chg="add del">
          <ac:chgData name="Sarah Detwiler" userId="3d5100d8-aaa0-42b6-8233-af09b39f17d9" providerId="ADAL" clId="{33DAF689-E81A-43F4-882E-ACFCD1085BDC}" dt="2024-07-02T12:49:05.738" v="8571" actId="22"/>
          <ac:spMkLst>
            <pc:docMk/>
            <pc:sldMk cId="1573071661" sldId="266"/>
            <ac:spMk id="8" creationId="{A75226F2-DE7B-96D5-96E2-71620D50E383}"/>
          </ac:spMkLst>
        </pc:spChg>
        <pc:spChg chg="del">
          <ac:chgData name="Sarah Detwiler" userId="3d5100d8-aaa0-42b6-8233-af09b39f17d9" providerId="ADAL" clId="{33DAF689-E81A-43F4-882E-ACFCD1085BDC}" dt="2024-06-30T13:45:23.012" v="6180" actId="26606"/>
          <ac:spMkLst>
            <pc:docMk/>
            <pc:sldMk cId="1573071661" sldId="266"/>
            <ac:spMk id="9" creationId="{324E43EB-867C-4B35-9A5C-E435157C7297}"/>
          </ac:spMkLst>
        </pc:spChg>
        <pc:spChg chg="add del mod">
          <ac:chgData name="Sarah Detwiler" userId="3d5100d8-aaa0-42b6-8233-af09b39f17d9" providerId="ADAL" clId="{33DAF689-E81A-43F4-882E-ACFCD1085BDC}" dt="2024-06-30T13:45:09.173" v="6176" actId="478"/>
          <ac:spMkLst>
            <pc:docMk/>
            <pc:sldMk cId="1573071661" sldId="266"/>
            <ac:spMk id="22" creationId="{5F55C1B3-ABA0-8DF1-82FC-CD2AFE9E33B3}"/>
          </ac:spMkLst>
        </pc:spChg>
        <pc:spChg chg="add mod">
          <ac:chgData name="Sarah Detwiler" userId="3d5100d8-aaa0-42b6-8233-af09b39f17d9" providerId="ADAL" clId="{33DAF689-E81A-43F4-882E-ACFCD1085BDC}" dt="2024-06-30T13:45:40.667" v="6182"/>
          <ac:spMkLst>
            <pc:docMk/>
            <pc:sldMk cId="1573071661" sldId="266"/>
            <ac:spMk id="25" creationId="{CB2FDE48-ACD4-861D-A5F5-F34DD8D922C7}"/>
          </ac:spMkLst>
        </pc:spChg>
        <pc:spChg chg="add del mod">
          <ac:chgData name="Sarah Detwiler" userId="3d5100d8-aaa0-42b6-8233-af09b39f17d9" providerId="ADAL" clId="{33DAF689-E81A-43F4-882E-ACFCD1085BDC}" dt="2024-06-30T13:50:28.386" v="6236" actId="21"/>
          <ac:spMkLst>
            <pc:docMk/>
            <pc:sldMk cId="1573071661" sldId="266"/>
            <ac:spMk id="26" creationId="{93B12018-4F06-787A-04FF-F594684C162C}"/>
          </ac:spMkLst>
        </pc:spChg>
        <pc:spChg chg="add del mod">
          <ac:chgData name="Sarah Detwiler" userId="3d5100d8-aaa0-42b6-8233-af09b39f17d9" providerId="ADAL" clId="{33DAF689-E81A-43F4-882E-ACFCD1085BDC}" dt="2024-06-30T13:50:28.386" v="6236" actId="21"/>
          <ac:spMkLst>
            <pc:docMk/>
            <pc:sldMk cId="1573071661" sldId="266"/>
            <ac:spMk id="27" creationId="{0C9CD75D-8CF0-923B-7EB5-AAF2C72D66C9}"/>
          </ac:spMkLst>
        </pc:spChg>
        <pc:spChg chg="add del mod">
          <ac:chgData name="Sarah Detwiler" userId="3d5100d8-aaa0-42b6-8233-af09b39f17d9" providerId="ADAL" clId="{33DAF689-E81A-43F4-882E-ACFCD1085BDC}" dt="2024-06-30T13:51:01.808" v="6243" actId="21"/>
          <ac:spMkLst>
            <pc:docMk/>
            <pc:sldMk cId="1573071661" sldId="266"/>
            <ac:spMk id="28" creationId="{3206571C-C302-B881-B38C-1830E2C5C1B5}"/>
          </ac:spMkLst>
        </pc:spChg>
        <pc:spChg chg="add mod ord">
          <ac:chgData name="Sarah Detwiler" userId="3d5100d8-aaa0-42b6-8233-af09b39f17d9" providerId="ADAL" clId="{33DAF689-E81A-43F4-882E-ACFCD1085BDC}" dt="2024-06-30T13:53:34.660" v="6291" actId="1076"/>
          <ac:spMkLst>
            <pc:docMk/>
            <pc:sldMk cId="1573071661" sldId="266"/>
            <ac:spMk id="35" creationId="{D1CE463F-B079-7A0C-974A-31E67819DF45}"/>
          </ac:spMkLst>
        </pc:spChg>
        <pc:spChg chg="add">
          <ac:chgData name="Sarah Detwiler" userId="3d5100d8-aaa0-42b6-8233-af09b39f17d9" providerId="ADAL" clId="{33DAF689-E81A-43F4-882E-ACFCD1085BDC}" dt="2024-06-30T13:45:23.012" v="6180" actId="26606"/>
          <ac:spMkLst>
            <pc:docMk/>
            <pc:sldMk cId="1573071661" sldId="266"/>
            <ac:spMk id="36" creationId="{3C6BBDDC-4AE2-4B32-83BF-E8A8D54B33D3}"/>
          </ac:spMkLst>
        </pc:spChg>
        <pc:spChg chg="add del mod">
          <ac:chgData name="Sarah Detwiler" userId="3d5100d8-aaa0-42b6-8233-af09b39f17d9" providerId="ADAL" clId="{33DAF689-E81A-43F4-882E-ACFCD1085BDC}" dt="2024-06-30T13:50:30.980" v="6238" actId="478"/>
          <ac:spMkLst>
            <pc:docMk/>
            <pc:sldMk cId="1573071661" sldId="266"/>
            <ac:spMk id="44" creationId="{91349D80-5C6A-6080-C20C-20739D8F5DFE}"/>
          </ac:spMkLst>
        </pc:spChg>
        <pc:spChg chg="add">
          <ac:chgData name="Sarah Detwiler" userId="3d5100d8-aaa0-42b6-8233-af09b39f17d9" providerId="ADAL" clId="{33DAF689-E81A-43F4-882E-ACFCD1085BDC}" dt="2024-06-30T13:45:23.012" v="6180" actId="26606"/>
          <ac:spMkLst>
            <pc:docMk/>
            <pc:sldMk cId="1573071661" sldId="266"/>
            <ac:spMk id="45" creationId="{53ADB529-4C37-4E89-8338-F789A78D9420}"/>
          </ac:spMkLst>
        </pc:spChg>
        <pc:spChg chg="add mod">
          <ac:chgData name="Sarah Detwiler" userId="3d5100d8-aaa0-42b6-8233-af09b39f17d9" providerId="ADAL" clId="{33DAF689-E81A-43F4-882E-ACFCD1085BDC}" dt="2024-06-30T13:53:41.526" v="6292" actId="1076"/>
          <ac:spMkLst>
            <pc:docMk/>
            <pc:sldMk cId="1573071661" sldId="266"/>
            <ac:spMk id="46" creationId="{93B12018-4F06-787A-04FF-F594684C162C}"/>
          </ac:spMkLst>
        </pc:spChg>
        <pc:spChg chg="add mod">
          <ac:chgData name="Sarah Detwiler" userId="3d5100d8-aaa0-42b6-8233-af09b39f17d9" providerId="ADAL" clId="{33DAF689-E81A-43F4-882E-ACFCD1085BDC}" dt="2024-06-30T13:53:21.059" v="6285" actId="1076"/>
          <ac:spMkLst>
            <pc:docMk/>
            <pc:sldMk cId="1573071661" sldId="266"/>
            <ac:spMk id="47" creationId="{0C9CD75D-8CF0-923B-7EB5-AAF2C72D66C9}"/>
          </ac:spMkLst>
        </pc:spChg>
        <pc:spChg chg="add del mod">
          <ac:chgData name="Sarah Detwiler" userId="3d5100d8-aaa0-42b6-8233-af09b39f17d9" providerId="ADAL" clId="{33DAF689-E81A-43F4-882E-ACFCD1085BDC}" dt="2024-06-30T13:51:32.364" v="6256" actId="478"/>
          <ac:spMkLst>
            <pc:docMk/>
            <pc:sldMk cId="1573071661" sldId="266"/>
            <ac:spMk id="48" creationId="{3206571C-C302-B881-B38C-1830E2C5C1B5}"/>
          </ac:spMkLst>
        </pc:spChg>
        <pc:grpChg chg="del">
          <ac:chgData name="Sarah Detwiler" userId="3d5100d8-aaa0-42b6-8233-af09b39f17d9" providerId="ADAL" clId="{33DAF689-E81A-43F4-882E-ACFCD1085BDC}" dt="2024-06-30T13:45:23.012" v="6180" actId="26606"/>
          <ac:grpSpMkLst>
            <pc:docMk/>
            <pc:sldMk cId="1573071661" sldId="266"/>
            <ac:grpSpMk id="11" creationId="{01B1A260-8A72-4E08-82CC-DB3DB0A49F35}"/>
          </ac:grpSpMkLst>
        </pc:grpChg>
        <pc:grpChg chg="add">
          <ac:chgData name="Sarah Detwiler" userId="3d5100d8-aaa0-42b6-8233-af09b39f17d9" providerId="ADAL" clId="{33DAF689-E81A-43F4-882E-ACFCD1085BDC}" dt="2024-06-30T13:45:23.012" v="6180" actId="26606"/>
          <ac:grpSpMkLst>
            <pc:docMk/>
            <pc:sldMk cId="1573071661" sldId="266"/>
            <ac:grpSpMk id="29" creationId="{0ABBD73B-46D0-4264-905C-F695D55D1ABF}"/>
          </ac:grpSpMkLst>
        </pc:grpChg>
        <pc:grpChg chg="add">
          <ac:chgData name="Sarah Detwiler" userId="3d5100d8-aaa0-42b6-8233-af09b39f17d9" providerId="ADAL" clId="{33DAF689-E81A-43F4-882E-ACFCD1085BDC}" dt="2024-06-30T13:45:23.012" v="6180" actId="26606"/>
          <ac:grpSpMkLst>
            <pc:docMk/>
            <pc:sldMk cId="1573071661" sldId="266"/>
            <ac:grpSpMk id="38" creationId="{CFED0E55-2886-4F44-9585-4988B919E294}"/>
          </ac:grpSpMkLst>
        </pc:grpChg>
        <pc:graphicFrameChg chg="add del mod">
          <ac:chgData name="Sarah Detwiler" userId="3d5100d8-aaa0-42b6-8233-af09b39f17d9" providerId="ADAL" clId="{33DAF689-E81A-43F4-882E-ACFCD1085BDC}" dt="2024-06-30T13:45:07.086" v="6175" actId="478"/>
          <ac:graphicFrameMkLst>
            <pc:docMk/>
            <pc:sldMk cId="1573071661" sldId="266"/>
            <ac:graphicFrameMk id="7" creationId="{27504BF5-4D40-245B-BB49-FFDF55DC740B}"/>
          </ac:graphicFrameMkLst>
        </pc:graphicFrameChg>
        <pc:picChg chg="add mod">
          <ac:chgData name="Sarah Detwiler" userId="3d5100d8-aaa0-42b6-8233-af09b39f17d9" providerId="ADAL" clId="{33DAF689-E81A-43F4-882E-ACFCD1085BDC}" dt="2024-07-02T12:32:14.740" v="8301"/>
          <ac:picMkLst>
            <pc:docMk/>
            <pc:sldMk cId="1573071661" sldId="266"/>
            <ac:picMk id="3" creationId="{9261C20C-828B-ADEC-9E76-8E20CECA4930}"/>
          </ac:picMkLst>
        </pc:picChg>
        <pc:picChg chg="add mod">
          <ac:chgData name="Sarah Detwiler" userId="3d5100d8-aaa0-42b6-8233-af09b39f17d9" providerId="ADAL" clId="{33DAF689-E81A-43F4-882E-ACFCD1085BDC}" dt="2024-07-02T12:32:16.519" v="8302"/>
          <ac:picMkLst>
            <pc:docMk/>
            <pc:sldMk cId="1573071661" sldId="266"/>
            <ac:picMk id="4" creationId="{51C61308-11FF-6B3B-2781-7033D894CD5F}"/>
          </ac:picMkLst>
        </pc:picChg>
        <pc:picChg chg="add del mod">
          <ac:chgData name="Sarah Detwiler" userId="3d5100d8-aaa0-42b6-8233-af09b39f17d9" providerId="ADAL" clId="{33DAF689-E81A-43F4-882E-ACFCD1085BDC}" dt="2024-07-02T12:42:26.258" v="8421" actId="478"/>
          <ac:picMkLst>
            <pc:docMk/>
            <pc:sldMk cId="1573071661" sldId="266"/>
            <ac:picMk id="5" creationId="{F579DE79-7CC1-381A-53EC-160A8EC84B28}"/>
          </ac:picMkLst>
        </pc:picChg>
        <pc:picChg chg="add del mod">
          <ac:chgData name="Sarah Detwiler" userId="3d5100d8-aaa0-42b6-8233-af09b39f17d9" providerId="ADAL" clId="{33DAF689-E81A-43F4-882E-ACFCD1085BDC}" dt="2024-06-30T06:43:59.712" v="3657" actId="21"/>
          <ac:picMkLst>
            <pc:docMk/>
            <pc:sldMk cId="1573071661" sldId="266"/>
            <ac:picMk id="8" creationId="{F1531054-C45A-E0DB-4F2D-AF072A991C88}"/>
          </ac:picMkLst>
        </pc:picChg>
        <pc:picChg chg="add mod ord modCrop">
          <ac:chgData name="Sarah Detwiler" userId="3d5100d8-aaa0-42b6-8233-af09b39f17d9" providerId="ADAL" clId="{33DAF689-E81A-43F4-882E-ACFCD1085BDC}" dt="2024-06-30T13:51:04.398" v="6246" actId="1076"/>
          <ac:picMkLst>
            <pc:docMk/>
            <pc:sldMk cId="1573071661" sldId="266"/>
            <ac:picMk id="23" creationId="{5D088DF5-AFFE-F7EB-EED3-BD032E75E76D}"/>
          </ac:picMkLst>
        </pc:picChg>
        <pc:picChg chg="add mod ord modCrop">
          <ac:chgData name="Sarah Detwiler" userId="3d5100d8-aaa0-42b6-8233-af09b39f17d9" providerId="ADAL" clId="{33DAF689-E81A-43F4-882E-ACFCD1085BDC}" dt="2024-06-30T13:46:06.340" v="6184" actId="18131"/>
          <ac:picMkLst>
            <pc:docMk/>
            <pc:sldMk cId="1573071661" sldId="266"/>
            <ac:picMk id="24" creationId="{A3FB2318-9DE7-3CD6-6FAF-60661A90DD71}"/>
          </ac:picMkLst>
        </pc:picChg>
      </pc:sldChg>
      <pc:sldChg chg="addSp delSp modSp add mod ord modNotesTx">
        <pc:chgData name="Sarah Detwiler" userId="3d5100d8-aaa0-42b6-8233-af09b39f17d9" providerId="ADAL" clId="{33DAF689-E81A-43F4-882E-ACFCD1085BDC}" dt="2024-07-02T12:57:43.639" v="8621"/>
        <pc:sldMkLst>
          <pc:docMk/>
          <pc:sldMk cId="131342375" sldId="267"/>
        </pc:sldMkLst>
        <pc:spChg chg="del">
          <ac:chgData name="Sarah Detwiler" userId="3d5100d8-aaa0-42b6-8233-af09b39f17d9" providerId="ADAL" clId="{33DAF689-E81A-43F4-882E-ACFCD1085BDC}" dt="2024-06-30T06:52:34.958" v="3725"/>
          <ac:spMkLst>
            <pc:docMk/>
            <pc:sldMk cId="131342375" sldId="267"/>
            <ac:spMk id="2" creationId="{9368EE08-DB92-2A42-C003-D8162B33D277}"/>
          </ac:spMkLst>
        </pc:spChg>
        <pc:spChg chg="del">
          <ac:chgData name="Sarah Detwiler" userId="3d5100d8-aaa0-42b6-8233-af09b39f17d9" providerId="ADAL" clId="{33DAF689-E81A-43F4-882E-ACFCD1085BDC}" dt="2024-06-30T06:52:18.288" v="3722" actId="478"/>
          <ac:spMkLst>
            <pc:docMk/>
            <pc:sldMk cId="131342375" sldId="267"/>
            <ac:spMk id="3" creationId="{4605C097-8DBD-17FE-542D-8CB9E52250AF}"/>
          </ac:spMkLst>
        </pc:spChg>
        <pc:spChg chg="add mod">
          <ac:chgData name="Sarah Detwiler" userId="3d5100d8-aaa0-42b6-8233-af09b39f17d9" providerId="ADAL" clId="{33DAF689-E81A-43F4-882E-ACFCD1085BDC}" dt="2024-07-02T12:43:07.014" v="8432"/>
          <ac:spMkLst>
            <pc:docMk/>
            <pc:sldMk cId="131342375" sldId="267"/>
            <ac:spMk id="3" creationId="{9347F64D-63B6-AA07-8206-208D8ED735CC}"/>
          </ac:spMkLst>
        </pc:spChg>
        <pc:spChg chg="add mod">
          <ac:chgData name="Sarah Detwiler" userId="3d5100d8-aaa0-42b6-8233-af09b39f17d9" providerId="ADAL" clId="{33DAF689-E81A-43F4-882E-ACFCD1085BDC}" dt="2024-06-30T06:57:54.564" v="3966" actId="14100"/>
          <ac:spMkLst>
            <pc:docMk/>
            <pc:sldMk cId="131342375" sldId="267"/>
            <ac:spMk id="6" creationId="{204D536E-B9ED-6FD0-C2DD-5D62A70F17CB}"/>
          </ac:spMkLst>
        </pc:spChg>
        <pc:spChg chg="add mod">
          <ac:chgData name="Sarah Detwiler" userId="3d5100d8-aaa0-42b6-8233-af09b39f17d9" providerId="ADAL" clId="{33DAF689-E81A-43F4-882E-ACFCD1085BDC}" dt="2024-06-30T06:57:42.916" v="3963" actId="1076"/>
          <ac:spMkLst>
            <pc:docMk/>
            <pc:sldMk cId="131342375" sldId="267"/>
            <ac:spMk id="8" creationId="{D9A74EE6-36D7-DF30-FA7D-F9EAED4DAACF}"/>
          </ac:spMkLst>
        </pc:spChg>
        <pc:picChg chg="add del mod">
          <ac:chgData name="Sarah Detwiler" userId="3d5100d8-aaa0-42b6-8233-af09b39f17d9" providerId="ADAL" clId="{33DAF689-E81A-43F4-882E-ACFCD1085BDC}" dt="2024-07-02T12:43:08.176" v="8433" actId="478"/>
          <ac:picMkLst>
            <pc:docMk/>
            <pc:sldMk cId="131342375" sldId="267"/>
            <ac:picMk id="2" creationId="{5BEAA714-D3E6-3571-03CD-7FDB510AF646}"/>
          </ac:picMkLst>
        </pc:picChg>
        <pc:picChg chg="add mod">
          <ac:chgData name="Sarah Detwiler" userId="3d5100d8-aaa0-42b6-8233-af09b39f17d9" providerId="ADAL" clId="{33DAF689-E81A-43F4-882E-ACFCD1085BDC}" dt="2024-06-30T06:52:28.397" v="3724" actId="1076"/>
          <ac:picMkLst>
            <pc:docMk/>
            <pc:sldMk cId="131342375" sldId="267"/>
            <ac:picMk id="4" creationId="{0E2E3F89-8EAD-B248-109E-6526089AF281}"/>
          </ac:picMkLst>
        </pc:picChg>
        <pc:picChg chg="add mod modCrop">
          <ac:chgData name="Sarah Detwiler" userId="3d5100d8-aaa0-42b6-8233-af09b39f17d9" providerId="ADAL" clId="{33DAF689-E81A-43F4-882E-ACFCD1085BDC}" dt="2024-06-30T06:57:42.916" v="3963" actId="1076"/>
          <ac:picMkLst>
            <pc:docMk/>
            <pc:sldMk cId="131342375" sldId="267"/>
            <ac:picMk id="7" creationId="{457631DB-2454-1E79-94A5-26E6DD5EE8EB}"/>
          </ac:picMkLst>
        </pc:picChg>
      </pc:sldChg>
      <pc:sldChg chg="addSp delSp modSp add del mod">
        <pc:chgData name="Sarah Detwiler" userId="3d5100d8-aaa0-42b6-8233-af09b39f17d9" providerId="ADAL" clId="{33DAF689-E81A-43F4-882E-ACFCD1085BDC}" dt="2024-07-02T12:21:51.280" v="8238" actId="47"/>
        <pc:sldMkLst>
          <pc:docMk/>
          <pc:sldMk cId="3397173958" sldId="268"/>
        </pc:sldMkLst>
        <pc:picChg chg="add del mod">
          <ac:chgData name="Sarah Detwiler" userId="3d5100d8-aaa0-42b6-8233-af09b39f17d9" providerId="ADAL" clId="{33DAF689-E81A-43F4-882E-ACFCD1085BDC}" dt="2024-06-30T06:43:16.803" v="3649" actId="478"/>
          <ac:picMkLst>
            <pc:docMk/>
            <pc:sldMk cId="3397173958" sldId="268"/>
            <ac:picMk id="6" creationId="{C3EFEE39-4E3E-A535-1FE5-733EABE0266C}"/>
          </ac:picMkLst>
        </pc:picChg>
      </pc:sldChg>
      <pc:sldChg chg="modSp add del mod ord">
        <pc:chgData name="Sarah Detwiler" userId="3d5100d8-aaa0-42b6-8233-af09b39f17d9" providerId="ADAL" clId="{33DAF689-E81A-43F4-882E-ACFCD1085BDC}" dt="2024-06-30T13:33:51.105" v="5966" actId="47"/>
        <pc:sldMkLst>
          <pc:docMk/>
          <pc:sldMk cId="2235890715" sldId="269"/>
        </pc:sldMkLst>
        <pc:spChg chg="mod">
          <ac:chgData name="Sarah Detwiler" userId="3d5100d8-aaa0-42b6-8233-af09b39f17d9" providerId="ADAL" clId="{33DAF689-E81A-43F4-882E-ACFCD1085BDC}" dt="2024-06-30T12:52:07.112" v="5449" actId="403"/>
          <ac:spMkLst>
            <pc:docMk/>
            <pc:sldMk cId="2235890715" sldId="269"/>
            <ac:spMk id="2" creationId="{9127C6D2-C52E-CFC9-F928-DEAF88F7BA78}"/>
          </ac:spMkLst>
        </pc:spChg>
        <pc:spChg chg="mod">
          <ac:chgData name="Sarah Detwiler" userId="3d5100d8-aaa0-42b6-8233-af09b39f17d9" providerId="ADAL" clId="{33DAF689-E81A-43F4-882E-ACFCD1085BDC}" dt="2024-06-30T12:52:47.378" v="5507" actId="20577"/>
          <ac:spMkLst>
            <pc:docMk/>
            <pc:sldMk cId="2235890715" sldId="269"/>
            <ac:spMk id="3" creationId="{7A9D52D4-EF47-039F-095B-1ACAB814A6F5}"/>
          </ac:spMkLst>
        </pc:spChg>
      </pc:sldChg>
      <pc:sldChg chg="addSp modSp add del mod ord">
        <pc:chgData name="Sarah Detwiler" userId="3d5100d8-aaa0-42b6-8233-af09b39f17d9" providerId="ADAL" clId="{33DAF689-E81A-43F4-882E-ACFCD1085BDC}" dt="2024-07-02T10:59:36.437" v="7014" actId="47"/>
        <pc:sldMkLst>
          <pc:docMk/>
          <pc:sldMk cId="3583652167" sldId="270"/>
        </pc:sldMkLst>
        <pc:spChg chg="mod">
          <ac:chgData name="Sarah Detwiler" userId="3d5100d8-aaa0-42b6-8233-af09b39f17d9" providerId="ADAL" clId="{33DAF689-E81A-43F4-882E-ACFCD1085BDC}" dt="2024-06-30T13:55:44.144" v="6336" actId="14100"/>
          <ac:spMkLst>
            <pc:docMk/>
            <pc:sldMk cId="3583652167" sldId="270"/>
            <ac:spMk id="2" creationId="{9368EE08-DB92-2A42-C003-D8162B33D277}"/>
          </ac:spMkLst>
        </pc:spChg>
        <pc:spChg chg="mod">
          <ac:chgData name="Sarah Detwiler" userId="3d5100d8-aaa0-42b6-8233-af09b39f17d9" providerId="ADAL" clId="{33DAF689-E81A-43F4-882E-ACFCD1085BDC}" dt="2024-06-30T13:55:53.617" v="6338" actId="14100"/>
          <ac:spMkLst>
            <pc:docMk/>
            <pc:sldMk cId="3583652167" sldId="270"/>
            <ac:spMk id="3" creationId="{4605C097-8DBD-17FE-542D-8CB9E52250AF}"/>
          </ac:spMkLst>
        </pc:spChg>
        <pc:picChg chg="add mod">
          <ac:chgData name="Sarah Detwiler" userId="3d5100d8-aaa0-42b6-8233-af09b39f17d9" providerId="ADAL" clId="{33DAF689-E81A-43F4-882E-ACFCD1085BDC}" dt="2024-06-30T13:55:57.899" v="6339" actId="1076"/>
          <ac:picMkLst>
            <pc:docMk/>
            <pc:sldMk cId="3583652167" sldId="270"/>
            <ac:picMk id="6" creationId="{975439C6-0ACE-4A5E-5230-D8CC55B7FCF2}"/>
          </ac:picMkLst>
        </pc:picChg>
        <pc:picChg chg="add mod">
          <ac:chgData name="Sarah Detwiler" userId="3d5100d8-aaa0-42b6-8233-af09b39f17d9" providerId="ADAL" clId="{33DAF689-E81A-43F4-882E-ACFCD1085BDC}" dt="2024-06-30T14:05:39.221" v="6511"/>
          <ac:picMkLst>
            <pc:docMk/>
            <pc:sldMk cId="3583652167" sldId="270"/>
            <ac:picMk id="22" creationId="{23E62BC5-7562-B9F8-5AC5-E560187C2F18}"/>
          </ac:picMkLst>
        </pc:picChg>
      </pc:sldChg>
      <pc:sldChg chg="addSp delSp modSp add del mod ord modNotesTx">
        <pc:chgData name="Sarah Detwiler" userId="3d5100d8-aaa0-42b6-8233-af09b39f17d9" providerId="ADAL" clId="{33DAF689-E81A-43F4-882E-ACFCD1085BDC}" dt="2024-07-02T12:56:58.776" v="8617" actId="948"/>
        <pc:sldMkLst>
          <pc:docMk/>
          <pc:sldMk cId="2402799248" sldId="271"/>
        </pc:sldMkLst>
        <pc:spChg chg="mod">
          <ac:chgData name="Sarah Detwiler" userId="3d5100d8-aaa0-42b6-8233-af09b39f17d9" providerId="ADAL" clId="{33DAF689-E81A-43F4-882E-ACFCD1085BDC}" dt="2024-07-02T12:03:41.272" v="7873" actId="14100"/>
          <ac:spMkLst>
            <pc:docMk/>
            <pc:sldMk cId="2402799248" sldId="271"/>
            <ac:spMk id="2" creationId="{FA1B174E-B39B-65EF-9E94-EF3CF26E931E}"/>
          </ac:spMkLst>
        </pc:spChg>
        <pc:spChg chg="add mod">
          <ac:chgData name="Sarah Detwiler" userId="3d5100d8-aaa0-42b6-8233-af09b39f17d9" providerId="ADAL" clId="{33DAF689-E81A-43F4-882E-ACFCD1085BDC}" dt="2024-07-02T12:02:19.248" v="7832" actId="1076"/>
          <ac:spMkLst>
            <pc:docMk/>
            <pc:sldMk cId="2402799248" sldId="271"/>
            <ac:spMk id="4" creationId="{858BF0B8-8E61-C15D-C30C-BA159C8455C5}"/>
          </ac:spMkLst>
        </pc:spChg>
        <pc:spChg chg="add del mod">
          <ac:chgData name="Sarah Detwiler" userId="3d5100d8-aaa0-42b6-8233-af09b39f17d9" providerId="ADAL" clId="{33DAF689-E81A-43F4-882E-ACFCD1085BDC}" dt="2024-07-02T12:00:27.033" v="7804" actId="478"/>
          <ac:spMkLst>
            <pc:docMk/>
            <pc:sldMk cId="2402799248" sldId="271"/>
            <ac:spMk id="5" creationId="{B59406EB-2011-F7D3-F711-28F65074348B}"/>
          </ac:spMkLst>
        </pc:spChg>
        <pc:spChg chg="mod">
          <ac:chgData name="Sarah Detwiler" userId="3d5100d8-aaa0-42b6-8233-af09b39f17d9" providerId="ADAL" clId="{33DAF689-E81A-43F4-882E-ACFCD1085BDC}" dt="2024-07-02T12:42:47.010" v="8426" actId="1076"/>
          <ac:spMkLst>
            <pc:docMk/>
            <pc:sldMk cId="2402799248" sldId="271"/>
            <ac:spMk id="6" creationId="{C0C9AE17-3B6B-C0F9-9061-C51BC6E1C10D}"/>
          </ac:spMkLst>
        </pc:spChg>
        <pc:spChg chg="add del mod">
          <ac:chgData name="Sarah Detwiler" userId="3d5100d8-aaa0-42b6-8233-af09b39f17d9" providerId="ADAL" clId="{33DAF689-E81A-43F4-882E-ACFCD1085BDC}" dt="2024-07-02T12:00:39.965" v="7808" actId="21"/>
          <ac:spMkLst>
            <pc:docMk/>
            <pc:sldMk cId="2402799248" sldId="271"/>
            <ac:spMk id="7" creationId="{4B2DAB38-D669-CF1E-A09C-A869E06CC760}"/>
          </ac:spMkLst>
        </pc:spChg>
        <pc:spChg chg="add mod">
          <ac:chgData name="Sarah Detwiler" userId="3d5100d8-aaa0-42b6-8233-af09b39f17d9" providerId="ADAL" clId="{33DAF689-E81A-43F4-882E-ACFCD1085BDC}" dt="2024-07-02T12:56:58.776" v="8617" actId="948"/>
          <ac:spMkLst>
            <pc:docMk/>
            <pc:sldMk cId="2402799248" sldId="271"/>
            <ac:spMk id="10" creationId="{4B2DAB38-D669-CF1E-A09C-A869E06CC760}"/>
          </ac:spMkLst>
        </pc:spChg>
        <pc:spChg chg="add mod">
          <ac:chgData name="Sarah Detwiler" userId="3d5100d8-aaa0-42b6-8233-af09b39f17d9" providerId="ADAL" clId="{33DAF689-E81A-43F4-882E-ACFCD1085BDC}" dt="2024-07-02T12:56:29.768" v="8613" actId="207"/>
          <ac:spMkLst>
            <pc:docMk/>
            <pc:sldMk cId="2402799248" sldId="271"/>
            <ac:spMk id="24" creationId="{E32E0C5D-B306-3F39-D439-352A98FE75C9}"/>
          </ac:spMkLst>
        </pc:spChg>
        <pc:picChg chg="del mod">
          <ac:chgData name="Sarah Detwiler" userId="3d5100d8-aaa0-42b6-8233-af09b39f17d9" providerId="ADAL" clId="{33DAF689-E81A-43F4-882E-ACFCD1085BDC}" dt="2024-06-30T05:41:14.115" v="2365" actId="478"/>
          <ac:picMkLst>
            <pc:docMk/>
            <pc:sldMk cId="2402799248" sldId="271"/>
            <ac:picMk id="5" creationId="{D7A6C33F-74D9-8915-520A-AA257F665844}"/>
          </ac:picMkLst>
        </pc:picChg>
        <pc:picChg chg="add del mod modCrop">
          <ac:chgData name="Sarah Detwiler" userId="3d5100d8-aaa0-42b6-8233-af09b39f17d9" providerId="ADAL" clId="{33DAF689-E81A-43F4-882E-ACFCD1085BDC}" dt="2024-07-02T12:04:12.247" v="7877" actId="1076"/>
          <ac:picMkLst>
            <pc:docMk/>
            <pc:sldMk cId="2402799248" sldId="271"/>
            <ac:picMk id="9" creationId="{533A35A4-DE90-3533-2ABE-290267245CFB}"/>
          </ac:picMkLst>
        </pc:picChg>
        <pc:picChg chg="add mod">
          <ac:chgData name="Sarah Detwiler" userId="3d5100d8-aaa0-42b6-8233-af09b39f17d9" providerId="ADAL" clId="{33DAF689-E81A-43F4-882E-ACFCD1085BDC}" dt="2024-07-02T12:56:10.545" v="8612" actId="1076"/>
          <ac:picMkLst>
            <pc:docMk/>
            <pc:sldMk cId="2402799248" sldId="271"/>
            <ac:picMk id="23" creationId="{E525DA36-6788-2FF2-3E5E-CECEE3A62562}"/>
          </ac:picMkLst>
        </pc:picChg>
        <pc:picChg chg="add del mod">
          <ac:chgData name="Sarah Detwiler" userId="3d5100d8-aaa0-42b6-8233-af09b39f17d9" providerId="ADAL" clId="{33DAF689-E81A-43F4-882E-ACFCD1085BDC}" dt="2024-07-02T12:30:32.814" v="8284" actId="21"/>
          <ac:picMkLst>
            <pc:docMk/>
            <pc:sldMk cId="2402799248" sldId="271"/>
            <ac:picMk id="48" creationId="{8D602450-DBF0-648B-5862-B8C6240D1A2E}"/>
          </ac:picMkLst>
        </pc:picChg>
        <pc:cxnChg chg="add del">
          <ac:chgData name="Sarah Detwiler" userId="3d5100d8-aaa0-42b6-8233-af09b39f17d9" providerId="ADAL" clId="{33DAF689-E81A-43F4-882E-ACFCD1085BDC}" dt="2024-07-02T12:02:23.613" v="7834" actId="11529"/>
          <ac:cxnSpMkLst>
            <pc:docMk/>
            <pc:sldMk cId="2402799248" sldId="271"/>
            <ac:cxnSpMk id="15" creationId="{69EA0486-948F-F9B4-E1C3-6C05B0B106E5}"/>
          </ac:cxnSpMkLst>
        </pc:cxnChg>
        <pc:cxnChg chg="add mod">
          <ac:chgData name="Sarah Detwiler" userId="3d5100d8-aaa0-42b6-8233-af09b39f17d9" providerId="ADAL" clId="{33DAF689-E81A-43F4-882E-ACFCD1085BDC}" dt="2024-07-02T12:03:44.144" v="7874" actId="1076"/>
          <ac:cxnSpMkLst>
            <pc:docMk/>
            <pc:sldMk cId="2402799248" sldId="271"/>
            <ac:cxnSpMk id="18" creationId="{4677A745-AA39-AFF5-D5DE-1183C7F95A1A}"/>
          </ac:cxnSpMkLst>
        </pc:cxnChg>
      </pc:sldChg>
      <pc:sldChg chg="addSp delSp modSp add mod ord modNotesTx">
        <pc:chgData name="Sarah Detwiler" userId="3d5100d8-aaa0-42b6-8233-af09b39f17d9" providerId="ADAL" clId="{33DAF689-E81A-43F4-882E-ACFCD1085BDC}" dt="2024-07-02T12:50:31.011" v="8577"/>
        <pc:sldMkLst>
          <pc:docMk/>
          <pc:sldMk cId="3683049602" sldId="272"/>
        </pc:sldMkLst>
        <pc:spChg chg="mod">
          <ac:chgData name="Sarah Detwiler" userId="3d5100d8-aaa0-42b6-8233-af09b39f17d9" providerId="ADAL" clId="{33DAF689-E81A-43F4-882E-ACFCD1085BDC}" dt="2024-07-02T11:38:01.353" v="7572" actId="404"/>
          <ac:spMkLst>
            <pc:docMk/>
            <pc:sldMk cId="3683049602" sldId="272"/>
            <ac:spMk id="2" creationId="{9368EE08-DB92-2A42-C003-D8162B33D277}"/>
          </ac:spMkLst>
        </pc:spChg>
        <pc:spChg chg="mod">
          <ac:chgData name="Sarah Detwiler" userId="3d5100d8-aaa0-42b6-8233-af09b39f17d9" providerId="ADAL" clId="{33DAF689-E81A-43F4-882E-ACFCD1085BDC}" dt="2024-07-02T12:31:13.054" v="8295" actId="1076"/>
          <ac:spMkLst>
            <pc:docMk/>
            <pc:sldMk cId="3683049602" sldId="272"/>
            <ac:spMk id="3" creationId="{4605C097-8DBD-17FE-542D-8CB9E52250AF}"/>
          </ac:spMkLst>
        </pc:spChg>
        <pc:spChg chg="add del mod">
          <ac:chgData name="Sarah Detwiler" userId="3d5100d8-aaa0-42b6-8233-af09b39f17d9" providerId="ADAL" clId="{33DAF689-E81A-43F4-882E-ACFCD1085BDC}" dt="2024-07-02T11:52:09.039" v="7705" actId="478"/>
          <ac:spMkLst>
            <pc:docMk/>
            <pc:sldMk cId="3683049602" sldId="272"/>
            <ac:spMk id="33" creationId="{4525F193-E2A4-27FB-A1A0-41F7FF4B55F6}"/>
          </ac:spMkLst>
        </pc:spChg>
        <pc:spChg chg="add del mod">
          <ac:chgData name="Sarah Detwiler" userId="3d5100d8-aaa0-42b6-8233-af09b39f17d9" providerId="ADAL" clId="{33DAF689-E81A-43F4-882E-ACFCD1085BDC}" dt="2024-07-02T11:52:09.735" v="7706" actId="478"/>
          <ac:spMkLst>
            <pc:docMk/>
            <pc:sldMk cId="3683049602" sldId="272"/>
            <ac:spMk id="34" creationId="{0E16901D-79ED-D6E8-FA56-EE7286B059CB}"/>
          </ac:spMkLst>
        </pc:spChg>
        <pc:spChg chg="add del mod">
          <ac:chgData name="Sarah Detwiler" userId="3d5100d8-aaa0-42b6-8233-af09b39f17d9" providerId="ADAL" clId="{33DAF689-E81A-43F4-882E-ACFCD1085BDC}" dt="2024-07-02T11:52:10.246" v="7707" actId="478"/>
          <ac:spMkLst>
            <pc:docMk/>
            <pc:sldMk cId="3683049602" sldId="272"/>
            <ac:spMk id="35" creationId="{228BFF31-95DE-14FA-A1D2-A1BCF6B4D95A}"/>
          </ac:spMkLst>
        </pc:spChg>
        <pc:picChg chg="add mod modCrop">
          <ac:chgData name="Sarah Detwiler" userId="3d5100d8-aaa0-42b6-8233-af09b39f17d9" providerId="ADAL" clId="{33DAF689-E81A-43F4-882E-ACFCD1085BDC}" dt="2024-07-02T11:57:27.592" v="7777" actId="1076"/>
          <ac:picMkLst>
            <pc:docMk/>
            <pc:sldMk cId="3683049602" sldId="272"/>
            <ac:picMk id="6" creationId="{E9C565DE-4038-B355-2F1B-720DBCECE20D}"/>
          </ac:picMkLst>
        </pc:picChg>
        <pc:picChg chg="add del mod modCrop">
          <ac:chgData name="Sarah Detwiler" userId="3d5100d8-aaa0-42b6-8233-af09b39f17d9" providerId="ADAL" clId="{33DAF689-E81A-43F4-882E-ACFCD1085BDC}" dt="2024-07-02T11:46:58.533" v="7636" actId="478"/>
          <ac:picMkLst>
            <pc:docMk/>
            <pc:sldMk cId="3683049602" sldId="272"/>
            <ac:picMk id="8" creationId="{765A6D2D-CFDA-9C83-5130-9894F0FF8099}"/>
          </ac:picMkLst>
        </pc:picChg>
        <pc:picChg chg="add del mod">
          <ac:chgData name="Sarah Detwiler" userId="3d5100d8-aaa0-42b6-8233-af09b39f17d9" providerId="ADAL" clId="{33DAF689-E81A-43F4-882E-ACFCD1085BDC}" dt="2024-07-02T11:45:06.086" v="7603" actId="478"/>
          <ac:picMkLst>
            <pc:docMk/>
            <pc:sldMk cId="3683049602" sldId="272"/>
            <ac:picMk id="10" creationId="{5356C9D7-23DB-557E-AF2F-83E76580FA6A}"/>
          </ac:picMkLst>
        </pc:picChg>
        <pc:picChg chg="add del mod">
          <ac:chgData name="Sarah Detwiler" userId="3d5100d8-aaa0-42b6-8233-af09b39f17d9" providerId="ADAL" clId="{33DAF689-E81A-43F4-882E-ACFCD1085BDC}" dt="2024-07-02T11:45:06.460" v="7604" actId="478"/>
          <ac:picMkLst>
            <pc:docMk/>
            <pc:sldMk cId="3683049602" sldId="272"/>
            <ac:picMk id="22" creationId="{50647740-CB2B-6ED9-547B-CD9143BF2B92}"/>
          </ac:picMkLst>
        </pc:picChg>
        <pc:picChg chg="add mod">
          <ac:chgData name="Sarah Detwiler" userId="3d5100d8-aaa0-42b6-8233-af09b39f17d9" providerId="ADAL" clId="{33DAF689-E81A-43F4-882E-ACFCD1085BDC}" dt="2024-07-02T11:47:46.516" v="7654" actId="1076"/>
          <ac:picMkLst>
            <pc:docMk/>
            <pc:sldMk cId="3683049602" sldId="272"/>
            <ac:picMk id="23" creationId="{1B79DC6F-9514-E63B-6D06-976901DAB2CE}"/>
          </ac:picMkLst>
        </pc:picChg>
        <pc:picChg chg="add mod">
          <ac:chgData name="Sarah Detwiler" userId="3d5100d8-aaa0-42b6-8233-af09b39f17d9" providerId="ADAL" clId="{33DAF689-E81A-43F4-882E-ACFCD1085BDC}" dt="2024-07-02T11:47:29.884" v="7650" actId="1076"/>
          <ac:picMkLst>
            <pc:docMk/>
            <pc:sldMk cId="3683049602" sldId="272"/>
            <ac:picMk id="24" creationId="{4259B953-71DC-62DC-D79F-9D3339AC44CF}"/>
          </ac:picMkLst>
        </pc:picChg>
        <pc:picChg chg="add del mod">
          <ac:chgData name="Sarah Detwiler" userId="3d5100d8-aaa0-42b6-8233-af09b39f17d9" providerId="ADAL" clId="{33DAF689-E81A-43F4-882E-ACFCD1085BDC}" dt="2024-07-02T11:47:15.001" v="7643" actId="478"/>
          <ac:picMkLst>
            <pc:docMk/>
            <pc:sldMk cId="3683049602" sldId="272"/>
            <ac:picMk id="25" creationId="{B6C03C36-0011-BB6E-6C19-5F4720135DF9}"/>
          </ac:picMkLst>
        </pc:picChg>
        <pc:picChg chg="add mod">
          <ac:chgData name="Sarah Detwiler" userId="3d5100d8-aaa0-42b6-8233-af09b39f17d9" providerId="ADAL" clId="{33DAF689-E81A-43F4-882E-ACFCD1085BDC}" dt="2024-07-02T11:57:27.592" v="7777" actId="1076"/>
          <ac:picMkLst>
            <pc:docMk/>
            <pc:sldMk cId="3683049602" sldId="272"/>
            <ac:picMk id="26" creationId="{9E07BF84-ACC6-9DF5-92C7-45B170CC695F}"/>
          </ac:picMkLst>
        </pc:picChg>
        <pc:picChg chg="add mod">
          <ac:chgData name="Sarah Detwiler" userId="3d5100d8-aaa0-42b6-8233-af09b39f17d9" providerId="ADAL" clId="{33DAF689-E81A-43F4-882E-ACFCD1085BDC}" dt="2024-07-02T11:47:33.492" v="7651" actId="1076"/>
          <ac:picMkLst>
            <pc:docMk/>
            <pc:sldMk cId="3683049602" sldId="272"/>
            <ac:picMk id="27" creationId="{24FB401A-B5D8-F310-83CF-6E39BFA49A93}"/>
          </ac:picMkLst>
        </pc:picChg>
        <pc:picChg chg="add mod">
          <ac:chgData name="Sarah Detwiler" userId="3d5100d8-aaa0-42b6-8233-af09b39f17d9" providerId="ADAL" clId="{33DAF689-E81A-43F4-882E-ACFCD1085BDC}" dt="2024-07-02T11:47:44.358" v="7653" actId="1076"/>
          <ac:picMkLst>
            <pc:docMk/>
            <pc:sldMk cId="3683049602" sldId="272"/>
            <ac:picMk id="28" creationId="{39EBA260-6AC0-750F-7E4A-CEB3134FA361}"/>
          </ac:picMkLst>
        </pc:picChg>
        <pc:picChg chg="add del mod modCrop">
          <ac:chgData name="Sarah Detwiler" userId="3d5100d8-aaa0-42b6-8233-af09b39f17d9" providerId="ADAL" clId="{33DAF689-E81A-43F4-882E-ACFCD1085BDC}" dt="2024-07-02T11:54:59.457" v="7734" actId="478"/>
          <ac:picMkLst>
            <pc:docMk/>
            <pc:sldMk cId="3683049602" sldId="272"/>
            <ac:picMk id="37" creationId="{61C86973-7C04-167C-8401-21008A2CB16C}"/>
          </ac:picMkLst>
        </pc:picChg>
        <pc:picChg chg="add del mod">
          <ac:chgData name="Sarah Detwiler" userId="3d5100d8-aaa0-42b6-8233-af09b39f17d9" providerId="ADAL" clId="{33DAF689-E81A-43F4-882E-ACFCD1085BDC}" dt="2024-07-02T11:55:00.746" v="7736" actId="478"/>
          <ac:picMkLst>
            <pc:docMk/>
            <pc:sldMk cId="3683049602" sldId="272"/>
            <ac:picMk id="38" creationId="{E4B24CFD-053C-C843-EFC0-BA35D180D59F}"/>
          </ac:picMkLst>
        </pc:picChg>
        <pc:picChg chg="add del mod">
          <ac:chgData name="Sarah Detwiler" userId="3d5100d8-aaa0-42b6-8233-af09b39f17d9" providerId="ADAL" clId="{33DAF689-E81A-43F4-882E-ACFCD1085BDC}" dt="2024-07-02T11:55:00.023" v="7735" actId="478"/>
          <ac:picMkLst>
            <pc:docMk/>
            <pc:sldMk cId="3683049602" sldId="272"/>
            <ac:picMk id="39" creationId="{E9C64B23-C583-80DD-15B8-CA183871C205}"/>
          </ac:picMkLst>
        </pc:picChg>
        <pc:picChg chg="add del mod modCrop">
          <ac:chgData name="Sarah Detwiler" userId="3d5100d8-aaa0-42b6-8233-af09b39f17d9" providerId="ADAL" clId="{33DAF689-E81A-43F4-882E-ACFCD1085BDC}" dt="2024-07-02T11:56:15.428" v="7747" actId="478"/>
          <ac:picMkLst>
            <pc:docMk/>
            <pc:sldMk cId="3683049602" sldId="272"/>
            <ac:picMk id="41" creationId="{074EC49B-B506-CAFE-F73A-CC438F515281}"/>
          </ac:picMkLst>
        </pc:picChg>
        <pc:picChg chg="add del mod">
          <ac:chgData name="Sarah Detwiler" userId="3d5100d8-aaa0-42b6-8233-af09b39f17d9" providerId="ADAL" clId="{33DAF689-E81A-43F4-882E-ACFCD1085BDC}" dt="2024-07-02T12:30:24.538" v="8281" actId="21"/>
          <ac:picMkLst>
            <pc:docMk/>
            <pc:sldMk cId="3683049602" sldId="272"/>
            <ac:picMk id="48" creationId="{8D602450-DBF0-648B-5862-B8C6240D1A2E}"/>
          </ac:picMkLst>
        </pc:picChg>
        <pc:picChg chg="add mod modCrop">
          <ac:chgData name="Sarah Detwiler" userId="3d5100d8-aaa0-42b6-8233-af09b39f17d9" providerId="ADAL" clId="{33DAF689-E81A-43F4-882E-ACFCD1085BDC}" dt="2024-07-02T12:31:56.600" v="8300" actId="14861"/>
          <ac:picMkLst>
            <pc:docMk/>
            <pc:sldMk cId="3683049602" sldId="272"/>
            <ac:picMk id="49" creationId="{8D602450-DBF0-648B-5862-B8C6240D1A2E}"/>
          </ac:picMkLst>
        </pc:picChg>
        <pc:cxnChg chg="add del mod">
          <ac:chgData name="Sarah Detwiler" userId="3d5100d8-aaa0-42b6-8233-af09b39f17d9" providerId="ADAL" clId="{33DAF689-E81A-43F4-882E-ACFCD1085BDC}" dt="2024-07-02T11:50:27.673" v="7694" actId="478"/>
          <ac:cxnSpMkLst>
            <pc:docMk/>
            <pc:sldMk cId="3683049602" sldId="272"/>
            <ac:cxnSpMk id="30" creationId="{77D425D8-AD49-3A10-531C-CBF9868C4314}"/>
          </ac:cxnSpMkLst>
        </pc:cxnChg>
        <pc:cxnChg chg="add del mod">
          <ac:chgData name="Sarah Detwiler" userId="3d5100d8-aaa0-42b6-8233-af09b39f17d9" providerId="ADAL" clId="{33DAF689-E81A-43F4-882E-ACFCD1085BDC}" dt="2024-07-02T11:50:26.822" v="7693" actId="478"/>
          <ac:cxnSpMkLst>
            <pc:docMk/>
            <pc:sldMk cId="3683049602" sldId="272"/>
            <ac:cxnSpMk id="32" creationId="{69319DA0-E669-903B-4308-56BB2E2E86A8}"/>
          </ac:cxnSpMkLst>
        </pc:cxnChg>
        <pc:cxnChg chg="add mod">
          <ac:chgData name="Sarah Detwiler" userId="3d5100d8-aaa0-42b6-8233-af09b39f17d9" providerId="ADAL" clId="{33DAF689-E81A-43F4-882E-ACFCD1085BDC}" dt="2024-07-02T11:57:31.862" v="7778" actId="1076"/>
          <ac:cxnSpMkLst>
            <pc:docMk/>
            <pc:sldMk cId="3683049602" sldId="272"/>
            <ac:cxnSpMk id="43" creationId="{24C656AB-8DE4-8BDF-AD40-2D879E006566}"/>
          </ac:cxnSpMkLst>
        </pc:cxnChg>
        <pc:cxnChg chg="add mod">
          <ac:chgData name="Sarah Detwiler" userId="3d5100d8-aaa0-42b6-8233-af09b39f17d9" providerId="ADAL" clId="{33DAF689-E81A-43F4-882E-ACFCD1085BDC}" dt="2024-07-02T11:57:31.862" v="7778" actId="1076"/>
          <ac:cxnSpMkLst>
            <pc:docMk/>
            <pc:sldMk cId="3683049602" sldId="272"/>
            <ac:cxnSpMk id="45" creationId="{5218DA56-B2FC-D032-CC17-EBD7CAF973B6}"/>
          </ac:cxnSpMkLst>
        </pc:cxnChg>
      </pc:sldChg>
      <pc:sldChg chg="addSp delSp modSp add del mod">
        <pc:chgData name="Sarah Detwiler" userId="3d5100d8-aaa0-42b6-8233-af09b39f17d9" providerId="ADAL" clId="{33DAF689-E81A-43F4-882E-ACFCD1085BDC}" dt="2024-06-30T06:19:19.010" v="3637" actId="47"/>
        <pc:sldMkLst>
          <pc:docMk/>
          <pc:sldMk cId="144920630" sldId="273"/>
        </pc:sldMkLst>
        <pc:spChg chg="del">
          <ac:chgData name="Sarah Detwiler" userId="3d5100d8-aaa0-42b6-8233-af09b39f17d9" providerId="ADAL" clId="{33DAF689-E81A-43F4-882E-ACFCD1085BDC}" dt="2024-06-30T06:02:08.606" v="3455" actId="21"/>
          <ac:spMkLst>
            <pc:docMk/>
            <pc:sldMk cId="144920630" sldId="273"/>
            <ac:spMk id="2" creationId="{FA1B174E-B39B-65EF-9E94-EF3CF26E931E}"/>
          </ac:spMkLst>
        </pc:spChg>
        <pc:spChg chg="add mod">
          <ac:chgData name="Sarah Detwiler" userId="3d5100d8-aaa0-42b6-8233-af09b39f17d9" providerId="ADAL" clId="{33DAF689-E81A-43F4-882E-ACFCD1085BDC}" dt="2024-06-30T06:09:27.638" v="3620" actId="113"/>
          <ac:spMkLst>
            <pc:docMk/>
            <pc:sldMk cId="144920630" sldId="273"/>
            <ac:spMk id="7" creationId="{C07423C3-6BAF-AABD-F06F-1F5220A601FE}"/>
          </ac:spMkLst>
        </pc:spChg>
        <pc:picChg chg="add mod modCrop">
          <ac:chgData name="Sarah Detwiler" userId="3d5100d8-aaa0-42b6-8233-af09b39f17d9" providerId="ADAL" clId="{33DAF689-E81A-43F4-882E-ACFCD1085BDC}" dt="2024-06-30T06:08:36.350" v="3607" actId="1076"/>
          <ac:picMkLst>
            <pc:docMk/>
            <pc:sldMk cId="144920630" sldId="273"/>
            <ac:picMk id="4" creationId="{9F9A078E-CC1A-057F-5891-9DC795015B65}"/>
          </ac:picMkLst>
        </pc:picChg>
        <pc:picChg chg="del">
          <ac:chgData name="Sarah Detwiler" userId="3d5100d8-aaa0-42b6-8233-af09b39f17d9" providerId="ADAL" clId="{33DAF689-E81A-43F4-882E-ACFCD1085BDC}" dt="2024-06-30T05:41:09.409" v="2362" actId="478"/>
          <ac:picMkLst>
            <pc:docMk/>
            <pc:sldMk cId="144920630" sldId="273"/>
            <ac:picMk id="5" creationId="{D7A6C33F-74D9-8915-520A-AA257F665844}"/>
          </ac:picMkLst>
        </pc:picChg>
      </pc:sldChg>
      <pc:sldChg chg="addSp delSp modSp add del mod ord">
        <pc:chgData name="Sarah Detwiler" userId="3d5100d8-aaa0-42b6-8233-af09b39f17d9" providerId="ADAL" clId="{33DAF689-E81A-43F4-882E-ACFCD1085BDC}" dt="2024-07-02T10:53:24.485" v="6953" actId="47"/>
        <pc:sldMkLst>
          <pc:docMk/>
          <pc:sldMk cId="4088412803" sldId="274"/>
        </pc:sldMkLst>
        <pc:spChg chg="del mod">
          <ac:chgData name="Sarah Detwiler" userId="3d5100d8-aaa0-42b6-8233-af09b39f17d9" providerId="ADAL" clId="{33DAF689-E81A-43F4-882E-ACFCD1085BDC}" dt="2024-07-02T10:51:18.570" v="6930" actId="478"/>
          <ac:spMkLst>
            <pc:docMk/>
            <pc:sldMk cId="4088412803" sldId="274"/>
            <ac:spMk id="2" creationId="{9127C6D2-C52E-CFC9-F928-DEAF88F7BA78}"/>
          </ac:spMkLst>
        </pc:spChg>
        <pc:spChg chg="del mod">
          <ac:chgData name="Sarah Detwiler" userId="3d5100d8-aaa0-42b6-8233-af09b39f17d9" providerId="ADAL" clId="{33DAF689-E81A-43F4-882E-ACFCD1085BDC}" dt="2024-07-02T10:51:20.705" v="6931" actId="478"/>
          <ac:spMkLst>
            <pc:docMk/>
            <pc:sldMk cId="4088412803" sldId="274"/>
            <ac:spMk id="3" creationId="{7A9D52D4-EF47-039F-095B-1ACAB814A6F5}"/>
          </ac:spMkLst>
        </pc:spChg>
        <pc:spChg chg="add del mod">
          <ac:chgData name="Sarah Detwiler" userId="3d5100d8-aaa0-42b6-8233-af09b39f17d9" providerId="ADAL" clId="{33DAF689-E81A-43F4-882E-ACFCD1085BDC}" dt="2024-07-02T10:51:21.694" v="6932" actId="478"/>
          <ac:spMkLst>
            <pc:docMk/>
            <pc:sldMk cId="4088412803" sldId="274"/>
            <ac:spMk id="6" creationId="{1743494B-7F6C-8C35-3456-05E0D7E49273}"/>
          </ac:spMkLst>
        </pc:spChg>
        <pc:spChg chg="add del mod">
          <ac:chgData name="Sarah Detwiler" userId="3d5100d8-aaa0-42b6-8233-af09b39f17d9" providerId="ADAL" clId="{33DAF689-E81A-43F4-882E-ACFCD1085BDC}" dt="2024-07-02T10:51:22.928" v="6933" actId="478"/>
          <ac:spMkLst>
            <pc:docMk/>
            <pc:sldMk cId="4088412803" sldId="274"/>
            <ac:spMk id="8" creationId="{2C74699F-6BC0-0319-ACA7-71025D2FECE8}"/>
          </ac:spMkLst>
        </pc:spChg>
        <pc:spChg chg="add del mod">
          <ac:chgData name="Sarah Detwiler" userId="3d5100d8-aaa0-42b6-8233-af09b39f17d9" providerId="ADAL" clId="{33DAF689-E81A-43F4-882E-ACFCD1085BDC}" dt="2024-07-02T10:52:04.868" v="6945" actId="478"/>
          <ac:spMkLst>
            <pc:docMk/>
            <pc:sldMk cId="4088412803" sldId="274"/>
            <ac:spMk id="9" creationId="{3DC2012C-05DA-1DF2-609F-53849DE681F5}"/>
          </ac:spMkLst>
        </pc:spChg>
        <pc:picChg chg="add del mod">
          <ac:chgData name="Sarah Detwiler" userId="3d5100d8-aaa0-42b6-8233-af09b39f17d9" providerId="ADAL" clId="{33DAF689-E81A-43F4-882E-ACFCD1085BDC}" dt="2024-06-30T06:01:48.289" v="3451" actId="21"/>
          <ac:picMkLst>
            <pc:docMk/>
            <pc:sldMk cId="4088412803" sldId="274"/>
            <ac:picMk id="6" creationId="{9F9A078E-CC1A-057F-5891-9DC795015B65}"/>
          </ac:picMkLst>
        </pc:picChg>
        <pc:picChg chg="add del mod">
          <ac:chgData name="Sarah Detwiler" userId="3d5100d8-aaa0-42b6-8233-af09b39f17d9" providerId="ADAL" clId="{33DAF689-E81A-43F4-882E-ACFCD1085BDC}" dt="2024-07-02T10:53:23.291" v="6952" actId="21"/>
          <ac:picMkLst>
            <pc:docMk/>
            <pc:sldMk cId="4088412803" sldId="274"/>
            <ac:picMk id="10" creationId="{59C4F2D3-9082-15CB-78D1-B234D2906C47}"/>
          </ac:picMkLst>
        </pc:picChg>
      </pc:sldChg>
      <pc:sldChg chg="addSp delSp modSp add mod ord modNotesTx">
        <pc:chgData name="Sarah Detwiler" userId="3d5100d8-aaa0-42b6-8233-af09b39f17d9" providerId="ADAL" clId="{33DAF689-E81A-43F4-882E-ACFCD1085BDC}" dt="2024-07-02T12:57:29.024" v="8619"/>
        <pc:sldMkLst>
          <pc:docMk/>
          <pc:sldMk cId="2272553441" sldId="275"/>
        </pc:sldMkLst>
        <pc:spChg chg="del mod">
          <ac:chgData name="Sarah Detwiler" userId="3d5100d8-aaa0-42b6-8233-af09b39f17d9" providerId="ADAL" clId="{33DAF689-E81A-43F4-882E-ACFCD1085BDC}" dt="2024-06-30T06:04:30.357" v="3485" actId="478"/>
          <ac:spMkLst>
            <pc:docMk/>
            <pc:sldMk cId="2272553441" sldId="275"/>
            <ac:spMk id="2" creationId="{9127C6D2-C52E-CFC9-F928-DEAF88F7BA78}"/>
          </ac:spMkLst>
        </pc:spChg>
        <pc:spChg chg="del">
          <ac:chgData name="Sarah Detwiler" userId="3d5100d8-aaa0-42b6-8233-af09b39f17d9" providerId="ADAL" clId="{33DAF689-E81A-43F4-882E-ACFCD1085BDC}" dt="2024-06-30T06:02:57.605" v="3460" actId="478"/>
          <ac:spMkLst>
            <pc:docMk/>
            <pc:sldMk cId="2272553441" sldId="275"/>
            <ac:spMk id="3" creationId="{7A9D52D4-EF47-039F-095B-1ACAB814A6F5}"/>
          </ac:spMkLst>
        </pc:spChg>
        <pc:spChg chg="add del mod">
          <ac:chgData name="Sarah Detwiler" userId="3d5100d8-aaa0-42b6-8233-af09b39f17d9" providerId="ADAL" clId="{33DAF689-E81A-43F4-882E-ACFCD1085BDC}" dt="2024-06-30T06:03:00.836" v="3461" actId="478"/>
          <ac:spMkLst>
            <pc:docMk/>
            <pc:sldMk cId="2272553441" sldId="275"/>
            <ac:spMk id="7" creationId="{037E17C9-D735-D6FE-A714-718643D74E96}"/>
          </ac:spMkLst>
        </pc:spChg>
        <pc:spChg chg="add del mod">
          <ac:chgData name="Sarah Detwiler" userId="3d5100d8-aaa0-42b6-8233-af09b39f17d9" providerId="ADAL" clId="{33DAF689-E81A-43F4-882E-ACFCD1085BDC}" dt="2024-06-30T06:04:32.820" v="3486" actId="478"/>
          <ac:spMkLst>
            <pc:docMk/>
            <pc:sldMk cId="2272553441" sldId="275"/>
            <ac:spMk id="9" creationId="{96DF8152-0B0D-AE1A-4E00-24242E7AEBAE}"/>
          </ac:spMkLst>
        </pc:spChg>
        <pc:spChg chg="add mod">
          <ac:chgData name="Sarah Detwiler" userId="3d5100d8-aaa0-42b6-8233-af09b39f17d9" providerId="ADAL" clId="{33DAF689-E81A-43F4-882E-ACFCD1085BDC}" dt="2024-07-02T12:09:27.789" v="7908" actId="948"/>
          <ac:spMkLst>
            <pc:docMk/>
            <pc:sldMk cId="2272553441" sldId="275"/>
            <ac:spMk id="10" creationId="{47B39F3B-BA77-CB74-F1B7-40E576609750}"/>
          </ac:spMkLst>
        </pc:spChg>
        <pc:picChg chg="add del mod">
          <ac:chgData name="Sarah Detwiler" userId="3d5100d8-aaa0-42b6-8233-af09b39f17d9" providerId="ADAL" clId="{33DAF689-E81A-43F4-882E-ACFCD1085BDC}" dt="2024-07-02T12:43:01.103" v="8430" actId="478"/>
          <ac:picMkLst>
            <pc:docMk/>
            <pc:sldMk cId="2272553441" sldId="275"/>
            <ac:picMk id="2" creationId="{F7DD77DA-89C1-0D5D-361D-FFE30AEA1F45}"/>
          </ac:picMkLst>
        </pc:picChg>
        <pc:picChg chg="add mod modCrop">
          <ac:chgData name="Sarah Detwiler" userId="3d5100d8-aaa0-42b6-8233-af09b39f17d9" providerId="ADAL" clId="{33DAF689-E81A-43F4-882E-ACFCD1085BDC}" dt="2024-07-02T12:08:39.177" v="7901" actId="1038"/>
          <ac:picMkLst>
            <pc:docMk/>
            <pc:sldMk cId="2272553441" sldId="275"/>
            <ac:picMk id="5" creationId="{546B3952-40A1-932B-FE78-335F984CACA4}"/>
          </ac:picMkLst>
        </pc:picChg>
      </pc:sldChg>
      <pc:sldChg chg="addSp delSp modSp add mod ord modNotesTx">
        <pc:chgData name="Sarah Detwiler" userId="3d5100d8-aaa0-42b6-8233-af09b39f17d9" providerId="ADAL" clId="{33DAF689-E81A-43F4-882E-ACFCD1085BDC}" dt="2024-07-02T12:57:35.758" v="8620"/>
        <pc:sldMkLst>
          <pc:docMk/>
          <pc:sldMk cId="3533895313" sldId="276"/>
        </pc:sldMkLst>
        <pc:spChg chg="mod ord">
          <ac:chgData name="Sarah Detwiler" userId="3d5100d8-aaa0-42b6-8233-af09b39f17d9" providerId="ADAL" clId="{33DAF689-E81A-43F4-882E-ACFCD1085BDC}" dt="2024-07-02T12:24:55.279" v="8249" actId="14838"/>
          <ac:spMkLst>
            <pc:docMk/>
            <pc:sldMk cId="3533895313" sldId="276"/>
            <ac:spMk id="2" creationId="{6737A165-0069-2B71-3611-76F76E6FE0D1}"/>
          </ac:spMkLst>
        </pc:spChg>
        <pc:spChg chg="del">
          <ac:chgData name="Sarah Detwiler" userId="3d5100d8-aaa0-42b6-8233-af09b39f17d9" providerId="ADAL" clId="{33DAF689-E81A-43F4-882E-ACFCD1085BDC}" dt="2024-06-30T06:17:06.010" v="3635" actId="26606"/>
          <ac:spMkLst>
            <pc:docMk/>
            <pc:sldMk cId="3533895313" sldId="276"/>
            <ac:spMk id="3" creationId="{2AC615DC-D2A7-BBF9-8D02-014E1BD764B6}"/>
          </ac:spMkLst>
        </pc:spChg>
        <pc:spChg chg="ord">
          <ac:chgData name="Sarah Detwiler" userId="3d5100d8-aaa0-42b6-8233-af09b39f17d9" providerId="ADAL" clId="{33DAF689-E81A-43F4-882E-ACFCD1085BDC}" dt="2024-06-30T06:17:06.010" v="3635" actId="26606"/>
          <ac:spMkLst>
            <pc:docMk/>
            <pc:sldMk cId="3533895313" sldId="276"/>
            <ac:spMk id="5" creationId="{6D5DF8BA-01C6-CB89-4019-737E16163115}"/>
          </ac:spMkLst>
        </pc:spChg>
        <pc:spChg chg="add mod">
          <ac:chgData name="Sarah Detwiler" userId="3d5100d8-aaa0-42b6-8233-af09b39f17d9" providerId="ADAL" clId="{33DAF689-E81A-43F4-882E-ACFCD1085BDC}" dt="2024-06-30T06:21:55.656" v="3643" actId="1076"/>
          <ac:spMkLst>
            <pc:docMk/>
            <pc:sldMk cId="3533895313" sldId="276"/>
            <ac:spMk id="9" creationId="{99BE98DC-1F08-34D1-8369-9D74EB55C73D}"/>
          </ac:spMkLst>
        </pc:spChg>
        <pc:spChg chg="add">
          <ac:chgData name="Sarah Detwiler" userId="3d5100d8-aaa0-42b6-8233-af09b39f17d9" providerId="ADAL" clId="{33DAF689-E81A-43F4-882E-ACFCD1085BDC}" dt="2024-06-30T06:17:06.010" v="3635" actId="26606"/>
          <ac:spMkLst>
            <pc:docMk/>
            <pc:sldMk cId="3533895313" sldId="276"/>
            <ac:spMk id="22" creationId="{D23E4989-97C9-4BC1-8BB8-0F3430D3BF7B}"/>
          </ac:spMkLst>
        </pc:spChg>
        <pc:spChg chg="add">
          <ac:chgData name="Sarah Detwiler" userId="3d5100d8-aaa0-42b6-8233-af09b39f17d9" providerId="ADAL" clId="{33DAF689-E81A-43F4-882E-ACFCD1085BDC}" dt="2024-06-30T06:17:06.010" v="3635" actId="26606"/>
          <ac:spMkLst>
            <pc:docMk/>
            <pc:sldMk cId="3533895313" sldId="276"/>
            <ac:spMk id="28" creationId="{F8DA1752-047B-4B49-AD07-79C09057133D}"/>
          </ac:spMkLst>
        </pc:spChg>
        <pc:grpChg chg="add">
          <ac:chgData name="Sarah Detwiler" userId="3d5100d8-aaa0-42b6-8233-af09b39f17d9" providerId="ADAL" clId="{33DAF689-E81A-43F4-882E-ACFCD1085BDC}" dt="2024-06-30T06:17:06.010" v="3635" actId="26606"/>
          <ac:grpSpMkLst>
            <pc:docMk/>
            <pc:sldMk cId="3533895313" sldId="276"/>
            <ac:grpSpMk id="13" creationId="{9D665BE0-1A25-4A6A-BDD9-335ED3F73FAE}"/>
          </ac:grpSpMkLst>
        </pc:grpChg>
        <pc:grpChg chg="add">
          <ac:chgData name="Sarah Detwiler" userId="3d5100d8-aaa0-42b6-8233-af09b39f17d9" providerId="ADAL" clId="{33DAF689-E81A-43F4-882E-ACFCD1085BDC}" dt="2024-06-30T06:17:06.010" v="3635" actId="26606"/>
          <ac:grpSpMkLst>
            <pc:docMk/>
            <pc:sldMk cId="3533895313" sldId="276"/>
            <ac:grpSpMk id="24" creationId="{0B8BCB33-C5AA-41E3-9C7D-1DC836C636D9}"/>
          </ac:grpSpMkLst>
        </pc:grpChg>
        <pc:picChg chg="add mod">
          <ac:chgData name="Sarah Detwiler" userId="3d5100d8-aaa0-42b6-8233-af09b39f17d9" providerId="ADAL" clId="{33DAF689-E81A-43F4-882E-ACFCD1085BDC}" dt="2024-06-30T06:49:30.936" v="3698" actId="1076"/>
          <ac:picMkLst>
            <pc:docMk/>
            <pc:sldMk cId="3533895313" sldId="276"/>
            <ac:picMk id="4" creationId="{BCFBA44D-0AA7-0AD7-0B4F-9C90D85F5D6E}"/>
          </ac:picMkLst>
        </pc:picChg>
        <pc:picChg chg="add mod ord">
          <ac:chgData name="Sarah Detwiler" userId="3d5100d8-aaa0-42b6-8233-af09b39f17d9" providerId="ADAL" clId="{33DAF689-E81A-43F4-882E-ACFCD1085BDC}" dt="2024-06-30T06:49:30.936" v="3698" actId="1076"/>
          <ac:picMkLst>
            <pc:docMk/>
            <pc:sldMk cId="3533895313" sldId="276"/>
            <ac:picMk id="6" creationId="{AEB8BBEB-967D-AB4E-00D3-991863E34369}"/>
          </ac:picMkLst>
        </pc:picChg>
        <pc:picChg chg="add mod">
          <ac:chgData name="Sarah Detwiler" userId="3d5100d8-aaa0-42b6-8233-af09b39f17d9" providerId="ADAL" clId="{33DAF689-E81A-43F4-882E-ACFCD1085BDC}" dt="2024-06-30T06:49:30.936" v="3698" actId="1076"/>
          <ac:picMkLst>
            <pc:docMk/>
            <pc:sldMk cId="3533895313" sldId="276"/>
            <ac:picMk id="8" creationId="{B581B7BC-C404-1730-FC2E-2ABA927E1F99}"/>
          </ac:picMkLst>
        </pc:picChg>
      </pc:sldChg>
      <pc:sldChg chg="delSp add del ord setBg delDesignElem">
        <pc:chgData name="Sarah Detwiler" userId="3d5100d8-aaa0-42b6-8233-af09b39f17d9" providerId="ADAL" clId="{33DAF689-E81A-43F4-882E-ACFCD1085BDC}" dt="2024-06-30T06:58:03.041" v="3967" actId="47"/>
        <pc:sldMkLst>
          <pc:docMk/>
          <pc:sldMk cId="1622370525" sldId="319"/>
        </pc:sldMkLst>
        <pc:spChg chg="del">
          <ac:chgData name="Sarah Detwiler" userId="3d5100d8-aaa0-42b6-8233-af09b39f17d9" providerId="ADAL" clId="{33DAF689-E81A-43F4-882E-ACFCD1085BDC}" dt="2024-06-30T06:50:15.109" v="3700"/>
          <ac:spMkLst>
            <pc:docMk/>
            <pc:sldMk cId="1622370525" sldId="319"/>
            <ac:spMk id="17" creationId="{712E451E-151A-4910-BF41-6A040B65982B}"/>
          </ac:spMkLst>
        </pc:spChg>
        <pc:spChg chg="del">
          <ac:chgData name="Sarah Detwiler" userId="3d5100d8-aaa0-42b6-8233-af09b39f17d9" providerId="ADAL" clId="{33DAF689-E81A-43F4-882E-ACFCD1085BDC}" dt="2024-06-30T06:50:15.109" v="3700"/>
          <ac:spMkLst>
            <pc:docMk/>
            <pc:sldMk cId="1622370525" sldId="319"/>
            <ac:spMk id="19" creationId="{C296EFE4-A70C-4388-9A15-3F657B6615FD}"/>
          </ac:spMkLst>
        </pc:spChg>
        <pc:spChg chg="del">
          <ac:chgData name="Sarah Detwiler" userId="3d5100d8-aaa0-42b6-8233-af09b39f17d9" providerId="ADAL" clId="{33DAF689-E81A-43F4-882E-ACFCD1085BDC}" dt="2024-06-30T06:50:15.109" v="3700"/>
          <ac:spMkLst>
            <pc:docMk/>
            <pc:sldMk cId="1622370525" sldId="319"/>
            <ac:spMk id="21" creationId="{425EBAFC-9388-432A-BCFD-EEA2F410D8EC}"/>
          </ac:spMkLst>
        </pc:spChg>
        <pc:spChg chg="del">
          <ac:chgData name="Sarah Detwiler" userId="3d5100d8-aaa0-42b6-8233-af09b39f17d9" providerId="ADAL" clId="{33DAF689-E81A-43F4-882E-ACFCD1085BDC}" dt="2024-06-30T06:50:15.109" v="3700"/>
          <ac:spMkLst>
            <pc:docMk/>
            <pc:sldMk cId="1622370525" sldId="319"/>
            <ac:spMk id="33" creationId="{73C0A186-7444-4460-9C37-532E7671E99E}"/>
          </ac:spMkLst>
        </pc:spChg>
        <pc:grpChg chg="del">
          <ac:chgData name="Sarah Detwiler" userId="3d5100d8-aaa0-42b6-8233-af09b39f17d9" providerId="ADAL" clId="{33DAF689-E81A-43F4-882E-ACFCD1085BDC}" dt="2024-06-30T06:50:15.109" v="3700"/>
          <ac:grpSpMkLst>
            <pc:docMk/>
            <pc:sldMk cId="1622370525" sldId="319"/>
            <ac:grpSpMk id="11" creationId="{93E10248-AF0E-477D-B4D2-47C02CE4E353}"/>
          </ac:grpSpMkLst>
        </pc:grpChg>
      </pc:sldChg>
      <pc:sldChg chg="addSp delSp modSp add mod ord modNotesTx">
        <pc:chgData name="Sarah Detwiler" userId="3d5100d8-aaa0-42b6-8233-af09b39f17d9" providerId="ADAL" clId="{33DAF689-E81A-43F4-882E-ACFCD1085BDC}" dt="2024-07-02T12:58:40.467" v="8629" actId="1076"/>
        <pc:sldMkLst>
          <pc:docMk/>
          <pc:sldMk cId="732424737" sldId="320"/>
        </pc:sldMkLst>
        <pc:spChg chg="mod">
          <ac:chgData name="Sarah Detwiler" userId="3d5100d8-aaa0-42b6-8233-af09b39f17d9" providerId="ADAL" clId="{33DAF689-E81A-43F4-882E-ACFCD1085BDC}" dt="2024-07-02T12:33:23.805" v="8318" actId="1076"/>
          <ac:spMkLst>
            <pc:docMk/>
            <pc:sldMk cId="732424737" sldId="320"/>
            <ac:spMk id="2" creationId="{9127C6D2-C52E-CFC9-F928-DEAF88F7BA78}"/>
          </ac:spMkLst>
        </pc:spChg>
        <pc:spChg chg="del">
          <ac:chgData name="Sarah Detwiler" userId="3d5100d8-aaa0-42b6-8233-af09b39f17d9" providerId="ADAL" clId="{33DAF689-E81A-43F4-882E-ACFCD1085BDC}" dt="2024-07-02T12:33:35.925" v="8345" actId="21"/>
          <ac:spMkLst>
            <pc:docMk/>
            <pc:sldMk cId="732424737" sldId="320"/>
            <ac:spMk id="3" creationId="{7A9D52D4-EF47-039F-095B-1ACAB814A6F5}"/>
          </ac:spMkLst>
        </pc:spChg>
        <pc:spChg chg="add del mod">
          <ac:chgData name="Sarah Detwiler" userId="3d5100d8-aaa0-42b6-8233-af09b39f17d9" providerId="ADAL" clId="{33DAF689-E81A-43F4-882E-ACFCD1085BDC}" dt="2024-06-30T07:06:16.252" v="4100" actId="478"/>
          <ac:spMkLst>
            <pc:docMk/>
            <pc:sldMk cId="732424737" sldId="320"/>
            <ac:spMk id="6" creationId="{959A4B3E-D36F-7AB6-ABAF-A12F82586C90}"/>
          </ac:spMkLst>
        </pc:spChg>
        <pc:spChg chg="add del mod">
          <ac:chgData name="Sarah Detwiler" userId="3d5100d8-aaa0-42b6-8233-af09b39f17d9" providerId="ADAL" clId="{33DAF689-E81A-43F4-882E-ACFCD1085BDC}" dt="2024-07-02T12:33:41.811" v="8348" actId="478"/>
          <ac:spMkLst>
            <pc:docMk/>
            <pc:sldMk cId="732424737" sldId="320"/>
            <ac:spMk id="8" creationId="{6D1EDF17-F19E-CFC6-3569-06CEB72926D8}"/>
          </ac:spMkLst>
        </pc:spChg>
        <pc:spChg chg="add del mod">
          <ac:chgData name="Sarah Detwiler" userId="3d5100d8-aaa0-42b6-8233-af09b39f17d9" providerId="ADAL" clId="{33DAF689-E81A-43F4-882E-ACFCD1085BDC}" dt="2024-07-02T12:33:39.894" v="8347" actId="478"/>
          <ac:spMkLst>
            <pc:docMk/>
            <pc:sldMk cId="732424737" sldId="320"/>
            <ac:spMk id="9" creationId="{7A9D52D4-EF47-039F-095B-1ACAB814A6F5}"/>
          </ac:spMkLst>
        </pc:spChg>
        <pc:picChg chg="add mod">
          <ac:chgData name="Sarah Detwiler" userId="3d5100d8-aaa0-42b6-8233-af09b39f17d9" providerId="ADAL" clId="{33DAF689-E81A-43F4-882E-ACFCD1085BDC}" dt="2024-07-02T12:33:31.215" v="8344" actId="1037"/>
          <ac:picMkLst>
            <pc:docMk/>
            <pc:sldMk cId="732424737" sldId="320"/>
            <ac:picMk id="5" creationId="{840B0D41-9054-E550-5145-9D06FFAAC9FA}"/>
          </ac:picMkLst>
        </pc:picChg>
        <pc:picChg chg="add mod">
          <ac:chgData name="Sarah Detwiler" userId="3d5100d8-aaa0-42b6-8233-af09b39f17d9" providerId="ADAL" clId="{33DAF689-E81A-43F4-882E-ACFCD1085BDC}" dt="2024-07-02T12:33:15.510" v="8317" actId="1035"/>
          <ac:picMkLst>
            <pc:docMk/>
            <pc:sldMk cId="732424737" sldId="320"/>
            <ac:picMk id="6" creationId="{729F2278-6A51-3FE5-1C29-A11E2098DF35}"/>
          </ac:picMkLst>
        </pc:picChg>
        <pc:picChg chg="add del mod modCrop">
          <ac:chgData name="Sarah Detwiler" userId="3d5100d8-aaa0-42b6-8233-af09b39f17d9" providerId="ADAL" clId="{33DAF689-E81A-43F4-882E-ACFCD1085BDC}" dt="2024-06-30T07:06:14.762" v="4099" actId="21"/>
          <ac:picMkLst>
            <pc:docMk/>
            <pc:sldMk cId="732424737" sldId="320"/>
            <ac:picMk id="8" creationId="{6A27240A-D226-2541-3168-E44BA78D7ECC}"/>
          </ac:picMkLst>
        </pc:picChg>
        <pc:picChg chg="add mod modCrop">
          <ac:chgData name="Sarah Detwiler" userId="3d5100d8-aaa0-42b6-8233-af09b39f17d9" providerId="ADAL" clId="{33DAF689-E81A-43F4-882E-ACFCD1085BDC}" dt="2024-07-02T12:58:20.919" v="8626" actId="29295"/>
          <ac:picMkLst>
            <pc:docMk/>
            <pc:sldMk cId="732424737" sldId="320"/>
            <ac:picMk id="10" creationId="{AAD3CEDF-A1F5-4674-6427-DD236C8BF3AE}"/>
          </ac:picMkLst>
        </pc:picChg>
        <pc:picChg chg="add mod">
          <ac:chgData name="Sarah Detwiler" userId="3d5100d8-aaa0-42b6-8233-af09b39f17d9" providerId="ADAL" clId="{33DAF689-E81A-43F4-882E-ACFCD1085BDC}" dt="2024-07-02T12:58:40.467" v="8629" actId="1076"/>
          <ac:picMkLst>
            <pc:docMk/>
            <pc:sldMk cId="732424737" sldId="320"/>
            <ac:picMk id="12" creationId="{6A27240A-D226-2541-3168-E44BA78D7ECC}"/>
          </ac:picMkLst>
        </pc:picChg>
      </pc:sldChg>
      <pc:sldChg chg="addSp delSp modSp add del mod">
        <pc:chgData name="Sarah Detwiler" userId="3d5100d8-aaa0-42b6-8233-af09b39f17d9" providerId="ADAL" clId="{33DAF689-E81A-43F4-882E-ACFCD1085BDC}" dt="2024-06-30T12:45:11.035" v="5308" actId="47"/>
        <pc:sldMkLst>
          <pc:docMk/>
          <pc:sldMk cId="1375142941" sldId="321"/>
        </pc:sldMkLst>
        <pc:picChg chg="add del mod">
          <ac:chgData name="Sarah Detwiler" userId="3d5100d8-aaa0-42b6-8233-af09b39f17d9" providerId="ADAL" clId="{33DAF689-E81A-43F4-882E-ACFCD1085BDC}" dt="2024-06-30T11:05:56.513" v="4559" actId="21"/>
          <ac:picMkLst>
            <pc:docMk/>
            <pc:sldMk cId="1375142941" sldId="321"/>
            <ac:picMk id="4" creationId="{1D604926-D655-3965-373B-F87C73CF3980}"/>
          </ac:picMkLst>
        </pc:picChg>
        <pc:picChg chg="mod modCrop">
          <ac:chgData name="Sarah Detwiler" userId="3d5100d8-aaa0-42b6-8233-af09b39f17d9" providerId="ADAL" clId="{33DAF689-E81A-43F4-882E-ACFCD1085BDC}" dt="2024-06-30T11:06:14.205" v="4561" actId="18131"/>
          <ac:picMkLst>
            <pc:docMk/>
            <pc:sldMk cId="1375142941" sldId="321"/>
            <ac:picMk id="11" creationId="{107475C3-8D70-2B17-10B1-C28594467F87}"/>
          </ac:picMkLst>
        </pc:picChg>
      </pc:sldChg>
      <pc:sldChg chg="addSp delSp modSp add del mod ord">
        <pc:chgData name="Sarah Detwiler" userId="3d5100d8-aaa0-42b6-8233-af09b39f17d9" providerId="ADAL" clId="{33DAF689-E81A-43F4-882E-ACFCD1085BDC}" dt="2024-06-30T06:58:06.825" v="3968" actId="47"/>
        <pc:sldMkLst>
          <pc:docMk/>
          <pc:sldMk cId="2295433284" sldId="321"/>
        </pc:sldMkLst>
        <pc:spChg chg="del">
          <ac:chgData name="Sarah Detwiler" userId="3d5100d8-aaa0-42b6-8233-af09b39f17d9" providerId="ADAL" clId="{33DAF689-E81A-43F4-882E-ACFCD1085BDC}" dt="2024-06-30T06:51:27.666" v="3714" actId="478"/>
          <ac:spMkLst>
            <pc:docMk/>
            <pc:sldMk cId="2295433284" sldId="321"/>
            <ac:spMk id="2" creationId="{FA1B174E-B39B-65EF-9E94-EF3CF26E931E}"/>
          </ac:spMkLst>
        </pc:spChg>
        <pc:spChg chg="del">
          <ac:chgData name="Sarah Detwiler" userId="3d5100d8-aaa0-42b6-8233-af09b39f17d9" providerId="ADAL" clId="{33DAF689-E81A-43F4-882E-ACFCD1085BDC}" dt="2024-06-30T06:51:30.602" v="3716" actId="478"/>
          <ac:spMkLst>
            <pc:docMk/>
            <pc:sldMk cId="2295433284" sldId="321"/>
            <ac:spMk id="4" creationId="{858BF0B8-8E61-C15D-C30C-BA159C8455C5}"/>
          </ac:spMkLst>
        </pc:spChg>
        <pc:spChg chg="del">
          <ac:chgData name="Sarah Detwiler" userId="3d5100d8-aaa0-42b6-8233-af09b39f17d9" providerId="ADAL" clId="{33DAF689-E81A-43F4-882E-ACFCD1085BDC}" dt="2024-06-30T06:51:32.960" v="3718" actId="478"/>
          <ac:spMkLst>
            <pc:docMk/>
            <pc:sldMk cId="2295433284" sldId="321"/>
            <ac:spMk id="7" creationId="{4B2DAB38-D669-CF1E-A09C-A869E06CC760}"/>
          </ac:spMkLst>
        </pc:spChg>
        <pc:spChg chg="add del mod">
          <ac:chgData name="Sarah Detwiler" userId="3d5100d8-aaa0-42b6-8233-af09b39f17d9" providerId="ADAL" clId="{33DAF689-E81A-43F4-882E-ACFCD1085BDC}" dt="2024-06-30T06:51:29.160" v="3715" actId="478"/>
          <ac:spMkLst>
            <pc:docMk/>
            <pc:sldMk cId="2295433284" sldId="321"/>
            <ac:spMk id="8" creationId="{BDF4A12E-1EB0-6784-E327-BF0C589AF96C}"/>
          </ac:spMkLst>
        </pc:spChg>
        <pc:spChg chg="add del mod">
          <ac:chgData name="Sarah Detwiler" userId="3d5100d8-aaa0-42b6-8233-af09b39f17d9" providerId="ADAL" clId="{33DAF689-E81A-43F4-882E-ACFCD1085BDC}" dt="2024-06-30T06:51:31.752" v="3717" actId="478"/>
          <ac:spMkLst>
            <pc:docMk/>
            <pc:sldMk cId="2295433284" sldId="321"/>
            <ac:spMk id="10" creationId="{B9E775AE-3444-3AA8-D70F-FE5DC7295721}"/>
          </ac:spMkLst>
        </pc:spChg>
        <pc:spChg chg="add mod">
          <ac:chgData name="Sarah Detwiler" userId="3d5100d8-aaa0-42b6-8233-af09b39f17d9" providerId="ADAL" clId="{33DAF689-E81A-43F4-882E-ACFCD1085BDC}" dt="2024-06-30T06:51:34.989" v="3719"/>
          <ac:spMkLst>
            <pc:docMk/>
            <pc:sldMk cId="2295433284" sldId="321"/>
            <ac:spMk id="15" creationId="{96CE1E7B-930E-EEDB-0A78-8F55AEF10D8A}"/>
          </ac:spMkLst>
        </pc:spChg>
        <pc:spChg chg="add mod">
          <ac:chgData name="Sarah Detwiler" userId="3d5100d8-aaa0-42b6-8233-af09b39f17d9" providerId="ADAL" clId="{33DAF689-E81A-43F4-882E-ACFCD1085BDC}" dt="2024-06-30T06:51:34.989" v="3719"/>
          <ac:spMkLst>
            <pc:docMk/>
            <pc:sldMk cId="2295433284" sldId="321"/>
            <ac:spMk id="18" creationId="{DC7734E2-D2FE-B1F2-22CC-829619E199F9}"/>
          </ac:spMkLst>
        </pc:spChg>
        <pc:spChg chg="add mod">
          <ac:chgData name="Sarah Detwiler" userId="3d5100d8-aaa0-42b6-8233-af09b39f17d9" providerId="ADAL" clId="{33DAF689-E81A-43F4-882E-ACFCD1085BDC}" dt="2024-06-30T06:51:34.989" v="3719"/>
          <ac:spMkLst>
            <pc:docMk/>
            <pc:sldMk cId="2295433284" sldId="321"/>
            <ac:spMk id="20" creationId="{271D8D1F-9E70-CC01-3AF9-C3E95A76F092}"/>
          </ac:spMkLst>
        </pc:spChg>
        <pc:picChg chg="add mod">
          <ac:chgData name="Sarah Detwiler" userId="3d5100d8-aaa0-42b6-8233-af09b39f17d9" providerId="ADAL" clId="{33DAF689-E81A-43F4-882E-ACFCD1085BDC}" dt="2024-06-30T06:51:34.989" v="3719"/>
          <ac:picMkLst>
            <pc:docMk/>
            <pc:sldMk cId="2295433284" sldId="321"/>
            <ac:picMk id="14" creationId="{2A807A9E-5AE2-962F-402D-AE7875CA11A3}"/>
          </ac:picMkLst>
        </pc:picChg>
        <pc:picChg chg="add mod">
          <ac:chgData name="Sarah Detwiler" userId="3d5100d8-aaa0-42b6-8233-af09b39f17d9" providerId="ADAL" clId="{33DAF689-E81A-43F4-882E-ACFCD1085BDC}" dt="2024-06-30T06:51:34.989" v="3719"/>
          <ac:picMkLst>
            <pc:docMk/>
            <pc:sldMk cId="2295433284" sldId="321"/>
            <ac:picMk id="16" creationId="{B752F058-AE35-523D-C134-6446151A55D1}"/>
          </ac:picMkLst>
        </pc:picChg>
      </pc:sldChg>
      <pc:sldChg chg="delSp add del setBg delDesignElem">
        <pc:chgData name="Sarah Detwiler" userId="3d5100d8-aaa0-42b6-8233-af09b39f17d9" providerId="ADAL" clId="{33DAF689-E81A-43F4-882E-ACFCD1085BDC}" dt="2024-06-30T06:59:27.192" v="3973" actId="47"/>
        <pc:sldMkLst>
          <pc:docMk/>
          <pc:sldMk cId="3402135506" sldId="321"/>
        </pc:sldMkLst>
        <pc:spChg chg="del">
          <ac:chgData name="Sarah Detwiler" userId="3d5100d8-aaa0-42b6-8233-af09b39f17d9" providerId="ADAL" clId="{33DAF689-E81A-43F4-882E-ACFCD1085BDC}" dt="2024-06-30T06:58:53.503" v="3970"/>
          <ac:spMkLst>
            <pc:docMk/>
            <pc:sldMk cId="3402135506" sldId="321"/>
            <ac:spMk id="9" creationId="{324E43EB-867C-4B35-9A5C-E435157C7297}"/>
          </ac:spMkLst>
        </pc:spChg>
        <pc:grpChg chg="del">
          <ac:chgData name="Sarah Detwiler" userId="3d5100d8-aaa0-42b6-8233-af09b39f17d9" providerId="ADAL" clId="{33DAF689-E81A-43F4-882E-ACFCD1085BDC}" dt="2024-06-30T06:58:53.503" v="3970"/>
          <ac:grpSpMkLst>
            <pc:docMk/>
            <pc:sldMk cId="3402135506" sldId="321"/>
            <ac:grpSpMk id="11" creationId="{01B1A260-8A72-4E08-82CC-DB3DB0A49F35}"/>
          </ac:grpSpMkLst>
        </pc:grpChg>
      </pc:sldChg>
      <pc:sldChg chg="addSp delSp add del setBg delDesignElem">
        <pc:chgData name="Sarah Detwiler" userId="3d5100d8-aaa0-42b6-8233-af09b39f17d9" providerId="ADAL" clId="{33DAF689-E81A-43F4-882E-ACFCD1085BDC}" dt="2024-06-30T06:50:54.879" v="3706"/>
        <pc:sldMkLst>
          <pc:docMk/>
          <pc:sldMk cId="4122029497" sldId="321"/>
        </pc:sldMkLst>
        <pc:spChg chg="add del">
          <ac:chgData name="Sarah Detwiler" userId="3d5100d8-aaa0-42b6-8233-af09b39f17d9" providerId="ADAL" clId="{33DAF689-E81A-43F4-882E-ACFCD1085BDC}" dt="2024-06-30T06:50:54.879" v="3706"/>
          <ac:spMkLst>
            <pc:docMk/>
            <pc:sldMk cId="4122029497" sldId="321"/>
            <ac:spMk id="17" creationId="{712E451E-151A-4910-BF41-6A040B65982B}"/>
          </ac:spMkLst>
        </pc:spChg>
        <pc:spChg chg="add del">
          <ac:chgData name="Sarah Detwiler" userId="3d5100d8-aaa0-42b6-8233-af09b39f17d9" providerId="ADAL" clId="{33DAF689-E81A-43F4-882E-ACFCD1085BDC}" dt="2024-06-30T06:50:54.879" v="3706"/>
          <ac:spMkLst>
            <pc:docMk/>
            <pc:sldMk cId="4122029497" sldId="321"/>
            <ac:spMk id="19" creationId="{C296EFE4-A70C-4388-9A15-3F657B6615FD}"/>
          </ac:spMkLst>
        </pc:spChg>
        <pc:spChg chg="add del">
          <ac:chgData name="Sarah Detwiler" userId="3d5100d8-aaa0-42b6-8233-af09b39f17d9" providerId="ADAL" clId="{33DAF689-E81A-43F4-882E-ACFCD1085BDC}" dt="2024-06-30T06:50:54.879" v="3706"/>
          <ac:spMkLst>
            <pc:docMk/>
            <pc:sldMk cId="4122029497" sldId="321"/>
            <ac:spMk id="21" creationId="{425EBAFC-9388-432A-BCFD-EEA2F410D8EC}"/>
          </ac:spMkLst>
        </pc:spChg>
        <pc:spChg chg="add del">
          <ac:chgData name="Sarah Detwiler" userId="3d5100d8-aaa0-42b6-8233-af09b39f17d9" providerId="ADAL" clId="{33DAF689-E81A-43F4-882E-ACFCD1085BDC}" dt="2024-06-30T06:50:54.879" v="3706"/>
          <ac:spMkLst>
            <pc:docMk/>
            <pc:sldMk cId="4122029497" sldId="321"/>
            <ac:spMk id="33" creationId="{73C0A186-7444-4460-9C37-532E7671E99E}"/>
          </ac:spMkLst>
        </pc:spChg>
        <pc:grpChg chg="add del">
          <ac:chgData name="Sarah Detwiler" userId="3d5100d8-aaa0-42b6-8233-af09b39f17d9" providerId="ADAL" clId="{33DAF689-E81A-43F4-882E-ACFCD1085BDC}" dt="2024-06-30T06:50:54.879" v="3706"/>
          <ac:grpSpMkLst>
            <pc:docMk/>
            <pc:sldMk cId="4122029497" sldId="321"/>
            <ac:grpSpMk id="11" creationId="{93E10248-AF0E-477D-B4D2-47C02CE4E353}"/>
          </ac:grpSpMkLst>
        </pc:grpChg>
      </pc:sldChg>
      <pc:sldChg chg="addSp delSp modSp add mod modNotesTx">
        <pc:chgData name="Sarah Detwiler" userId="3d5100d8-aaa0-42b6-8233-af09b39f17d9" providerId="ADAL" clId="{33DAF689-E81A-43F4-882E-ACFCD1085BDC}" dt="2024-07-02T12:47:08.849" v="8564" actId="20577"/>
        <pc:sldMkLst>
          <pc:docMk/>
          <pc:sldMk cId="2484569380" sldId="322"/>
        </pc:sldMkLst>
        <pc:spChg chg="add mod">
          <ac:chgData name="Sarah Detwiler" userId="3d5100d8-aaa0-42b6-8233-af09b39f17d9" providerId="ADAL" clId="{33DAF689-E81A-43F4-882E-ACFCD1085BDC}" dt="2024-07-02T12:42:16.216" v="8420"/>
          <ac:spMkLst>
            <pc:docMk/>
            <pc:sldMk cId="2484569380" sldId="322"/>
            <ac:spMk id="2" creationId="{2F119935-7546-25F8-A688-3261961FFBB5}"/>
          </ac:spMkLst>
        </pc:spChg>
        <pc:spChg chg="add mod">
          <ac:chgData name="Sarah Detwiler" userId="3d5100d8-aaa0-42b6-8233-af09b39f17d9" providerId="ADAL" clId="{33DAF689-E81A-43F4-882E-ACFCD1085BDC}" dt="2024-07-02T12:45:42.110" v="8554" actId="20577"/>
          <ac:spMkLst>
            <pc:docMk/>
            <pc:sldMk cId="2484569380" sldId="322"/>
            <ac:spMk id="4" creationId="{18B68282-A0AE-25EA-18E3-394FBF5251AB}"/>
          </ac:spMkLst>
        </pc:spChg>
        <pc:spChg chg="mod">
          <ac:chgData name="Sarah Detwiler" userId="3d5100d8-aaa0-42b6-8233-af09b39f17d9" providerId="ADAL" clId="{33DAF689-E81A-43F4-882E-ACFCD1085BDC}" dt="2024-07-02T12:41:28.235" v="8418" actId="207"/>
          <ac:spMkLst>
            <pc:docMk/>
            <pc:sldMk cId="2484569380" sldId="322"/>
            <ac:spMk id="14" creationId="{F7A46274-5918-8F5E-91D0-8C011C3AEAA3}"/>
          </ac:spMkLst>
        </pc:spChg>
        <pc:picChg chg="add del mod">
          <ac:chgData name="Sarah Detwiler" userId="3d5100d8-aaa0-42b6-8233-af09b39f17d9" providerId="ADAL" clId="{33DAF689-E81A-43F4-882E-ACFCD1085BDC}" dt="2024-06-30T11:06:28.207" v="4566" actId="21"/>
          <ac:picMkLst>
            <pc:docMk/>
            <pc:sldMk cId="2484569380" sldId="322"/>
            <ac:picMk id="4" creationId="{466AA657-AA35-650A-24E1-6FC1912625D3}"/>
          </ac:picMkLst>
        </pc:picChg>
        <pc:picChg chg="mod modCrop">
          <ac:chgData name="Sarah Detwiler" userId="3d5100d8-aaa0-42b6-8233-af09b39f17d9" providerId="ADAL" clId="{33DAF689-E81A-43F4-882E-ACFCD1085BDC}" dt="2024-06-30T11:06:44.272" v="4568" actId="18131"/>
          <ac:picMkLst>
            <pc:docMk/>
            <pc:sldMk cId="2484569380" sldId="322"/>
            <ac:picMk id="11" creationId="{107475C3-8D70-2B17-10B1-C28594467F87}"/>
          </ac:picMkLst>
        </pc:picChg>
      </pc:sldChg>
      <pc:sldChg chg="addSp delSp modSp add del mod ord">
        <pc:chgData name="Sarah Detwiler" userId="3d5100d8-aaa0-42b6-8233-af09b39f17d9" providerId="ADAL" clId="{33DAF689-E81A-43F4-882E-ACFCD1085BDC}" dt="2024-06-30T13:53:50.873" v="6293" actId="47"/>
        <pc:sldMkLst>
          <pc:docMk/>
          <pc:sldMk cId="3356546719" sldId="323"/>
        </pc:sldMkLst>
        <pc:spChg chg="mod">
          <ac:chgData name="Sarah Detwiler" userId="3d5100d8-aaa0-42b6-8233-af09b39f17d9" providerId="ADAL" clId="{33DAF689-E81A-43F4-882E-ACFCD1085BDC}" dt="2024-06-30T13:52:00.733" v="6259" actId="1076"/>
          <ac:spMkLst>
            <pc:docMk/>
            <pc:sldMk cId="3356546719" sldId="323"/>
            <ac:spMk id="3" creationId="{2AC615DC-D2A7-BBF9-8D02-014E1BD764B6}"/>
          </ac:spMkLst>
        </pc:spChg>
        <pc:spChg chg="mod">
          <ac:chgData name="Sarah Detwiler" userId="3d5100d8-aaa0-42b6-8233-af09b39f17d9" providerId="ADAL" clId="{33DAF689-E81A-43F4-882E-ACFCD1085BDC}" dt="2024-06-30T13:43:41.291" v="6163" actId="1076"/>
          <ac:spMkLst>
            <pc:docMk/>
            <pc:sldMk cId="3356546719" sldId="323"/>
            <ac:spMk id="4" creationId="{02553096-926D-EB9C-9D30-B5BA6083F1EF}"/>
          </ac:spMkLst>
        </pc:spChg>
        <pc:spChg chg="mod">
          <ac:chgData name="Sarah Detwiler" userId="3d5100d8-aaa0-42b6-8233-af09b39f17d9" providerId="ADAL" clId="{33DAF689-E81A-43F4-882E-ACFCD1085BDC}" dt="2024-06-30T13:51:57.863" v="6257" actId="14100"/>
          <ac:spMkLst>
            <pc:docMk/>
            <pc:sldMk cId="3356546719" sldId="323"/>
            <ac:spMk id="6" creationId="{9ED8B45E-B623-A92F-70FF-53EA8F008237}"/>
          </ac:spMkLst>
        </pc:spChg>
        <pc:picChg chg="add mod modCrop">
          <ac:chgData name="Sarah Detwiler" userId="3d5100d8-aaa0-42b6-8233-af09b39f17d9" providerId="ADAL" clId="{33DAF689-E81A-43F4-882E-ACFCD1085BDC}" dt="2024-06-30T13:43:28.211" v="6160" actId="1076"/>
          <ac:picMkLst>
            <pc:docMk/>
            <pc:sldMk cId="3356546719" sldId="323"/>
            <ac:picMk id="8" creationId="{AE0B3066-49A0-75B0-3D0B-7B36B13C0432}"/>
          </ac:picMkLst>
        </pc:picChg>
        <pc:picChg chg="add del mod">
          <ac:chgData name="Sarah Detwiler" userId="3d5100d8-aaa0-42b6-8233-af09b39f17d9" providerId="ADAL" clId="{33DAF689-E81A-43F4-882E-ACFCD1085BDC}" dt="2024-06-30T13:41:55.094" v="6136" actId="478"/>
          <ac:picMkLst>
            <pc:docMk/>
            <pc:sldMk cId="3356546719" sldId="323"/>
            <ac:picMk id="10" creationId="{EB2D2F10-C804-A352-C342-6684225024F3}"/>
          </ac:picMkLst>
        </pc:picChg>
        <pc:picChg chg="add mod modCrop">
          <ac:chgData name="Sarah Detwiler" userId="3d5100d8-aaa0-42b6-8233-af09b39f17d9" providerId="ADAL" clId="{33DAF689-E81A-43F4-882E-ACFCD1085BDC}" dt="2024-06-30T13:43:36.484" v="6162" actId="14100"/>
          <ac:picMkLst>
            <pc:docMk/>
            <pc:sldMk cId="3356546719" sldId="323"/>
            <ac:picMk id="12" creationId="{21E69D29-8212-DAA7-922B-ED80783E2B6D}"/>
          </ac:picMkLst>
        </pc:picChg>
      </pc:sldChg>
      <pc:sldChg chg="addSp modSp add mod ord modNotesTx">
        <pc:chgData name="Sarah Detwiler" userId="3d5100d8-aaa0-42b6-8233-af09b39f17d9" providerId="ADAL" clId="{33DAF689-E81A-43F4-882E-ACFCD1085BDC}" dt="2024-07-02T12:38:50.172" v="8378"/>
        <pc:sldMkLst>
          <pc:docMk/>
          <pc:sldMk cId="3101131293" sldId="324"/>
        </pc:sldMkLst>
        <pc:spChg chg="mod">
          <ac:chgData name="Sarah Detwiler" userId="3d5100d8-aaa0-42b6-8233-af09b39f17d9" providerId="ADAL" clId="{33DAF689-E81A-43F4-882E-ACFCD1085BDC}" dt="2024-06-30T12:01:13.299" v="5211" actId="6549"/>
          <ac:spMkLst>
            <pc:docMk/>
            <pc:sldMk cId="3101131293" sldId="324"/>
            <ac:spMk id="2" creationId="{6737A165-0069-2B71-3611-76F76E6FE0D1}"/>
          </ac:spMkLst>
        </pc:spChg>
        <pc:spChg chg="mod">
          <ac:chgData name="Sarah Detwiler" userId="3d5100d8-aaa0-42b6-8233-af09b39f17d9" providerId="ADAL" clId="{33DAF689-E81A-43F4-882E-ACFCD1085BDC}" dt="2024-07-02T12:37:41.637" v="8369" actId="27636"/>
          <ac:spMkLst>
            <pc:docMk/>
            <pc:sldMk cId="3101131293" sldId="324"/>
            <ac:spMk id="4" creationId="{02553096-926D-EB9C-9D30-B5BA6083F1EF}"/>
          </ac:spMkLst>
        </pc:spChg>
        <pc:spChg chg="add mod">
          <ac:chgData name="Sarah Detwiler" userId="3d5100d8-aaa0-42b6-8233-af09b39f17d9" providerId="ADAL" clId="{33DAF689-E81A-43F4-882E-ACFCD1085BDC}" dt="2024-07-02T12:38:05.860" v="8373" actId="1076"/>
          <ac:spMkLst>
            <pc:docMk/>
            <pc:sldMk cId="3101131293" sldId="324"/>
            <ac:spMk id="6" creationId="{7AA85C72-4DD8-9D33-0459-EFA89C8B255E}"/>
          </ac:spMkLst>
        </pc:spChg>
        <pc:picChg chg="add mod">
          <ac:chgData name="Sarah Detwiler" userId="3d5100d8-aaa0-42b6-8233-af09b39f17d9" providerId="ADAL" clId="{33DAF689-E81A-43F4-882E-ACFCD1085BDC}" dt="2024-06-30T12:07:02.707" v="5244" actId="1076"/>
          <ac:picMkLst>
            <pc:docMk/>
            <pc:sldMk cId="3101131293" sldId="324"/>
            <ac:picMk id="7" creationId="{674B3307-7DFF-F386-9A77-1FE4079907E8}"/>
          </ac:picMkLst>
        </pc:picChg>
        <pc:picChg chg="add mod">
          <ac:chgData name="Sarah Detwiler" userId="3d5100d8-aaa0-42b6-8233-af09b39f17d9" providerId="ADAL" clId="{33DAF689-E81A-43F4-882E-ACFCD1085BDC}" dt="2024-07-02T12:38:26.898" v="8376"/>
          <ac:picMkLst>
            <pc:docMk/>
            <pc:sldMk cId="3101131293" sldId="324"/>
            <ac:picMk id="8" creationId="{597DBBB8-340C-1C18-3A4D-7BF07C832D8E}"/>
          </ac:picMkLst>
        </pc:picChg>
        <pc:picChg chg="add mod">
          <ac:chgData name="Sarah Detwiler" userId="3d5100d8-aaa0-42b6-8233-af09b39f17d9" providerId="ADAL" clId="{33DAF689-E81A-43F4-882E-ACFCD1085BDC}" dt="2024-07-02T12:37:47.225" v="8371" actId="1076"/>
          <ac:picMkLst>
            <pc:docMk/>
            <pc:sldMk cId="3101131293" sldId="324"/>
            <ac:picMk id="9" creationId="{C42F344F-96CE-5364-62C1-0D50956E34E0}"/>
          </ac:picMkLst>
        </pc:picChg>
        <pc:picChg chg="add mod">
          <ac:chgData name="Sarah Detwiler" userId="3d5100d8-aaa0-42b6-8233-af09b39f17d9" providerId="ADAL" clId="{33DAF689-E81A-43F4-882E-ACFCD1085BDC}" dt="2024-07-02T12:37:45.256" v="8370" actId="1076"/>
          <ac:picMkLst>
            <pc:docMk/>
            <pc:sldMk cId="3101131293" sldId="324"/>
            <ac:picMk id="11" creationId="{3D5447D4-4ACD-FAA4-B4C3-E5A23D2C53A3}"/>
          </ac:picMkLst>
        </pc:picChg>
      </pc:sldChg>
      <pc:sldChg chg="addSp delSp modSp add del mod ord">
        <pc:chgData name="Sarah Detwiler" userId="3d5100d8-aaa0-42b6-8233-af09b39f17d9" providerId="ADAL" clId="{33DAF689-E81A-43F4-882E-ACFCD1085BDC}" dt="2024-07-02T12:24:02.590" v="8246" actId="47"/>
        <pc:sldMkLst>
          <pc:docMk/>
          <pc:sldMk cId="3412243977" sldId="325"/>
        </pc:sldMkLst>
        <pc:spChg chg="del">
          <ac:chgData name="Sarah Detwiler" userId="3d5100d8-aaa0-42b6-8233-af09b39f17d9" providerId="ADAL" clId="{33DAF689-E81A-43F4-882E-ACFCD1085BDC}" dt="2024-06-30T12:59:49.245" v="5521"/>
          <ac:spMkLst>
            <pc:docMk/>
            <pc:sldMk cId="3412243977" sldId="325"/>
            <ac:spMk id="2" creationId="{9368EE08-DB92-2A42-C003-D8162B33D277}"/>
          </ac:spMkLst>
        </pc:spChg>
        <pc:spChg chg="add mod">
          <ac:chgData name="Sarah Detwiler" userId="3d5100d8-aaa0-42b6-8233-af09b39f17d9" providerId="ADAL" clId="{33DAF689-E81A-43F4-882E-ACFCD1085BDC}" dt="2024-06-30T13:20:09.431" v="5899" actId="1076"/>
          <ac:spMkLst>
            <pc:docMk/>
            <pc:sldMk cId="3412243977" sldId="325"/>
            <ac:spMk id="3" creationId="{7FC01F71-CE73-DAE1-7D59-93E208A1FD7E}"/>
          </ac:spMkLst>
        </pc:spChg>
        <pc:spChg chg="add mod">
          <ac:chgData name="Sarah Detwiler" userId="3d5100d8-aaa0-42b6-8233-af09b39f17d9" providerId="ADAL" clId="{33DAF689-E81A-43F4-882E-ACFCD1085BDC}" dt="2024-06-30T13:07:08.261" v="5812" actId="1037"/>
          <ac:spMkLst>
            <pc:docMk/>
            <pc:sldMk cId="3412243977" sldId="325"/>
            <ac:spMk id="6" creationId="{C7282650-8BBF-0571-0701-D9711B65905F}"/>
          </ac:spMkLst>
        </pc:spChg>
        <pc:spChg chg="add mod">
          <ac:chgData name="Sarah Detwiler" userId="3d5100d8-aaa0-42b6-8233-af09b39f17d9" providerId="ADAL" clId="{33DAF689-E81A-43F4-882E-ACFCD1085BDC}" dt="2024-06-30T13:07:08.261" v="5812" actId="1037"/>
          <ac:spMkLst>
            <pc:docMk/>
            <pc:sldMk cId="3412243977" sldId="325"/>
            <ac:spMk id="8" creationId="{BA22CCE8-C262-060A-45B9-8376FB651FC7}"/>
          </ac:spMkLst>
        </pc:spChg>
        <pc:spChg chg="add del mod">
          <ac:chgData name="Sarah Detwiler" userId="3d5100d8-aaa0-42b6-8233-af09b39f17d9" providerId="ADAL" clId="{33DAF689-E81A-43F4-882E-ACFCD1085BDC}" dt="2024-06-30T13:06:12.329" v="5730" actId="478"/>
          <ac:spMkLst>
            <pc:docMk/>
            <pc:sldMk cId="3412243977" sldId="325"/>
            <ac:spMk id="24" creationId="{29ED772C-153F-7D91-AF72-2DAD6B235457}"/>
          </ac:spMkLst>
        </pc:spChg>
        <pc:spChg chg="add mod">
          <ac:chgData name="Sarah Detwiler" userId="3d5100d8-aaa0-42b6-8233-af09b39f17d9" providerId="ADAL" clId="{33DAF689-E81A-43F4-882E-ACFCD1085BDC}" dt="2024-06-30T13:07:08.261" v="5812" actId="1037"/>
          <ac:spMkLst>
            <pc:docMk/>
            <pc:sldMk cId="3412243977" sldId="325"/>
            <ac:spMk id="25" creationId="{158FD0FD-9BC3-ED2E-A3D2-23B64082010E}"/>
          </ac:spMkLst>
        </pc:spChg>
        <pc:spChg chg="add mod">
          <ac:chgData name="Sarah Detwiler" userId="3d5100d8-aaa0-42b6-8233-af09b39f17d9" providerId="ADAL" clId="{33DAF689-E81A-43F4-882E-ACFCD1085BDC}" dt="2024-06-30T13:07:08.261" v="5812" actId="1037"/>
          <ac:spMkLst>
            <pc:docMk/>
            <pc:sldMk cId="3412243977" sldId="325"/>
            <ac:spMk id="26" creationId="{8B7F07B1-27FB-9936-43BE-CB6B55D2937F}"/>
          </ac:spMkLst>
        </pc:spChg>
        <pc:spChg chg="add mod">
          <ac:chgData name="Sarah Detwiler" userId="3d5100d8-aaa0-42b6-8233-af09b39f17d9" providerId="ADAL" clId="{33DAF689-E81A-43F4-882E-ACFCD1085BDC}" dt="2024-06-30T13:09:36.914" v="5858" actId="948"/>
          <ac:spMkLst>
            <pc:docMk/>
            <pc:sldMk cId="3412243977" sldId="325"/>
            <ac:spMk id="27" creationId="{B879A1CB-CBF4-2C7E-465B-AACF9743F1C7}"/>
          </ac:spMkLst>
        </pc:spChg>
        <pc:spChg chg="add del mod">
          <ac:chgData name="Sarah Detwiler" userId="3d5100d8-aaa0-42b6-8233-af09b39f17d9" providerId="ADAL" clId="{33DAF689-E81A-43F4-882E-ACFCD1085BDC}" dt="2024-06-30T13:06:14.799" v="5731" actId="478"/>
          <ac:spMkLst>
            <pc:docMk/>
            <pc:sldMk cId="3412243977" sldId="325"/>
            <ac:spMk id="29" creationId="{368D6C92-B067-3858-598D-89C1364259E9}"/>
          </ac:spMkLst>
        </pc:spChg>
        <pc:graphicFrameChg chg="add mod">
          <ac:chgData name="Sarah Detwiler" userId="3d5100d8-aaa0-42b6-8233-af09b39f17d9" providerId="ADAL" clId="{33DAF689-E81A-43F4-882E-ACFCD1085BDC}" dt="2024-06-30T13:07:08.261" v="5812" actId="1037"/>
          <ac:graphicFrameMkLst>
            <pc:docMk/>
            <pc:sldMk cId="3412243977" sldId="325"/>
            <ac:graphicFrameMk id="4" creationId="{A831A79A-C3BB-96B3-23A1-3C5B5E300430}"/>
          </ac:graphicFrameMkLst>
        </pc:graphicFrameChg>
        <pc:graphicFrameChg chg="del">
          <ac:chgData name="Sarah Detwiler" userId="3d5100d8-aaa0-42b6-8233-af09b39f17d9" providerId="ADAL" clId="{33DAF689-E81A-43F4-882E-ACFCD1085BDC}" dt="2024-06-30T13:02:10.647" v="5523" actId="478"/>
          <ac:graphicFrameMkLst>
            <pc:docMk/>
            <pc:sldMk cId="3412243977" sldId="325"/>
            <ac:graphicFrameMk id="7" creationId="{27504BF5-4D40-245B-BB49-FFDF55DC740B}"/>
          </ac:graphicFrameMkLst>
        </pc:graphicFrameChg>
        <pc:picChg chg="add mod">
          <ac:chgData name="Sarah Detwiler" userId="3d5100d8-aaa0-42b6-8233-af09b39f17d9" providerId="ADAL" clId="{33DAF689-E81A-43F4-882E-ACFCD1085BDC}" dt="2024-06-30T13:07:08.261" v="5812" actId="1037"/>
          <ac:picMkLst>
            <pc:docMk/>
            <pc:sldMk cId="3412243977" sldId="325"/>
            <ac:picMk id="10" creationId="{41815EC9-09E9-303F-99D0-0C873C27A628}"/>
          </ac:picMkLst>
        </pc:picChg>
        <pc:picChg chg="add mod">
          <ac:chgData name="Sarah Detwiler" userId="3d5100d8-aaa0-42b6-8233-af09b39f17d9" providerId="ADAL" clId="{33DAF689-E81A-43F4-882E-ACFCD1085BDC}" dt="2024-06-30T13:07:08.261" v="5812" actId="1037"/>
          <ac:picMkLst>
            <pc:docMk/>
            <pc:sldMk cId="3412243977" sldId="325"/>
            <ac:picMk id="22" creationId="{D114462B-0B0E-0871-5B40-7DD2AD85A7E4}"/>
          </ac:picMkLst>
        </pc:picChg>
        <pc:picChg chg="add del mod modCrop">
          <ac:chgData name="Sarah Detwiler" userId="3d5100d8-aaa0-42b6-8233-af09b39f17d9" providerId="ADAL" clId="{33DAF689-E81A-43F4-882E-ACFCD1085BDC}" dt="2024-06-30T13:19:10.163" v="5884" actId="478"/>
          <ac:picMkLst>
            <pc:docMk/>
            <pc:sldMk cId="3412243977" sldId="325"/>
            <ac:picMk id="31" creationId="{3632830A-490D-832B-D70A-4C2B3C3CA805}"/>
          </ac:picMkLst>
        </pc:picChg>
        <pc:picChg chg="add mod modCrop">
          <ac:chgData name="Sarah Detwiler" userId="3d5100d8-aaa0-42b6-8233-af09b39f17d9" providerId="ADAL" clId="{33DAF689-E81A-43F4-882E-ACFCD1085BDC}" dt="2024-06-30T13:20:05.756" v="5898" actId="1076"/>
          <ac:picMkLst>
            <pc:docMk/>
            <pc:sldMk cId="3412243977" sldId="325"/>
            <ac:picMk id="33" creationId="{033826BB-1AC9-7A5B-0787-5B32E4A5A02E}"/>
          </ac:picMkLst>
        </pc:picChg>
      </pc:sldChg>
      <pc:sldChg chg="add del ord">
        <pc:chgData name="Sarah Detwiler" userId="3d5100d8-aaa0-42b6-8233-af09b39f17d9" providerId="ADAL" clId="{33DAF689-E81A-43F4-882E-ACFCD1085BDC}" dt="2024-06-30T13:54:10.715" v="6296" actId="47"/>
        <pc:sldMkLst>
          <pc:docMk/>
          <pc:sldMk cId="4101173296" sldId="326"/>
        </pc:sldMkLst>
      </pc:sldChg>
      <pc:sldChg chg="modSp add mod ord modNotesTx">
        <pc:chgData name="Sarah Detwiler" userId="3d5100d8-aaa0-42b6-8233-af09b39f17d9" providerId="ADAL" clId="{33DAF689-E81A-43F4-882E-ACFCD1085BDC}" dt="2024-07-02T12:48:56.105" v="8569" actId="20577"/>
        <pc:sldMkLst>
          <pc:docMk/>
          <pc:sldMk cId="2009345888" sldId="327"/>
        </pc:sldMkLst>
        <pc:spChg chg="mod">
          <ac:chgData name="Sarah Detwiler" userId="3d5100d8-aaa0-42b6-8233-af09b39f17d9" providerId="ADAL" clId="{33DAF689-E81A-43F4-882E-ACFCD1085BDC}" dt="2024-06-30T13:39:29.968" v="6124" actId="113"/>
          <ac:spMkLst>
            <pc:docMk/>
            <pc:sldMk cId="2009345888" sldId="327"/>
            <ac:spMk id="2" creationId="{44EBFDBF-2B8A-0031-1279-60D68CD4B289}"/>
          </ac:spMkLst>
        </pc:spChg>
      </pc:sldChg>
      <pc:sldChg chg="add del">
        <pc:chgData name="Sarah Detwiler" userId="3d5100d8-aaa0-42b6-8233-af09b39f17d9" providerId="ADAL" clId="{33DAF689-E81A-43F4-882E-ACFCD1085BDC}" dt="2024-07-02T12:21:35.099" v="8236" actId="47"/>
        <pc:sldMkLst>
          <pc:docMk/>
          <pc:sldMk cId="3707968572" sldId="328"/>
        </pc:sldMkLst>
      </pc:sldChg>
      <pc:sldChg chg="addSp delSp modSp add del mod">
        <pc:chgData name="Sarah Detwiler" userId="3d5100d8-aaa0-42b6-8233-af09b39f17d9" providerId="ADAL" clId="{33DAF689-E81A-43F4-882E-ACFCD1085BDC}" dt="2024-07-01T12:52:10.750" v="6672" actId="47"/>
        <pc:sldMkLst>
          <pc:docMk/>
          <pc:sldMk cId="2719760241" sldId="329"/>
        </pc:sldMkLst>
        <pc:spChg chg="del">
          <ac:chgData name="Sarah Detwiler" userId="3d5100d8-aaa0-42b6-8233-af09b39f17d9" providerId="ADAL" clId="{33DAF689-E81A-43F4-882E-ACFCD1085BDC}" dt="2024-06-30T13:57:30.004" v="6342" actId="478"/>
          <ac:spMkLst>
            <pc:docMk/>
            <pc:sldMk cId="2719760241" sldId="329"/>
            <ac:spMk id="2" creationId="{9368EE08-DB92-2A42-C003-D8162B33D277}"/>
          </ac:spMkLst>
        </pc:spChg>
        <pc:spChg chg="del mod">
          <ac:chgData name="Sarah Detwiler" userId="3d5100d8-aaa0-42b6-8233-af09b39f17d9" providerId="ADAL" clId="{33DAF689-E81A-43F4-882E-ACFCD1085BDC}" dt="2024-06-30T14:03:21.964" v="6461" actId="478"/>
          <ac:spMkLst>
            <pc:docMk/>
            <pc:sldMk cId="2719760241" sldId="329"/>
            <ac:spMk id="3" creationId="{4605C097-8DBD-17FE-542D-8CB9E52250AF}"/>
          </ac:spMkLst>
        </pc:spChg>
        <pc:spChg chg="add del mod">
          <ac:chgData name="Sarah Detwiler" userId="3d5100d8-aaa0-42b6-8233-af09b39f17d9" providerId="ADAL" clId="{33DAF689-E81A-43F4-882E-ACFCD1085BDC}" dt="2024-07-01T12:47:54.832" v="6628" actId="21"/>
          <ac:spMkLst>
            <pc:docMk/>
            <pc:sldMk cId="2719760241" sldId="329"/>
            <ac:spMk id="4" creationId="{5694D3A6-DE30-FECD-30F1-DC2D384AD58D}"/>
          </ac:spMkLst>
        </pc:spChg>
        <pc:spChg chg="add del mod">
          <ac:chgData name="Sarah Detwiler" userId="3d5100d8-aaa0-42b6-8233-af09b39f17d9" providerId="ADAL" clId="{33DAF689-E81A-43F4-882E-ACFCD1085BDC}" dt="2024-06-30T13:57:32.225" v="6343" actId="478"/>
          <ac:spMkLst>
            <pc:docMk/>
            <pc:sldMk cId="2719760241" sldId="329"/>
            <ac:spMk id="8" creationId="{4D5791E9-3AD1-D50C-68FE-EB3784D9FAC0}"/>
          </ac:spMkLst>
        </pc:spChg>
        <pc:spChg chg="add mod">
          <ac:chgData name="Sarah Detwiler" userId="3d5100d8-aaa0-42b6-8233-af09b39f17d9" providerId="ADAL" clId="{33DAF689-E81A-43F4-882E-ACFCD1085BDC}" dt="2024-06-30T14:04:41.816" v="6505" actId="1076"/>
          <ac:spMkLst>
            <pc:docMk/>
            <pc:sldMk cId="2719760241" sldId="329"/>
            <ac:spMk id="23" creationId="{B06A3ECD-4183-074F-EAB2-6BE2D844E4CD}"/>
          </ac:spMkLst>
        </pc:spChg>
        <pc:spChg chg="add del mod">
          <ac:chgData name="Sarah Detwiler" userId="3d5100d8-aaa0-42b6-8233-af09b39f17d9" providerId="ADAL" clId="{33DAF689-E81A-43F4-882E-ACFCD1085BDC}" dt="2024-06-30T14:03:23.480" v="6462" actId="478"/>
          <ac:spMkLst>
            <pc:docMk/>
            <pc:sldMk cId="2719760241" sldId="329"/>
            <ac:spMk id="25" creationId="{7F8D0B1F-00BC-AE6C-E29C-290E1773E125}"/>
          </ac:spMkLst>
        </pc:spChg>
        <pc:spChg chg="add mod">
          <ac:chgData name="Sarah Detwiler" userId="3d5100d8-aaa0-42b6-8233-af09b39f17d9" providerId="ADAL" clId="{33DAF689-E81A-43F4-882E-ACFCD1085BDC}" dt="2024-07-01T12:48:56.973" v="6645" actId="14100"/>
          <ac:spMkLst>
            <pc:docMk/>
            <pc:sldMk cId="2719760241" sldId="329"/>
            <ac:spMk id="30" creationId="{5694D3A6-DE30-FECD-30F1-DC2D384AD58D}"/>
          </ac:spMkLst>
        </pc:spChg>
        <pc:spChg chg="add mod">
          <ac:chgData name="Sarah Detwiler" userId="3d5100d8-aaa0-42b6-8233-af09b39f17d9" providerId="ADAL" clId="{33DAF689-E81A-43F4-882E-ACFCD1085BDC}" dt="2024-07-01T12:50:33.839" v="6667" actId="14100"/>
          <ac:spMkLst>
            <pc:docMk/>
            <pc:sldMk cId="2719760241" sldId="329"/>
            <ac:spMk id="39" creationId="{C6EE9C36-25ED-8EA4-609C-5A14EC5B5826}"/>
          </ac:spMkLst>
        </pc:spChg>
        <pc:picChg chg="del mod ord">
          <ac:chgData name="Sarah Detwiler" userId="3d5100d8-aaa0-42b6-8233-af09b39f17d9" providerId="ADAL" clId="{33DAF689-E81A-43F4-882E-ACFCD1085BDC}" dt="2024-06-30T14:05:53.951" v="6518" actId="21"/>
          <ac:picMkLst>
            <pc:docMk/>
            <pc:sldMk cId="2719760241" sldId="329"/>
            <ac:picMk id="6" creationId="{975439C6-0ACE-4A5E-5230-D8CC55B7FCF2}"/>
          </ac:picMkLst>
        </pc:picChg>
        <pc:picChg chg="add del mod">
          <ac:chgData name="Sarah Detwiler" userId="3d5100d8-aaa0-42b6-8233-af09b39f17d9" providerId="ADAL" clId="{33DAF689-E81A-43F4-882E-ACFCD1085BDC}" dt="2024-06-30T14:05:37.956" v="6510" actId="21"/>
          <ac:picMkLst>
            <pc:docMk/>
            <pc:sldMk cId="2719760241" sldId="329"/>
            <ac:picMk id="22" creationId="{23E62BC5-7562-B9F8-5AC5-E560187C2F18}"/>
          </ac:picMkLst>
        </pc:picChg>
        <pc:picChg chg="add del mod modCrop">
          <ac:chgData name="Sarah Detwiler" userId="3d5100d8-aaa0-42b6-8233-af09b39f17d9" providerId="ADAL" clId="{33DAF689-E81A-43F4-882E-ACFCD1085BDC}" dt="2024-07-01T12:47:54.832" v="6628" actId="21"/>
          <ac:picMkLst>
            <pc:docMk/>
            <pc:sldMk cId="2719760241" sldId="329"/>
            <ac:picMk id="27" creationId="{4407DC19-A13D-0729-350A-E558BD06F503}"/>
          </ac:picMkLst>
        </pc:picChg>
        <pc:picChg chg="add del mod">
          <ac:chgData name="Sarah Detwiler" userId="3d5100d8-aaa0-42b6-8233-af09b39f17d9" providerId="ADAL" clId="{33DAF689-E81A-43F4-882E-ACFCD1085BDC}" dt="2024-07-01T12:47:54.832" v="6628" actId="21"/>
          <ac:picMkLst>
            <pc:docMk/>
            <pc:sldMk cId="2719760241" sldId="329"/>
            <ac:picMk id="28" creationId="{975439C6-0ACE-4A5E-5230-D8CC55B7FCF2}"/>
          </ac:picMkLst>
        </pc:picChg>
        <pc:picChg chg="add mod">
          <ac:chgData name="Sarah Detwiler" userId="3d5100d8-aaa0-42b6-8233-af09b39f17d9" providerId="ADAL" clId="{33DAF689-E81A-43F4-882E-ACFCD1085BDC}" dt="2024-07-01T12:49:16.162" v="6652" actId="1038"/>
          <ac:picMkLst>
            <pc:docMk/>
            <pc:sldMk cId="2719760241" sldId="329"/>
            <ac:picMk id="29" creationId="{E96DDAE5-84FF-F677-621A-9AF3567BAABC}"/>
          </ac:picMkLst>
        </pc:picChg>
        <pc:picChg chg="add del mod modCrop">
          <ac:chgData name="Sarah Detwiler" userId="3d5100d8-aaa0-42b6-8233-af09b39f17d9" providerId="ADAL" clId="{33DAF689-E81A-43F4-882E-ACFCD1085BDC}" dt="2024-07-01T12:49:41.299" v="6656" actId="21"/>
          <ac:picMkLst>
            <pc:docMk/>
            <pc:sldMk cId="2719760241" sldId="329"/>
            <ac:picMk id="31" creationId="{4407DC19-A13D-0729-350A-E558BD06F503}"/>
          </ac:picMkLst>
        </pc:picChg>
        <pc:picChg chg="add del mod">
          <ac:chgData name="Sarah Detwiler" userId="3d5100d8-aaa0-42b6-8233-af09b39f17d9" providerId="ADAL" clId="{33DAF689-E81A-43F4-882E-ACFCD1085BDC}" dt="2024-07-01T12:49:41.299" v="6656" actId="21"/>
          <ac:picMkLst>
            <pc:docMk/>
            <pc:sldMk cId="2719760241" sldId="329"/>
            <ac:picMk id="32" creationId="{975439C6-0ACE-4A5E-5230-D8CC55B7FCF2}"/>
          </ac:picMkLst>
        </pc:picChg>
        <pc:picChg chg="add mod">
          <ac:chgData name="Sarah Detwiler" userId="3d5100d8-aaa0-42b6-8233-af09b39f17d9" providerId="ADAL" clId="{33DAF689-E81A-43F4-882E-ACFCD1085BDC}" dt="2024-07-01T12:49:26.373" v="6653"/>
          <ac:picMkLst>
            <pc:docMk/>
            <pc:sldMk cId="2719760241" sldId="329"/>
            <ac:picMk id="33" creationId="{3D8E311F-09C7-A378-C547-BDFDDFB4847F}"/>
          </ac:picMkLst>
        </pc:picChg>
        <pc:picChg chg="add mod modCrop">
          <ac:chgData name="Sarah Detwiler" userId="3d5100d8-aaa0-42b6-8233-af09b39f17d9" providerId="ADAL" clId="{33DAF689-E81A-43F4-882E-ACFCD1085BDC}" dt="2024-07-01T12:50:07.273" v="6661" actId="1076"/>
          <ac:picMkLst>
            <pc:docMk/>
            <pc:sldMk cId="2719760241" sldId="329"/>
            <ac:picMk id="34" creationId="{9B1020DE-2195-3785-9454-575E7D4FFF74}"/>
          </ac:picMkLst>
        </pc:picChg>
        <pc:picChg chg="add mod">
          <ac:chgData name="Sarah Detwiler" userId="3d5100d8-aaa0-42b6-8233-af09b39f17d9" providerId="ADAL" clId="{33DAF689-E81A-43F4-882E-ACFCD1085BDC}" dt="2024-07-01T12:49:59.183" v="6660" actId="1076"/>
          <ac:picMkLst>
            <pc:docMk/>
            <pc:sldMk cId="2719760241" sldId="329"/>
            <ac:picMk id="35" creationId="{4407DC19-A13D-0729-350A-E558BD06F503}"/>
          </ac:picMkLst>
        </pc:picChg>
        <pc:picChg chg="add mod">
          <ac:chgData name="Sarah Detwiler" userId="3d5100d8-aaa0-42b6-8233-af09b39f17d9" providerId="ADAL" clId="{33DAF689-E81A-43F4-882E-ACFCD1085BDC}" dt="2024-07-01T12:49:41.824" v="6657"/>
          <ac:picMkLst>
            <pc:docMk/>
            <pc:sldMk cId="2719760241" sldId="329"/>
            <ac:picMk id="36" creationId="{975439C6-0ACE-4A5E-5230-D8CC55B7FCF2}"/>
          </ac:picMkLst>
        </pc:picChg>
        <pc:picChg chg="add mod">
          <ac:chgData name="Sarah Detwiler" userId="3d5100d8-aaa0-42b6-8233-af09b39f17d9" providerId="ADAL" clId="{33DAF689-E81A-43F4-882E-ACFCD1085BDC}" dt="2024-07-01T12:49:43.872" v="6658"/>
          <ac:picMkLst>
            <pc:docMk/>
            <pc:sldMk cId="2719760241" sldId="329"/>
            <ac:picMk id="37" creationId="{E425811C-043F-5AA9-4C68-655728826C28}"/>
          </ac:picMkLst>
        </pc:picChg>
        <pc:picChg chg="add mod">
          <ac:chgData name="Sarah Detwiler" userId="3d5100d8-aaa0-42b6-8233-af09b39f17d9" providerId="ADAL" clId="{33DAF689-E81A-43F4-882E-ACFCD1085BDC}" dt="2024-07-01T12:49:43.872" v="6658"/>
          <ac:picMkLst>
            <pc:docMk/>
            <pc:sldMk cId="2719760241" sldId="329"/>
            <ac:picMk id="38" creationId="{B1B17104-77A5-59F3-77D3-2EC1244DAF88}"/>
          </ac:picMkLst>
        </pc:picChg>
      </pc:sldChg>
      <pc:sldChg chg="new del">
        <pc:chgData name="Sarah Detwiler" userId="3d5100d8-aaa0-42b6-8233-af09b39f17d9" providerId="ADAL" clId="{33DAF689-E81A-43F4-882E-ACFCD1085BDC}" dt="2024-06-30T14:10:50.952" v="6572" actId="47"/>
        <pc:sldMkLst>
          <pc:docMk/>
          <pc:sldMk cId="69464985" sldId="330"/>
        </pc:sldMkLst>
      </pc:sldChg>
      <pc:sldChg chg="addSp delSp modSp new del mod">
        <pc:chgData name="Sarah Detwiler" userId="3d5100d8-aaa0-42b6-8233-af09b39f17d9" providerId="ADAL" clId="{33DAF689-E81A-43F4-882E-ACFCD1085BDC}" dt="2024-07-02T10:59:31.853" v="7013" actId="47"/>
        <pc:sldMkLst>
          <pc:docMk/>
          <pc:sldMk cId="561278464" sldId="331"/>
        </pc:sldMkLst>
        <pc:spChg chg="add mod">
          <ac:chgData name="Sarah Detwiler" userId="3d5100d8-aaa0-42b6-8233-af09b39f17d9" providerId="ADAL" clId="{33DAF689-E81A-43F4-882E-ACFCD1085BDC}" dt="2024-06-30T14:13:27.398" v="6609" actId="14100"/>
          <ac:spMkLst>
            <pc:docMk/>
            <pc:sldMk cId="561278464" sldId="331"/>
            <ac:spMk id="4" creationId="{D3E3B453-7691-E2E4-AB3C-BF12E2BCA5C8}"/>
          </ac:spMkLst>
        </pc:spChg>
        <pc:spChg chg="add mod">
          <ac:chgData name="Sarah Detwiler" userId="3d5100d8-aaa0-42b6-8233-af09b39f17d9" providerId="ADAL" clId="{33DAF689-E81A-43F4-882E-ACFCD1085BDC}" dt="2024-06-30T14:12:39.461" v="6582"/>
          <ac:spMkLst>
            <pc:docMk/>
            <pc:sldMk cId="561278464" sldId="331"/>
            <ac:spMk id="7" creationId="{196AA11D-D517-92A1-D118-95D6897F6FCE}"/>
          </ac:spMkLst>
        </pc:spChg>
        <pc:spChg chg="add mod">
          <ac:chgData name="Sarah Detwiler" userId="3d5100d8-aaa0-42b6-8233-af09b39f17d9" providerId="ADAL" clId="{33DAF689-E81A-43F4-882E-ACFCD1085BDC}" dt="2024-07-01T12:51:27.867" v="6671" actId="14100"/>
          <ac:spMkLst>
            <pc:docMk/>
            <pc:sldMk cId="561278464" sldId="331"/>
            <ac:spMk id="9" creationId="{A547F351-3BBA-1B28-4661-30D7009F8CA3}"/>
          </ac:spMkLst>
        </pc:spChg>
        <pc:spChg chg="add del mod">
          <ac:chgData name="Sarah Detwiler" userId="3d5100d8-aaa0-42b6-8233-af09b39f17d9" providerId="ADAL" clId="{33DAF689-E81A-43F4-882E-ACFCD1085BDC}" dt="2024-07-02T10:50:37.581" v="6923" actId="21"/>
          <ac:spMkLst>
            <pc:docMk/>
            <pc:sldMk cId="561278464" sldId="331"/>
            <ac:spMk id="11" creationId="{3A5CE3C1-9FBB-9FA7-83A9-EF5B6FE41D44}"/>
          </ac:spMkLst>
        </pc:spChg>
        <pc:picChg chg="add mod modCrop">
          <ac:chgData name="Sarah Detwiler" userId="3d5100d8-aaa0-42b6-8233-af09b39f17d9" providerId="ADAL" clId="{33DAF689-E81A-43F4-882E-ACFCD1085BDC}" dt="2024-07-01T12:47:24.654" v="6625"/>
          <ac:picMkLst>
            <pc:docMk/>
            <pc:sldMk cId="561278464" sldId="331"/>
            <ac:picMk id="3" creationId="{BDC90957-CC55-B763-7804-F16AE1B94D42}"/>
          </ac:picMkLst>
        </pc:picChg>
        <pc:picChg chg="add mod">
          <ac:chgData name="Sarah Detwiler" userId="3d5100d8-aaa0-42b6-8233-af09b39f17d9" providerId="ADAL" clId="{33DAF689-E81A-43F4-882E-ACFCD1085BDC}" dt="2024-06-30T14:13:46.232" v="6611"/>
          <ac:picMkLst>
            <pc:docMk/>
            <pc:sldMk cId="561278464" sldId="331"/>
            <ac:picMk id="5" creationId="{7CEAEEB4-F4C5-2D97-66CB-F31E199FB1DA}"/>
          </ac:picMkLst>
        </pc:picChg>
        <pc:picChg chg="add mod">
          <ac:chgData name="Sarah Detwiler" userId="3d5100d8-aaa0-42b6-8233-af09b39f17d9" providerId="ADAL" clId="{33DAF689-E81A-43F4-882E-ACFCD1085BDC}" dt="2024-06-30T14:13:33.239" v="6610" actId="1076"/>
          <ac:picMkLst>
            <pc:docMk/>
            <pc:sldMk cId="561278464" sldId="331"/>
            <ac:picMk id="6" creationId="{6892CB5D-9727-9CE6-8F9C-ADAC81ECE6D1}"/>
          </ac:picMkLst>
        </pc:picChg>
        <pc:picChg chg="add del mod">
          <ac:chgData name="Sarah Detwiler" userId="3d5100d8-aaa0-42b6-8233-af09b39f17d9" providerId="ADAL" clId="{33DAF689-E81A-43F4-882E-ACFCD1085BDC}" dt="2024-07-02T10:47:29.440" v="6698" actId="478"/>
          <ac:picMkLst>
            <pc:docMk/>
            <pc:sldMk cId="561278464" sldId="331"/>
            <ac:picMk id="8" creationId="{5688113C-7E65-2937-0142-8BF27AF6AC1A}"/>
          </ac:picMkLst>
        </pc:picChg>
        <pc:picChg chg="add del mod ord">
          <ac:chgData name="Sarah Detwiler" userId="3d5100d8-aaa0-42b6-8233-af09b39f17d9" providerId="ADAL" clId="{33DAF689-E81A-43F4-882E-ACFCD1085BDC}" dt="2024-07-01T12:50:56.841" v="6668" actId="478"/>
          <ac:picMkLst>
            <pc:docMk/>
            <pc:sldMk cId="561278464" sldId="331"/>
            <ac:picMk id="8" creationId="{B488177F-D6EF-667E-3BDF-752846E8B716}"/>
          </ac:picMkLst>
        </pc:picChg>
        <pc:picChg chg="add del mod">
          <ac:chgData name="Sarah Detwiler" userId="3d5100d8-aaa0-42b6-8233-af09b39f17d9" providerId="ADAL" clId="{33DAF689-E81A-43F4-882E-ACFCD1085BDC}" dt="2024-07-02T10:48:02.575" v="6705" actId="478"/>
          <ac:picMkLst>
            <pc:docMk/>
            <pc:sldMk cId="561278464" sldId="331"/>
            <ac:picMk id="10" creationId="{857993FF-FF62-15AF-2660-83D5AA318E74}"/>
          </ac:picMkLst>
        </pc:picChg>
        <pc:picChg chg="add del mod">
          <ac:chgData name="Sarah Detwiler" userId="3d5100d8-aaa0-42b6-8233-af09b39f17d9" providerId="ADAL" clId="{33DAF689-E81A-43F4-882E-ACFCD1085BDC}" dt="2024-07-02T10:50:37.581" v="6923" actId="21"/>
          <ac:picMkLst>
            <pc:docMk/>
            <pc:sldMk cId="561278464" sldId="331"/>
            <ac:picMk id="12" creationId="{0F32EC4D-F696-519D-C458-B41385416A8F}"/>
          </ac:picMkLst>
        </pc:picChg>
      </pc:sldChg>
      <pc:sldChg chg="addSp delSp modSp add del mod">
        <pc:chgData name="Sarah Detwiler" userId="3d5100d8-aaa0-42b6-8233-af09b39f17d9" providerId="ADAL" clId="{33DAF689-E81A-43F4-882E-ACFCD1085BDC}" dt="2024-07-02T12:21:37.515" v="8237" actId="47"/>
        <pc:sldMkLst>
          <pc:docMk/>
          <pc:sldMk cId="1165432024" sldId="332"/>
        </pc:sldMkLst>
        <pc:spChg chg="del">
          <ac:chgData name="Sarah Detwiler" userId="3d5100d8-aaa0-42b6-8233-af09b39f17d9" providerId="ADAL" clId="{33DAF689-E81A-43F4-882E-ACFCD1085BDC}" dt="2024-06-30T14:11:08.249" v="6574" actId="478"/>
          <ac:spMkLst>
            <pc:docMk/>
            <pc:sldMk cId="1165432024" sldId="332"/>
            <ac:spMk id="2" creationId="{9368EE08-DB92-2A42-C003-D8162B33D277}"/>
          </ac:spMkLst>
        </pc:spChg>
        <pc:spChg chg="add del mod">
          <ac:chgData name="Sarah Detwiler" userId="3d5100d8-aaa0-42b6-8233-af09b39f17d9" providerId="ADAL" clId="{33DAF689-E81A-43F4-882E-ACFCD1085BDC}" dt="2024-06-30T14:11:10.614" v="6575" actId="478"/>
          <ac:spMkLst>
            <pc:docMk/>
            <pc:sldMk cId="1165432024" sldId="332"/>
            <ac:spMk id="6" creationId="{17A250F4-A83F-AD10-1931-3FA0CFC4579F}"/>
          </ac:spMkLst>
        </pc:spChg>
      </pc:sldChg>
      <pc:sldChg chg="add del">
        <pc:chgData name="Sarah Detwiler" userId="3d5100d8-aaa0-42b6-8233-af09b39f17d9" providerId="ADAL" clId="{33DAF689-E81A-43F4-882E-ACFCD1085BDC}" dt="2024-07-02T12:05:31.734" v="7881" actId="47"/>
        <pc:sldMkLst>
          <pc:docMk/>
          <pc:sldMk cId="3614824056" sldId="333"/>
        </pc:sldMkLst>
      </pc:sldChg>
      <pc:sldChg chg="addSp delSp modSp add del mod ord">
        <pc:chgData name="Sarah Detwiler" userId="3d5100d8-aaa0-42b6-8233-af09b39f17d9" providerId="ADAL" clId="{33DAF689-E81A-43F4-882E-ACFCD1085BDC}" dt="2024-07-02T10:53:46.490" v="6960" actId="47"/>
        <pc:sldMkLst>
          <pc:docMk/>
          <pc:sldMk cId="713166911" sldId="334"/>
        </pc:sldMkLst>
        <pc:spChg chg="del">
          <ac:chgData name="Sarah Detwiler" userId="3d5100d8-aaa0-42b6-8233-af09b39f17d9" providerId="ADAL" clId="{33DAF689-E81A-43F4-882E-ACFCD1085BDC}" dt="2024-07-02T10:50:41.962" v="6924" actId="478"/>
          <ac:spMkLst>
            <pc:docMk/>
            <pc:sldMk cId="713166911" sldId="334"/>
            <ac:spMk id="4" creationId="{858BF0B8-8E61-C15D-C30C-BA159C8455C5}"/>
          </ac:spMkLst>
        </pc:spChg>
        <pc:spChg chg="add del mod">
          <ac:chgData name="Sarah Detwiler" userId="3d5100d8-aaa0-42b6-8233-af09b39f17d9" providerId="ADAL" clId="{33DAF689-E81A-43F4-882E-ACFCD1085BDC}" dt="2024-07-02T10:50:45.038" v="6925" actId="478"/>
          <ac:spMkLst>
            <pc:docMk/>
            <pc:sldMk cId="713166911" sldId="334"/>
            <ac:spMk id="8" creationId="{3B076520-E570-6092-62FE-10E0929B8CE3}"/>
          </ac:spMkLst>
        </pc:spChg>
        <pc:spChg chg="add mod">
          <ac:chgData name="Sarah Detwiler" userId="3d5100d8-aaa0-42b6-8233-af09b39f17d9" providerId="ADAL" clId="{33DAF689-E81A-43F4-882E-ACFCD1085BDC}" dt="2024-07-02T10:50:57.383" v="6928" actId="14100"/>
          <ac:spMkLst>
            <pc:docMk/>
            <pc:sldMk cId="713166911" sldId="334"/>
            <ac:spMk id="9" creationId="{3A5CE3C1-9FBB-9FA7-83A9-EF5B6FE41D44}"/>
          </ac:spMkLst>
        </pc:spChg>
        <pc:picChg chg="add mod">
          <ac:chgData name="Sarah Detwiler" userId="3d5100d8-aaa0-42b6-8233-af09b39f17d9" providerId="ADAL" clId="{33DAF689-E81A-43F4-882E-ACFCD1085BDC}" dt="2024-07-02T10:50:57.383" v="6928" actId="14100"/>
          <ac:picMkLst>
            <pc:docMk/>
            <pc:sldMk cId="713166911" sldId="334"/>
            <ac:picMk id="10" creationId="{0F32EC4D-F696-519D-C458-B41385416A8F}"/>
          </ac:picMkLst>
        </pc:picChg>
      </pc:sldChg>
      <pc:sldChg chg="addSp delSp modSp add mod ord modNotesTx">
        <pc:chgData name="Sarah Detwiler" userId="3d5100d8-aaa0-42b6-8233-af09b39f17d9" providerId="ADAL" clId="{33DAF689-E81A-43F4-882E-ACFCD1085BDC}" dt="2024-07-02T12:57:13.321" v="8618"/>
        <pc:sldMkLst>
          <pc:docMk/>
          <pc:sldMk cId="1396507792" sldId="335"/>
        </pc:sldMkLst>
        <pc:spChg chg="mod">
          <ac:chgData name="Sarah Detwiler" userId="3d5100d8-aaa0-42b6-8233-af09b39f17d9" providerId="ADAL" clId="{33DAF689-E81A-43F4-882E-ACFCD1085BDC}" dt="2024-07-02T12:26:14.370" v="8253" actId="1076"/>
          <ac:spMkLst>
            <pc:docMk/>
            <pc:sldMk cId="1396507792" sldId="335"/>
            <ac:spMk id="2" creationId="{9127C6D2-C52E-CFC9-F928-DEAF88F7BA78}"/>
          </ac:spMkLst>
        </pc:spChg>
        <pc:spChg chg="mod">
          <ac:chgData name="Sarah Detwiler" userId="3d5100d8-aaa0-42b6-8233-af09b39f17d9" providerId="ADAL" clId="{33DAF689-E81A-43F4-882E-ACFCD1085BDC}" dt="2024-07-02T12:20:49.018" v="8233" actId="1038"/>
          <ac:spMkLst>
            <pc:docMk/>
            <pc:sldMk cId="1396507792" sldId="335"/>
            <ac:spMk id="3" creationId="{7A9D52D4-EF47-039F-095B-1ACAB814A6F5}"/>
          </ac:spMkLst>
        </pc:spChg>
        <pc:spChg chg="add del mod">
          <ac:chgData name="Sarah Detwiler" userId="3d5100d8-aaa0-42b6-8233-af09b39f17d9" providerId="ADAL" clId="{33DAF689-E81A-43F4-882E-ACFCD1085BDC}" dt="2024-07-02T12:17:29.077" v="8148" actId="478"/>
          <ac:spMkLst>
            <pc:docMk/>
            <pc:sldMk cId="1396507792" sldId="335"/>
            <ac:spMk id="7" creationId="{C0A93CD8-8D59-F3E3-8D1F-38CE13C9573D}"/>
          </ac:spMkLst>
        </pc:spChg>
        <pc:spChg chg="add mod">
          <ac:chgData name="Sarah Detwiler" userId="3d5100d8-aaa0-42b6-8233-af09b39f17d9" providerId="ADAL" clId="{33DAF689-E81A-43F4-882E-ACFCD1085BDC}" dt="2024-07-02T12:20:49.018" v="8233" actId="1038"/>
          <ac:spMkLst>
            <pc:docMk/>
            <pc:sldMk cId="1396507792" sldId="335"/>
            <ac:spMk id="8" creationId="{0590CE13-FD51-D6AF-49FE-5BB92F60B32C}"/>
          </ac:spMkLst>
        </pc:spChg>
        <pc:picChg chg="add mod modCrop">
          <ac:chgData name="Sarah Detwiler" userId="3d5100d8-aaa0-42b6-8233-af09b39f17d9" providerId="ADAL" clId="{33DAF689-E81A-43F4-882E-ACFCD1085BDC}" dt="2024-07-02T12:26:16.811" v="8254" actId="1076"/>
          <ac:picMkLst>
            <pc:docMk/>
            <pc:sldMk cId="1396507792" sldId="335"/>
            <ac:picMk id="6" creationId="{22914EF6-89D6-4A24-A450-EAE0312255B8}"/>
          </ac:picMkLst>
        </pc:picChg>
        <pc:picChg chg="add del mod">
          <ac:chgData name="Sarah Detwiler" userId="3d5100d8-aaa0-42b6-8233-af09b39f17d9" providerId="ADAL" clId="{33DAF689-E81A-43F4-882E-ACFCD1085BDC}" dt="2024-07-02T12:31:34.199" v="8297" actId="478"/>
          <ac:picMkLst>
            <pc:docMk/>
            <pc:sldMk cId="1396507792" sldId="335"/>
            <ac:picMk id="9" creationId="{E316BBED-B8B4-52E5-B07E-316A1C388A94}"/>
          </ac:picMkLst>
        </pc:picChg>
        <pc:picChg chg="add del mod">
          <ac:chgData name="Sarah Detwiler" userId="3d5100d8-aaa0-42b6-8233-af09b39f17d9" providerId="ADAL" clId="{33DAF689-E81A-43F4-882E-ACFCD1085BDC}" dt="2024-07-02T12:42:53.490" v="8428" actId="478"/>
          <ac:picMkLst>
            <pc:docMk/>
            <pc:sldMk cId="1396507792" sldId="335"/>
            <ac:picMk id="10" creationId="{0F995F59-97BE-B5D2-C864-C685AA919E28}"/>
          </ac:picMkLst>
        </pc:picChg>
      </pc:sldChg>
      <pc:sldChg chg="addSp delSp modSp new mod ord modNotesTx">
        <pc:chgData name="Sarah Detwiler" userId="3d5100d8-aaa0-42b6-8233-af09b39f17d9" providerId="ADAL" clId="{33DAF689-E81A-43F4-882E-ACFCD1085BDC}" dt="2024-07-02T12:49:28.213" v="8573"/>
        <pc:sldMkLst>
          <pc:docMk/>
          <pc:sldMk cId="2579502238" sldId="336"/>
        </pc:sldMkLst>
        <pc:spChg chg="del">
          <ac:chgData name="Sarah Detwiler" userId="3d5100d8-aaa0-42b6-8233-af09b39f17d9" providerId="ADAL" clId="{33DAF689-E81A-43F4-882E-ACFCD1085BDC}" dt="2024-07-02T10:53:34.183" v="6956" actId="478"/>
          <ac:spMkLst>
            <pc:docMk/>
            <pc:sldMk cId="2579502238" sldId="336"/>
            <ac:spMk id="2" creationId="{70EB8A43-354E-1959-EDA4-C5BB5CA98AA7}"/>
          </ac:spMkLst>
        </pc:spChg>
        <pc:spChg chg="del">
          <ac:chgData name="Sarah Detwiler" userId="3d5100d8-aaa0-42b6-8233-af09b39f17d9" providerId="ADAL" clId="{33DAF689-E81A-43F4-882E-ACFCD1085BDC}" dt="2024-07-02T10:53:35.706" v="6957" actId="478"/>
          <ac:spMkLst>
            <pc:docMk/>
            <pc:sldMk cId="2579502238" sldId="336"/>
            <ac:spMk id="3" creationId="{0E23102B-DCC4-467D-ED87-AA62B4008FA0}"/>
          </ac:spMkLst>
        </pc:spChg>
        <pc:spChg chg="add mod">
          <ac:chgData name="Sarah Detwiler" userId="3d5100d8-aaa0-42b6-8233-af09b39f17d9" providerId="ADAL" clId="{33DAF689-E81A-43F4-882E-ACFCD1085BDC}" dt="2024-07-02T10:54:01.829" v="6963"/>
          <ac:spMkLst>
            <pc:docMk/>
            <pc:sldMk cId="2579502238" sldId="336"/>
            <ac:spMk id="5" creationId="{2EC62056-45A2-62BD-F2F6-750BCF66AE99}"/>
          </ac:spMkLst>
        </pc:spChg>
        <pc:spChg chg="add del mod">
          <ac:chgData name="Sarah Detwiler" userId="3d5100d8-aaa0-42b6-8233-af09b39f17d9" providerId="ADAL" clId="{33DAF689-E81A-43F4-882E-ACFCD1085BDC}" dt="2024-07-02T10:56:19.809" v="6980" actId="21"/>
          <ac:spMkLst>
            <pc:docMk/>
            <pc:sldMk cId="2579502238" sldId="336"/>
            <ac:spMk id="6" creationId="{DC5D96DB-23C4-128D-D7AE-CF55F237CAE9}"/>
          </ac:spMkLst>
        </pc:spChg>
        <pc:spChg chg="add del mod">
          <ac:chgData name="Sarah Detwiler" userId="3d5100d8-aaa0-42b6-8233-af09b39f17d9" providerId="ADAL" clId="{33DAF689-E81A-43F4-882E-ACFCD1085BDC}" dt="2024-07-02T10:56:19.809" v="6980" actId="21"/>
          <ac:spMkLst>
            <pc:docMk/>
            <pc:sldMk cId="2579502238" sldId="336"/>
            <ac:spMk id="7" creationId="{CFECEDB2-BBC2-51F4-E74F-5DE7339050FB}"/>
          </ac:spMkLst>
        </pc:spChg>
        <pc:spChg chg="add mod">
          <ac:chgData name="Sarah Detwiler" userId="3d5100d8-aaa0-42b6-8233-af09b39f17d9" providerId="ADAL" clId="{33DAF689-E81A-43F4-882E-ACFCD1085BDC}" dt="2024-07-02T11:06:21.649" v="7059" actId="14100"/>
          <ac:spMkLst>
            <pc:docMk/>
            <pc:sldMk cId="2579502238" sldId="336"/>
            <ac:spMk id="8" creationId="{1FED9D53-64F4-23EF-A994-EBDCEF12E3B6}"/>
          </ac:spMkLst>
        </pc:spChg>
        <pc:spChg chg="add mod">
          <ac:chgData name="Sarah Detwiler" userId="3d5100d8-aaa0-42b6-8233-af09b39f17d9" providerId="ADAL" clId="{33DAF689-E81A-43F4-882E-ACFCD1085BDC}" dt="2024-07-02T10:59:27.349" v="7012" actId="1076"/>
          <ac:spMkLst>
            <pc:docMk/>
            <pc:sldMk cId="2579502238" sldId="336"/>
            <ac:spMk id="12" creationId="{DC5D96DB-23C4-128D-D7AE-CF55F237CAE9}"/>
          </ac:spMkLst>
        </pc:spChg>
        <pc:spChg chg="add mod">
          <ac:chgData name="Sarah Detwiler" userId="3d5100d8-aaa0-42b6-8233-af09b39f17d9" providerId="ADAL" clId="{33DAF689-E81A-43F4-882E-ACFCD1085BDC}" dt="2024-07-02T10:59:21.543" v="7010" actId="1076"/>
          <ac:spMkLst>
            <pc:docMk/>
            <pc:sldMk cId="2579502238" sldId="336"/>
            <ac:spMk id="13" creationId="{CFECEDB2-BBC2-51F4-E74F-5DE7339050FB}"/>
          </ac:spMkLst>
        </pc:spChg>
        <pc:spChg chg="add mod">
          <ac:chgData name="Sarah Detwiler" userId="3d5100d8-aaa0-42b6-8233-af09b39f17d9" providerId="ADAL" clId="{33DAF689-E81A-43F4-882E-ACFCD1085BDC}" dt="2024-07-02T10:58:06.756" v="6993" actId="14100"/>
          <ac:spMkLst>
            <pc:docMk/>
            <pc:sldMk cId="2579502238" sldId="336"/>
            <ac:spMk id="14" creationId="{33E95021-5657-6674-45E0-24DEA4604313}"/>
          </ac:spMkLst>
        </pc:spChg>
        <pc:picChg chg="add mod">
          <ac:chgData name="Sarah Detwiler" userId="3d5100d8-aaa0-42b6-8233-af09b39f17d9" providerId="ADAL" clId="{33DAF689-E81A-43F4-882E-ACFCD1085BDC}" dt="2024-07-02T11:06:15.415" v="7055" actId="14100"/>
          <ac:picMkLst>
            <pc:docMk/>
            <pc:sldMk cId="2579502238" sldId="336"/>
            <ac:picMk id="4" creationId="{593498A9-DA27-BE51-58D3-78BDB476FCAF}"/>
          </ac:picMkLst>
        </pc:picChg>
        <pc:picChg chg="add mod">
          <ac:chgData name="Sarah Detwiler" userId="3d5100d8-aaa0-42b6-8233-af09b39f17d9" providerId="ADAL" clId="{33DAF689-E81A-43F4-882E-ACFCD1085BDC}" dt="2024-07-02T11:00:33.791" v="7017" actId="14861"/>
          <ac:picMkLst>
            <pc:docMk/>
            <pc:sldMk cId="2579502238" sldId="336"/>
            <ac:picMk id="10" creationId="{59C4F2D3-9082-15CB-78D1-B234D2906C47}"/>
          </ac:picMkLst>
        </pc:picChg>
        <pc:picChg chg="add del mod">
          <ac:chgData name="Sarah Detwiler" userId="3d5100d8-aaa0-42b6-8233-af09b39f17d9" providerId="ADAL" clId="{33DAF689-E81A-43F4-882E-ACFCD1085BDC}" dt="2024-07-02T10:56:52.328" v="6987" actId="478"/>
          <ac:picMkLst>
            <pc:docMk/>
            <pc:sldMk cId="2579502238" sldId="336"/>
            <ac:picMk id="11" creationId="{9416162C-E365-8971-1CE5-1ED1CF3A3B2C}"/>
          </ac:picMkLst>
        </pc:picChg>
        <pc:picChg chg="add del mod">
          <ac:chgData name="Sarah Detwiler" userId="3d5100d8-aaa0-42b6-8233-af09b39f17d9" providerId="ADAL" clId="{33DAF689-E81A-43F4-882E-ACFCD1085BDC}" dt="2024-07-02T11:06:15.415" v="7051" actId="1076"/>
          <ac:picMkLst>
            <pc:docMk/>
            <pc:sldMk cId="2579502238" sldId="336"/>
            <ac:picMk id="15" creationId="{34242370-9E7A-97BB-9E1D-660CC1EAE185}"/>
          </ac:picMkLst>
        </pc:picChg>
        <pc:picChg chg="add mod">
          <ac:chgData name="Sarah Detwiler" userId="3d5100d8-aaa0-42b6-8233-af09b39f17d9" providerId="ADAL" clId="{33DAF689-E81A-43F4-882E-ACFCD1085BDC}" dt="2024-07-02T12:32:49.418" v="8307" actId="1035"/>
          <ac:picMkLst>
            <pc:docMk/>
            <pc:sldMk cId="2579502238" sldId="336"/>
            <ac:picMk id="16" creationId="{DB26684F-65C3-BA1E-8B5C-E19D03022529}"/>
          </ac:picMkLst>
        </pc:picChg>
      </pc:sldChg>
      <pc:sldChg chg="addSp delSp modSp add del mod">
        <pc:chgData name="Sarah Detwiler" userId="3d5100d8-aaa0-42b6-8233-af09b39f17d9" providerId="ADAL" clId="{33DAF689-E81A-43F4-882E-ACFCD1085BDC}" dt="2024-07-02T11:17:26.938" v="7221" actId="47"/>
        <pc:sldMkLst>
          <pc:docMk/>
          <pc:sldMk cId="1972063737" sldId="337"/>
        </pc:sldMkLst>
        <pc:spChg chg="mod">
          <ac:chgData name="Sarah Detwiler" userId="3d5100d8-aaa0-42b6-8233-af09b39f17d9" providerId="ADAL" clId="{33DAF689-E81A-43F4-882E-ACFCD1085BDC}" dt="2024-07-02T11:15:41.185" v="7208" actId="20577"/>
          <ac:spMkLst>
            <pc:docMk/>
            <pc:sldMk cId="1972063737" sldId="337"/>
            <ac:spMk id="2" creationId="{9127C6D2-C52E-CFC9-F928-DEAF88F7BA78}"/>
          </ac:spMkLst>
        </pc:spChg>
        <pc:spChg chg="del mod">
          <ac:chgData name="Sarah Detwiler" userId="3d5100d8-aaa0-42b6-8233-af09b39f17d9" providerId="ADAL" clId="{33DAF689-E81A-43F4-882E-ACFCD1085BDC}" dt="2024-07-02T11:10:13.435" v="7113" actId="21"/>
          <ac:spMkLst>
            <pc:docMk/>
            <pc:sldMk cId="1972063737" sldId="337"/>
            <ac:spMk id="3" creationId="{7A9D52D4-EF47-039F-095B-1ACAB814A6F5}"/>
          </ac:spMkLst>
        </pc:spChg>
        <pc:spChg chg="add mod">
          <ac:chgData name="Sarah Detwiler" userId="3d5100d8-aaa0-42b6-8233-af09b39f17d9" providerId="ADAL" clId="{33DAF689-E81A-43F4-882E-ACFCD1085BDC}" dt="2024-07-02T11:14:09.507" v="7180" actId="1076"/>
          <ac:spMkLst>
            <pc:docMk/>
            <pc:sldMk cId="1972063737" sldId="337"/>
            <ac:spMk id="5" creationId="{460246DA-2288-28DF-F343-4F133EA5F767}"/>
          </ac:spMkLst>
        </pc:spChg>
        <pc:spChg chg="add mod">
          <ac:chgData name="Sarah Detwiler" userId="3d5100d8-aaa0-42b6-8233-af09b39f17d9" providerId="ADAL" clId="{33DAF689-E81A-43F4-882E-ACFCD1085BDC}" dt="2024-07-02T11:14:21.084" v="7184" actId="1076"/>
          <ac:spMkLst>
            <pc:docMk/>
            <pc:sldMk cId="1972063737" sldId="337"/>
            <ac:spMk id="6" creationId="{003AE5CC-606D-D3F5-C03E-6A740E360BAF}"/>
          </ac:spMkLst>
        </pc:spChg>
        <pc:spChg chg="add mod">
          <ac:chgData name="Sarah Detwiler" userId="3d5100d8-aaa0-42b6-8233-af09b39f17d9" providerId="ADAL" clId="{33DAF689-E81A-43F4-882E-ACFCD1085BDC}" dt="2024-07-02T11:13:44.779" v="7170" actId="1076"/>
          <ac:spMkLst>
            <pc:docMk/>
            <pc:sldMk cId="1972063737" sldId="337"/>
            <ac:spMk id="7" creationId="{EF51B7D3-E6E2-243D-0485-21BFABD68A40}"/>
          </ac:spMkLst>
        </pc:spChg>
        <pc:spChg chg="add mod">
          <ac:chgData name="Sarah Detwiler" userId="3d5100d8-aaa0-42b6-8233-af09b39f17d9" providerId="ADAL" clId="{33DAF689-E81A-43F4-882E-ACFCD1085BDC}" dt="2024-07-02T11:09:06.361" v="7087" actId="1076"/>
          <ac:spMkLst>
            <pc:docMk/>
            <pc:sldMk cId="1972063737" sldId="337"/>
            <ac:spMk id="8" creationId="{DF100B67-4B21-E259-F93D-4F1DE3236037}"/>
          </ac:spMkLst>
        </pc:spChg>
        <pc:spChg chg="add mod">
          <ac:chgData name="Sarah Detwiler" userId="3d5100d8-aaa0-42b6-8233-af09b39f17d9" providerId="ADAL" clId="{33DAF689-E81A-43F4-882E-ACFCD1085BDC}" dt="2024-07-02T11:13:40.212" v="7167" actId="1076"/>
          <ac:spMkLst>
            <pc:docMk/>
            <pc:sldMk cId="1972063737" sldId="337"/>
            <ac:spMk id="9" creationId="{2D95D58D-C0EF-5109-9EB1-52C59E0449D1}"/>
          </ac:spMkLst>
        </pc:spChg>
        <pc:spChg chg="add del mod">
          <ac:chgData name="Sarah Detwiler" userId="3d5100d8-aaa0-42b6-8233-af09b39f17d9" providerId="ADAL" clId="{33DAF689-E81A-43F4-882E-ACFCD1085BDC}" dt="2024-07-02T11:10:18.614" v="7115" actId="478"/>
          <ac:spMkLst>
            <pc:docMk/>
            <pc:sldMk cId="1972063737" sldId="337"/>
            <ac:spMk id="12" creationId="{6DD4D193-2B6E-4517-502C-9BA79D361D38}"/>
          </ac:spMkLst>
        </pc:spChg>
        <pc:spChg chg="add mod">
          <ac:chgData name="Sarah Detwiler" userId="3d5100d8-aaa0-42b6-8233-af09b39f17d9" providerId="ADAL" clId="{33DAF689-E81A-43F4-882E-ACFCD1085BDC}" dt="2024-07-02T11:15:00.931" v="7190" actId="948"/>
          <ac:spMkLst>
            <pc:docMk/>
            <pc:sldMk cId="1972063737" sldId="337"/>
            <ac:spMk id="13" creationId="{7A9D52D4-EF47-039F-095B-1ACAB814A6F5}"/>
          </ac:spMkLst>
        </pc:spChg>
        <pc:spChg chg="add mod">
          <ac:chgData name="Sarah Detwiler" userId="3d5100d8-aaa0-42b6-8233-af09b39f17d9" providerId="ADAL" clId="{33DAF689-E81A-43F4-882E-ACFCD1085BDC}" dt="2024-07-02T11:14:45.529" v="7188" actId="113"/>
          <ac:spMkLst>
            <pc:docMk/>
            <pc:sldMk cId="1972063737" sldId="337"/>
            <ac:spMk id="14" creationId="{CB8658B2-7134-6257-9230-12C7D06CDB05}"/>
          </ac:spMkLst>
        </pc:spChg>
        <pc:spChg chg="add mod">
          <ac:chgData name="Sarah Detwiler" userId="3d5100d8-aaa0-42b6-8233-af09b39f17d9" providerId="ADAL" clId="{33DAF689-E81A-43F4-882E-ACFCD1085BDC}" dt="2024-07-02T11:14:44.430" v="7187" actId="113"/>
          <ac:spMkLst>
            <pc:docMk/>
            <pc:sldMk cId="1972063737" sldId="337"/>
            <ac:spMk id="15" creationId="{8854D826-9DE7-516D-993C-B5275BE4283E}"/>
          </ac:spMkLst>
        </pc:spChg>
      </pc:sldChg>
      <pc:sldChg chg="addSp delSp modSp new mod modNotesTx">
        <pc:chgData name="Sarah Detwiler" userId="3d5100d8-aaa0-42b6-8233-af09b39f17d9" providerId="ADAL" clId="{33DAF689-E81A-43F4-882E-ACFCD1085BDC}" dt="2024-07-02T12:50:21.410" v="8576" actId="20577"/>
        <pc:sldMkLst>
          <pc:docMk/>
          <pc:sldMk cId="3617048179" sldId="338"/>
        </pc:sldMkLst>
        <pc:spChg chg="del">
          <ac:chgData name="Sarah Detwiler" userId="3d5100d8-aaa0-42b6-8233-af09b39f17d9" providerId="ADAL" clId="{33DAF689-E81A-43F4-882E-ACFCD1085BDC}" dt="2024-07-02T11:16:25.659" v="7211" actId="478"/>
          <ac:spMkLst>
            <pc:docMk/>
            <pc:sldMk cId="3617048179" sldId="338"/>
            <ac:spMk id="2" creationId="{5B3F7354-73B7-E155-60C0-C3A4C87292FE}"/>
          </ac:spMkLst>
        </pc:spChg>
        <pc:spChg chg="del">
          <ac:chgData name="Sarah Detwiler" userId="3d5100d8-aaa0-42b6-8233-af09b39f17d9" providerId="ADAL" clId="{33DAF689-E81A-43F4-882E-ACFCD1085BDC}" dt="2024-07-02T11:16:27.339" v="7212" actId="478"/>
          <ac:spMkLst>
            <pc:docMk/>
            <pc:sldMk cId="3617048179" sldId="338"/>
            <ac:spMk id="3" creationId="{565CD74A-7BC0-4486-CF8E-9565C0D27739}"/>
          </ac:spMkLst>
        </pc:spChg>
        <pc:spChg chg="add mod">
          <ac:chgData name="Sarah Detwiler" userId="3d5100d8-aaa0-42b6-8233-af09b39f17d9" providerId="ADAL" clId="{33DAF689-E81A-43F4-882E-ACFCD1085BDC}" dt="2024-07-02T11:16:14.102" v="7210"/>
          <ac:spMkLst>
            <pc:docMk/>
            <pc:sldMk cId="3617048179" sldId="338"/>
            <ac:spMk id="4" creationId="{3B480C66-AFE5-F514-AEDA-3794AE4CE1A4}"/>
          </ac:spMkLst>
        </pc:spChg>
        <pc:spChg chg="add mod">
          <ac:chgData name="Sarah Detwiler" userId="3d5100d8-aaa0-42b6-8233-af09b39f17d9" providerId="ADAL" clId="{33DAF689-E81A-43F4-882E-ACFCD1085BDC}" dt="2024-07-02T11:16:14.102" v="7210"/>
          <ac:spMkLst>
            <pc:docMk/>
            <pc:sldMk cId="3617048179" sldId="338"/>
            <ac:spMk id="5" creationId="{EA4A56E6-BE07-111A-8F7F-F1E35FCA3BC9}"/>
          </ac:spMkLst>
        </pc:spChg>
        <pc:spChg chg="add mod">
          <ac:chgData name="Sarah Detwiler" userId="3d5100d8-aaa0-42b6-8233-af09b39f17d9" providerId="ADAL" clId="{33DAF689-E81A-43F4-882E-ACFCD1085BDC}" dt="2024-07-02T11:16:14.102" v="7210"/>
          <ac:spMkLst>
            <pc:docMk/>
            <pc:sldMk cId="3617048179" sldId="338"/>
            <ac:spMk id="6" creationId="{73FCA5CD-5439-FD90-36C6-6994DD2FC338}"/>
          </ac:spMkLst>
        </pc:spChg>
        <pc:spChg chg="add mod">
          <ac:chgData name="Sarah Detwiler" userId="3d5100d8-aaa0-42b6-8233-af09b39f17d9" providerId="ADAL" clId="{33DAF689-E81A-43F4-882E-ACFCD1085BDC}" dt="2024-07-02T11:16:14.102" v="7210"/>
          <ac:spMkLst>
            <pc:docMk/>
            <pc:sldMk cId="3617048179" sldId="338"/>
            <ac:spMk id="7" creationId="{F6705C3C-946D-8D40-D550-D8E6A19B298B}"/>
          </ac:spMkLst>
        </pc:spChg>
        <pc:spChg chg="add mod">
          <ac:chgData name="Sarah Detwiler" userId="3d5100d8-aaa0-42b6-8233-af09b39f17d9" providerId="ADAL" clId="{33DAF689-E81A-43F4-882E-ACFCD1085BDC}" dt="2024-07-02T11:16:14.102" v="7210"/>
          <ac:spMkLst>
            <pc:docMk/>
            <pc:sldMk cId="3617048179" sldId="338"/>
            <ac:spMk id="8" creationId="{C95AA59A-F6F1-EEFB-61BC-B392FDD44D5F}"/>
          </ac:spMkLst>
        </pc:spChg>
        <pc:spChg chg="add mod">
          <ac:chgData name="Sarah Detwiler" userId="3d5100d8-aaa0-42b6-8233-af09b39f17d9" providerId="ADAL" clId="{33DAF689-E81A-43F4-882E-ACFCD1085BDC}" dt="2024-07-02T11:16:14.102" v="7210"/>
          <ac:spMkLst>
            <pc:docMk/>
            <pc:sldMk cId="3617048179" sldId="338"/>
            <ac:spMk id="9" creationId="{730A8BBF-4340-650B-419F-0E2F737E4DB2}"/>
          </ac:spMkLst>
        </pc:spChg>
        <pc:spChg chg="add mod">
          <ac:chgData name="Sarah Detwiler" userId="3d5100d8-aaa0-42b6-8233-af09b39f17d9" providerId="ADAL" clId="{33DAF689-E81A-43F4-882E-ACFCD1085BDC}" dt="2024-07-02T11:16:14.102" v="7210"/>
          <ac:spMkLst>
            <pc:docMk/>
            <pc:sldMk cId="3617048179" sldId="338"/>
            <ac:spMk id="10" creationId="{2D90C762-780A-232F-E96F-C640A4E646FA}"/>
          </ac:spMkLst>
        </pc:spChg>
        <pc:spChg chg="add mod">
          <ac:chgData name="Sarah Detwiler" userId="3d5100d8-aaa0-42b6-8233-af09b39f17d9" providerId="ADAL" clId="{33DAF689-E81A-43F4-882E-ACFCD1085BDC}" dt="2024-07-02T11:32:26.903" v="7481" actId="1035"/>
          <ac:spMkLst>
            <pc:docMk/>
            <pc:sldMk cId="3617048179" sldId="338"/>
            <ac:spMk id="11" creationId="{469A11F2-F4F3-A090-14CE-79FC44CD0EFA}"/>
          </ac:spMkLst>
        </pc:spChg>
        <pc:spChg chg="add mod">
          <ac:chgData name="Sarah Detwiler" userId="3d5100d8-aaa0-42b6-8233-af09b39f17d9" providerId="ADAL" clId="{33DAF689-E81A-43F4-882E-ACFCD1085BDC}" dt="2024-07-02T11:34:41.468" v="7504" actId="255"/>
          <ac:spMkLst>
            <pc:docMk/>
            <pc:sldMk cId="3617048179" sldId="338"/>
            <ac:spMk id="12" creationId="{3A7C6767-F41F-45BD-3207-8FE0A1BE4BF2}"/>
          </ac:spMkLst>
        </pc:spChg>
        <pc:spChg chg="add mod">
          <ac:chgData name="Sarah Detwiler" userId="3d5100d8-aaa0-42b6-8233-af09b39f17d9" providerId="ADAL" clId="{33DAF689-E81A-43F4-882E-ACFCD1085BDC}" dt="2024-07-02T11:35:33.047" v="7511" actId="1076"/>
          <ac:spMkLst>
            <pc:docMk/>
            <pc:sldMk cId="3617048179" sldId="338"/>
            <ac:spMk id="13" creationId="{ECDDAC60-50F6-D196-8895-9BA87889F741}"/>
          </ac:spMkLst>
        </pc:spChg>
        <pc:spChg chg="add mod">
          <ac:chgData name="Sarah Detwiler" userId="3d5100d8-aaa0-42b6-8233-af09b39f17d9" providerId="ADAL" clId="{33DAF689-E81A-43F4-882E-ACFCD1085BDC}" dt="2024-07-02T11:32:26.903" v="7481" actId="1035"/>
          <ac:spMkLst>
            <pc:docMk/>
            <pc:sldMk cId="3617048179" sldId="338"/>
            <ac:spMk id="14" creationId="{D738A0B5-53AE-0AE9-9DDD-ABCD2B5290D9}"/>
          </ac:spMkLst>
        </pc:spChg>
        <pc:spChg chg="add mod">
          <ac:chgData name="Sarah Detwiler" userId="3d5100d8-aaa0-42b6-8233-af09b39f17d9" providerId="ADAL" clId="{33DAF689-E81A-43F4-882E-ACFCD1085BDC}" dt="2024-07-02T11:34:44.575" v="7505" actId="255"/>
          <ac:spMkLst>
            <pc:docMk/>
            <pc:sldMk cId="3617048179" sldId="338"/>
            <ac:spMk id="15" creationId="{C69356FE-D7C4-3932-DC7F-34128CEE70FB}"/>
          </ac:spMkLst>
        </pc:spChg>
        <pc:spChg chg="add mod">
          <ac:chgData name="Sarah Detwiler" userId="3d5100d8-aaa0-42b6-8233-af09b39f17d9" providerId="ADAL" clId="{33DAF689-E81A-43F4-882E-ACFCD1085BDC}" dt="2024-07-02T11:34:54.670" v="7508" actId="1076"/>
          <ac:spMkLst>
            <pc:docMk/>
            <pc:sldMk cId="3617048179" sldId="338"/>
            <ac:spMk id="16" creationId="{930E89A5-DB8B-854F-9FE1-CD21E8553513}"/>
          </ac:spMkLst>
        </pc:spChg>
        <pc:spChg chg="add mod">
          <ac:chgData name="Sarah Detwiler" userId="3d5100d8-aaa0-42b6-8233-af09b39f17d9" providerId="ADAL" clId="{33DAF689-E81A-43F4-882E-ACFCD1085BDC}" dt="2024-07-02T11:35:54.342" v="7515" actId="1076"/>
          <ac:spMkLst>
            <pc:docMk/>
            <pc:sldMk cId="3617048179" sldId="338"/>
            <ac:spMk id="17" creationId="{AA51FDC1-4031-BB1A-A85D-0B68B94EC92B}"/>
          </ac:spMkLst>
        </pc:spChg>
        <pc:spChg chg="add mod">
          <ac:chgData name="Sarah Detwiler" userId="3d5100d8-aaa0-42b6-8233-af09b39f17d9" providerId="ADAL" clId="{33DAF689-E81A-43F4-882E-ACFCD1085BDC}" dt="2024-07-02T11:35:49.728" v="7514" actId="1076"/>
          <ac:spMkLst>
            <pc:docMk/>
            <pc:sldMk cId="3617048179" sldId="338"/>
            <ac:spMk id="18" creationId="{B1C96C32-F7C7-2A1A-FAB0-CF1735CD33AA}"/>
          </ac:spMkLst>
        </pc:spChg>
        <pc:spChg chg="add mod">
          <ac:chgData name="Sarah Detwiler" userId="3d5100d8-aaa0-42b6-8233-af09b39f17d9" providerId="ADAL" clId="{33DAF689-E81A-43F4-882E-ACFCD1085BDC}" dt="2024-07-02T11:16:45.155" v="7214"/>
          <ac:spMkLst>
            <pc:docMk/>
            <pc:sldMk cId="3617048179" sldId="338"/>
            <ac:spMk id="19" creationId="{5F4C10D4-CA18-79FA-F945-27D14FC4E4AF}"/>
          </ac:spMkLst>
        </pc:spChg>
        <pc:spChg chg="add mod">
          <ac:chgData name="Sarah Detwiler" userId="3d5100d8-aaa0-42b6-8233-af09b39f17d9" providerId="ADAL" clId="{33DAF689-E81A-43F4-882E-ACFCD1085BDC}" dt="2024-07-02T11:16:50.085" v="7215"/>
          <ac:spMkLst>
            <pc:docMk/>
            <pc:sldMk cId="3617048179" sldId="338"/>
            <ac:spMk id="20" creationId="{DEDE8128-60B2-A8C6-DAB7-C16E30C16AEE}"/>
          </ac:spMkLst>
        </pc:spChg>
        <pc:spChg chg="add mod">
          <ac:chgData name="Sarah Detwiler" userId="3d5100d8-aaa0-42b6-8233-af09b39f17d9" providerId="ADAL" clId="{33DAF689-E81A-43F4-882E-ACFCD1085BDC}" dt="2024-07-02T11:32:32.226" v="7486" actId="1035"/>
          <ac:spMkLst>
            <pc:docMk/>
            <pc:sldMk cId="3617048179" sldId="338"/>
            <ac:spMk id="21" creationId="{D3E4954B-74E2-2EBA-CD78-217BC9CFFF50}"/>
          </ac:spMkLst>
        </pc:spChg>
        <pc:spChg chg="add mod">
          <ac:chgData name="Sarah Detwiler" userId="3d5100d8-aaa0-42b6-8233-af09b39f17d9" providerId="ADAL" clId="{33DAF689-E81A-43F4-882E-ACFCD1085BDC}" dt="2024-07-02T11:32:53.277" v="7487" actId="1076"/>
          <ac:spMkLst>
            <pc:docMk/>
            <pc:sldMk cId="3617048179" sldId="338"/>
            <ac:spMk id="22" creationId="{00767078-CF8B-8172-770A-9D3AD463E5B7}"/>
          </ac:spMkLst>
        </pc:spChg>
        <pc:spChg chg="add mod">
          <ac:chgData name="Sarah Detwiler" userId="3d5100d8-aaa0-42b6-8233-af09b39f17d9" providerId="ADAL" clId="{33DAF689-E81A-43F4-882E-ACFCD1085BDC}" dt="2024-07-02T11:36:39.487" v="7561" actId="1076"/>
          <ac:spMkLst>
            <pc:docMk/>
            <pc:sldMk cId="3617048179" sldId="338"/>
            <ac:spMk id="23" creationId="{42522958-B78B-4450-26D7-DB9D1A55EF6A}"/>
          </ac:spMkLst>
        </pc:spChg>
        <pc:spChg chg="add mod">
          <ac:chgData name="Sarah Detwiler" userId="3d5100d8-aaa0-42b6-8233-af09b39f17d9" providerId="ADAL" clId="{33DAF689-E81A-43F4-882E-ACFCD1085BDC}" dt="2024-07-02T12:42:35.518" v="8424"/>
          <ac:spMkLst>
            <pc:docMk/>
            <pc:sldMk cId="3617048179" sldId="338"/>
            <ac:spMk id="25" creationId="{4948377F-DA41-8188-38C4-230B4471B607}"/>
          </ac:spMkLst>
        </pc:spChg>
        <pc:picChg chg="add del mod">
          <ac:chgData name="Sarah Detwiler" userId="3d5100d8-aaa0-42b6-8233-af09b39f17d9" providerId="ADAL" clId="{33DAF689-E81A-43F4-882E-ACFCD1085BDC}" dt="2024-07-02T12:42:34.890" v="8423" actId="478"/>
          <ac:picMkLst>
            <pc:docMk/>
            <pc:sldMk cId="3617048179" sldId="338"/>
            <ac:picMk id="24" creationId="{8631CE63-4225-4997-D87F-95A9EB700F7B}"/>
          </ac:picMkLst>
        </pc:picChg>
      </pc:sldChg>
      <pc:sldChg chg="new del">
        <pc:chgData name="Sarah Detwiler" userId="3d5100d8-aaa0-42b6-8233-af09b39f17d9" providerId="ADAL" clId="{33DAF689-E81A-43F4-882E-ACFCD1085BDC}" dt="2024-07-02T12:45:50.361" v="8562" actId="47"/>
        <pc:sldMkLst>
          <pc:docMk/>
          <pc:sldMk cId="2090929022" sldId="339"/>
        </pc:sldMkLst>
      </pc:sldChg>
      <pc:sldChg chg="addSp modSp new del mod">
        <pc:chgData name="Sarah Detwiler" userId="3d5100d8-aaa0-42b6-8233-af09b39f17d9" providerId="ADAL" clId="{33DAF689-E81A-43F4-882E-ACFCD1085BDC}" dt="2024-07-02T12:40:47.768" v="8406" actId="47"/>
        <pc:sldMkLst>
          <pc:docMk/>
          <pc:sldMk cId="2960408449" sldId="339"/>
        </pc:sldMkLst>
        <pc:spChg chg="mod">
          <ac:chgData name="Sarah Detwiler" userId="3d5100d8-aaa0-42b6-8233-af09b39f17d9" providerId="ADAL" clId="{33DAF689-E81A-43F4-882E-ACFCD1085BDC}" dt="2024-07-02T12:39:54.259" v="8405" actId="20577"/>
          <ac:spMkLst>
            <pc:docMk/>
            <pc:sldMk cId="2960408449" sldId="339"/>
            <ac:spMk id="2" creationId="{7207497F-1A65-B2E5-5292-104003078E80}"/>
          </ac:spMkLst>
        </pc:spChg>
        <pc:spChg chg="add mod">
          <ac:chgData name="Sarah Detwiler" userId="3d5100d8-aaa0-42b6-8233-af09b39f17d9" providerId="ADAL" clId="{33DAF689-E81A-43F4-882E-ACFCD1085BDC}" dt="2024-07-02T12:39:43.789" v="8380"/>
          <ac:spMkLst>
            <pc:docMk/>
            <pc:sldMk cId="2960408449" sldId="339"/>
            <ac:spMk id="5" creationId="{95055379-7372-EBC4-D5DB-CD2318AF0905}"/>
          </ac:spMkLst>
        </pc:spChg>
      </pc:sldChg>
      <pc:sldChg chg="delSp new del mod">
        <pc:chgData name="Sarah Detwiler" userId="3d5100d8-aaa0-42b6-8233-af09b39f17d9" providerId="ADAL" clId="{33DAF689-E81A-43F4-882E-ACFCD1085BDC}" dt="2024-07-02T12:21:58.792" v="8239" actId="47"/>
        <pc:sldMkLst>
          <pc:docMk/>
          <pc:sldMk cId="3293186692" sldId="339"/>
        </pc:sldMkLst>
        <pc:spChg chg="del">
          <ac:chgData name="Sarah Detwiler" userId="3d5100d8-aaa0-42b6-8233-af09b39f17d9" providerId="ADAL" clId="{33DAF689-E81A-43F4-882E-ACFCD1085BDC}" dt="2024-07-02T12:00:09.737" v="7799" actId="478"/>
          <ac:spMkLst>
            <pc:docMk/>
            <pc:sldMk cId="3293186692" sldId="339"/>
            <ac:spMk id="2" creationId="{53E42D70-4939-E713-6A20-3171B35095B8}"/>
          </ac:spMkLst>
        </pc:spChg>
        <pc:spChg chg="del">
          <ac:chgData name="Sarah Detwiler" userId="3d5100d8-aaa0-42b6-8233-af09b39f17d9" providerId="ADAL" clId="{33DAF689-E81A-43F4-882E-ACFCD1085BDC}" dt="2024-07-02T12:00:11.274" v="7800" actId="478"/>
          <ac:spMkLst>
            <pc:docMk/>
            <pc:sldMk cId="3293186692" sldId="339"/>
            <ac:spMk id="3" creationId="{3998D5F5-BE4C-B6F7-4A9E-4DF2AAB28118}"/>
          </ac:spMkLst>
        </pc:spChg>
      </pc:sldChg>
      <pc:sldChg chg="modSp add del mod">
        <pc:chgData name="Sarah Detwiler" userId="3d5100d8-aaa0-42b6-8233-af09b39f17d9" providerId="ADAL" clId="{33DAF689-E81A-43F4-882E-ACFCD1085BDC}" dt="2024-07-02T12:34:51.355" v="8360" actId="47"/>
        <pc:sldMkLst>
          <pc:docMk/>
          <pc:sldMk cId="4119701257" sldId="339"/>
        </pc:sldMkLst>
        <pc:spChg chg="mod">
          <ac:chgData name="Sarah Detwiler" userId="3d5100d8-aaa0-42b6-8233-af09b39f17d9" providerId="ADAL" clId="{33DAF689-E81A-43F4-882E-ACFCD1085BDC}" dt="2024-07-02T12:29:26.581" v="8276" actId="1076"/>
          <ac:spMkLst>
            <pc:docMk/>
            <pc:sldMk cId="4119701257" sldId="339"/>
            <ac:spMk id="7" creationId="{543084F6-99A0-27D1-4435-FFEAA995BBA2}"/>
          </ac:spMkLst>
        </pc:spChg>
        <pc:picChg chg="mod">
          <ac:chgData name="Sarah Detwiler" userId="3d5100d8-aaa0-42b6-8233-af09b39f17d9" providerId="ADAL" clId="{33DAF689-E81A-43F4-882E-ACFCD1085BDC}" dt="2024-07-02T12:29:24.446" v="8275" actId="1036"/>
          <ac:picMkLst>
            <pc:docMk/>
            <pc:sldMk cId="4119701257" sldId="339"/>
            <ac:picMk id="4" creationId="{E5A53903-6337-5D1F-4EDF-403B48091478}"/>
          </ac:picMkLst>
        </pc:picChg>
      </pc:sldChg>
    </pc:docChg>
  </pc:docChgLst>
  <pc:docChgLst>
    <pc:chgData name="Kamali Brooks" userId="c4f7d4aa-f934-418c-aa11-f8bc51a77fd8" providerId="ADAL" clId="{6C50785C-DF60-48B5-A586-F52398DF3DDF}"/>
    <pc:docChg chg="custSel modSld">
      <pc:chgData name="Kamali Brooks" userId="c4f7d4aa-f934-418c-aa11-f8bc51a77fd8" providerId="ADAL" clId="{6C50785C-DF60-48B5-A586-F52398DF3DDF}" dt="2024-02-22T01:55:46.366" v="17" actId="1076"/>
      <pc:docMkLst>
        <pc:docMk/>
      </pc:docMkLst>
      <pc:sldChg chg="modSp mod">
        <pc:chgData name="Kamali Brooks" userId="c4f7d4aa-f934-418c-aa11-f8bc51a77fd8" providerId="ADAL" clId="{6C50785C-DF60-48B5-A586-F52398DF3DDF}" dt="2024-02-22T01:55:46.366" v="17" actId="1076"/>
        <pc:sldMkLst>
          <pc:docMk/>
          <pc:sldMk cId="3712423172" sldId="256"/>
        </pc:sldMkLst>
        <pc:spChg chg="mod">
          <ac:chgData name="Kamali Brooks" userId="c4f7d4aa-f934-418c-aa11-f8bc51a77fd8" providerId="ADAL" clId="{6C50785C-DF60-48B5-A586-F52398DF3DDF}" dt="2024-02-22T01:55:46.366" v="17" actId="1076"/>
          <ac:spMkLst>
            <pc:docMk/>
            <pc:sldMk cId="3712423172" sldId="256"/>
            <ac:spMk id="3" creationId="{3240A5E7-E7B7-EEDC-1E9D-E3F53DFFB06C}"/>
          </ac:spMkLst>
        </pc:spChg>
        <pc:spChg chg="mod">
          <ac:chgData name="Kamali Brooks" userId="c4f7d4aa-f934-418c-aa11-f8bc51a77fd8" providerId="ADAL" clId="{6C50785C-DF60-48B5-A586-F52398DF3DDF}" dt="2024-02-22T01:55:31.957" v="16" actId="1076"/>
          <ac:spMkLst>
            <pc:docMk/>
            <pc:sldMk cId="3712423172" sldId="256"/>
            <ac:spMk id="14" creationId="{F7A46274-5918-8F5E-91D0-8C011C3AEAA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031897285592032E-2"/>
          <c:y val="4.5309253993418168E-2"/>
          <c:w val="0.9098713457008083"/>
          <c:h val="0.78864954942108367"/>
        </c:manualLayout>
      </c:layout>
      <c:pieChart>
        <c:varyColors val="1"/>
        <c:ser>
          <c:idx val="0"/>
          <c:order val="0"/>
          <c:tx>
            <c:strRef>
              <c:f>Sheet1!$B$1</c:f>
              <c:strCache>
                <c:ptCount val="1"/>
                <c:pt idx="0">
                  <c:v>Clubs Participating in Dream It, Be It</c:v>
                </c:pt>
              </c:strCache>
            </c:strRef>
          </c:tx>
          <c:explosion val="5"/>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9A-4C70-BA35-A56913F8648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9A-4C70-BA35-A56913F86485}"/>
              </c:ext>
            </c:extLst>
          </c:dPt>
          <c:dLbls>
            <c:delete val="1"/>
          </c:dLbls>
          <c:cat>
            <c:strRef>
              <c:f>Sheet1!$A$2:$A$3</c:f>
              <c:strCache>
                <c:ptCount val="2"/>
                <c:pt idx="0">
                  <c:v>Not Participating</c:v>
                </c:pt>
                <c:pt idx="1">
                  <c:v>Participating</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039A-4C70-BA35-A56913F86485}"/>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4E5CF-0D09-4895-A701-CA751C599147}" type="datetimeFigureOut">
              <a:rPr lang="en-US" smtClean="0"/>
              <a:t>7/3/2024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D319E-7D91-4E74-9A3C-2DF469A9B400}" type="slidenum">
              <a:rPr lang="en-US" smtClean="0"/>
              <a:t>‹#›</a:t>
            </a:fld>
            <a:endParaRPr lang="en-US"/>
          </a:p>
        </p:txBody>
      </p:sp>
    </p:spTree>
    <p:extLst>
      <p:ext uri="{BB962C8B-B14F-4D97-AF65-F5344CB8AC3E}">
        <p14:creationId xmlns:p14="http://schemas.microsoft.com/office/powerpoint/2010/main" val="171431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Hello, I’m (NAME AND TITLE).</a:t>
            </a:r>
          </a:p>
        </p:txBody>
      </p:sp>
      <p:sp>
        <p:nvSpPr>
          <p:cNvPr id="4" name="Slide Number Placeholder 3"/>
          <p:cNvSpPr>
            <a:spLocks noGrp="1"/>
          </p:cNvSpPr>
          <p:nvPr>
            <p:ph type="sldNum" sz="quarter" idx="5"/>
          </p:nvPr>
        </p:nvSpPr>
        <p:spPr/>
        <p:txBody>
          <a:bodyPr/>
          <a:lstStyle/>
          <a:p>
            <a:fld id="{184D319E-7D91-4E74-9A3C-2DF469A9B400}" type="slidenum">
              <a:rPr lang="en-US" smtClean="0"/>
              <a:t>1</a:t>
            </a:fld>
            <a:endParaRPr lang="en-US"/>
          </a:p>
        </p:txBody>
      </p:sp>
    </p:spTree>
    <p:extLst>
      <p:ext uri="{BB962C8B-B14F-4D97-AF65-F5344CB8AC3E}">
        <p14:creationId xmlns:p14="http://schemas.microsoft.com/office/powerpoint/2010/main" val="1862125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 you know, all Soroptimists in our SIA federation are working together on a common Big Goal until 2031: we will invest in the dreams of half a million women and girls through access to education. Today we’ll explore some ways to increase the number of women and girls your club can reach through the Dream Programs and Big Goal Accelerator Projects. </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2</a:t>
            </a:fld>
            <a:endParaRPr lang="en-US"/>
          </a:p>
        </p:txBody>
      </p:sp>
    </p:spTree>
    <p:extLst>
      <p:ext uri="{BB962C8B-B14F-4D97-AF65-F5344CB8AC3E}">
        <p14:creationId xmlns:p14="http://schemas.microsoft.com/office/powerpoint/2010/main" val="2474063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We will need to work differently and focus on reaching MORE women and girls through access to education and economic empowerment. We need every club to dedicate themselves to increasing the number of women and girls we reach through the Dream Programs and Big Goal Accelerator Projects. But how?</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3</a:t>
            </a:fld>
            <a:endParaRPr lang="en-US"/>
          </a:p>
        </p:txBody>
      </p:sp>
    </p:spTree>
    <p:extLst>
      <p:ext uri="{BB962C8B-B14F-4D97-AF65-F5344CB8AC3E}">
        <p14:creationId xmlns:p14="http://schemas.microsoft.com/office/powerpoint/2010/main" val="3187063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START a Dream It, Be It project. </a:t>
            </a:r>
          </a:p>
        </p:txBody>
      </p:sp>
      <p:sp>
        <p:nvSpPr>
          <p:cNvPr id="4" name="Slide Number Placeholder 3"/>
          <p:cNvSpPr>
            <a:spLocks noGrp="1"/>
          </p:cNvSpPr>
          <p:nvPr>
            <p:ph type="sldNum" sz="quarter" idx="5"/>
          </p:nvPr>
        </p:nvSpPr>
        <p:spPr/>
        <p:txBody>
          <a:bodyPr/>
          <a:lstStyle/>
          <a:p>
            <a:fld id="{184D319E-7D91-4E74-9A3C-2DF469A9B400}" type="slidenum">
              <a:rPr lang="en-US" smtClean="0"/>
              <a:t>4</a:t>
            </a:fld>
            <a:endParaRPr lang="en-US"/>
          </a:p>
        </p:txBody>
      </p:sp>
    </p:spTree>
    <p:extLst>
      <p:ext uri="{BB962C8B-B14F-4D97-AF65-F5344CB8AC3E}">
        <p14:creationId xmlns:p14="http://schemas.microsoft.com/office/powerpoint/2010/main" val="3911771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Only 40% of our clubs are doing DIBI or supporting another club’s project. That means there’s so much Soroptimist sisterhood power being left on the table!  This is the number one way your club can help if you’re not already involved in the program. Dream It, Be It projects can impact many girls with a much lower cost per girl reached than other projects like a scholarship. It’s also a great way to engage potential new members or supporters by having them volunteer in your project—they can see the hands-on impact and change Soroptimists make and want to join themselves!</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5</a:t>
            </a:fld>
            <a:endParaRPr lang="en-US"/>
          </a:p>
        </p:txBody>
      </p:sp>
    </p:spTree>
    <p:extLst>
      <p:ext uri="{BB962C8B-B14F-4D97-AF65-F5344CB8AC3E}">
        <p14:creationId xmlns:p14="http://schemas.microsoft.com/office/powerpoint/2010/main" val="1465455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your club is already doing Dream It, Be It, consider how you can expand your reach: new partnerships, providing incentives for girls to bring a friend to a session, ensuring that your program is fully accessible by offering food and is close to transportation. If your club needs additional funds to expand your program, apply for a Soroptimist Club Grant or explore other funding sources to support your projects.</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6</a:t>
            </a:fld>
            <a:endParaRPr lang="en-US"/>
          </a:p>
        </p:txBody>
      </p:sp>
    </p:spTree>
    <p:extLst>
      <p:ext uri="{BB962C8B-B14F-4D97-AF65-F5344CB8AC3E}">
        <p14:creationId xmlns:p14="http://schemas.microsoft.com/office/powerpoint/2010/main" val="46757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You can also expand your impact through the Live Your Dream Awards. First, ensure that your club has sufficient funds to give more awards and if you need to, consider shifting funds in the budget to support that or asking local businesses/individuals to sponsor an award. You may be pleasantly surprised!</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7</a:t>
            </a:fld>
            <a:endParaRPr lang="en-US"/>
          </a:p>
        </p:txBody>
      </p:sp>
    </p:spTree>
    <p:extLst>
      <p:ext uri="{BB962C8B-B14F-4D97-AF65-F5344CB8AC3E}">
        <p14:creationId xmlns:p14="http://schemas.microsoft.com/office/powerpoint/2010/main" val="379906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Publicity is key in reaching more women to apply—share applications with nonprofits or schools that reach our target demographic for the award, and make sure you have a personal contact there to help get the word out. Host application workshops at these organizations to help women apply and answer any questions so they feel supported.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Finally, consider expanding your reach! Connect with local clubs who have abundant applications and ask them to share applications with your club, so more women receive an award. In the US/Canada, reach out to SIA headquarters for additional applications—they receive hundreds each year from women who are not local to a club and have ambitious dreams for their futures! </a:t>
            </a:r>
          </a:p>
        </p:txBody>
      </p:sp>
      <p:sp>
        <p:nvSpPr>
          <p:cNvPr id="4" name="Slide Number Placeholder 3"/>
          <p:cNvSpPr>
            <a:spLocks noGrp="1"/>
          </p:cNvSpPr>
          <p:nvPr>
            <p:ph type="sldNum" sz="quarter" idx="5"/>
          </p:nvPr>
        </p:nvSpPr>
        <p:spPr/>
        <p:txBody>
          <a:bodyPr/>
          <a:lstStyle/>
          <a:p>
            <a:fld id="{184D319E-7D91-4E74-9A3C-2DF469A9B400}" type="slidenum">
              <a:rPr lang="en-US" smtClean="0"/>
              <a:t>8</a:t>
            </a:fld>
            <a:endParaRPr lang="en-US"/>
          </a:p>
        </p:txBody>
      </p:sp>
    </p:spTree>
    <p:extLst>
      <p:ext uri="{BB962C8B-B14F-4D97-AF65-F5344CB8AC3E}">
        <p14:creationId xmlns:p14="http://schemas.microsoft.com/office/powerpoint/2010/main" val="2907348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Many of the tips previously shared also apply to Big Goal Accelerator Projects but a key tip with Big Goal Accelerator Projects is to choose projects that will reach a large number of women and girls. For example, if your club can either buy two laptops for two low-income girls to attend college or can host a class on interview and job skills for 50 low-income girls, the class would have a larger reach in numbers. Another great project to consider is providing menstrual products directly to low-income schools, foster care facilities, shelters, community colleges, and other organizations in your area. You may have to estimate the number of beneficiaries with this kind of project, but it’s an easy way to reach potentially thousands and to help those women and girls stay in school and attend work.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Of course, if your club has a project you love doing that doesn’t reach a large audience, you do not have to stop doing it! We’d just encourage you to think outside the box about how you can reach more women and girls through that project. </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9</a:t>
            </a:fld>
            <a:endParaRPr lang="en-US"/>
          </a:p>
        </p:txBody>
      </p:sp>
    </p:spTree>
    <p:extLst>
      <p:ext uri="{BB962C8B-B14F-4D97-AF65-F5344CB8AC3E}">
        <p14:creationId xmlns:p14="http://schemas.microsoft.com/office/powerpoint/2010/main" val="1841871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Times New Roman" panose="02020603050405020304" pitchFamily="18" charset="0"/>
                <a:cs typeface="Calibri" panose="020F0502020204030204" pitchFamily="34" charset="0"/>
              </a:rPr>
              <a:t>A key component in reaching more women and girls is your public awareness and sharing stories of program participants, which can be very compelling. Communication is key in sharing the stories of women and girls—not just for strong storytelling, but also to ensure that the featured participant is comfortable with how her story is shared. While some people find sharing about their obstacles empowering, others may find it difficult or even feel belittled, especially if the words used to share their story are not respectful or do not highlight their strengths.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Aptos" panose="020B0004020202020204" pitchFamily="34" charset="0"/>
                <a:ea typeface="Times New Roman" panose="02020603050405020304" pitchFamily="18" charset="0"/>
                <a:cs typeface="Calibri" panose="020F0502020204030204" pitchFamily="34" charset="0"/>
              </a:rPr>
              <a:t>Unless you’re quoting a participant, avoid using words like “victim,” or “addict.” Person-first language can be a great way to show that the circumstances they experienced do not define them—for example, saying an awardee “experienced domestic violence” versus calling her a “battered woman.” You should always have the participant review any materials that you will use that share their story and allow them to make any edits they wish to make—this will show them that you value their voice.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10</a:t>
            </a:fld>
            <a:endParaRPr lang="en-US"/>
          </a:p>
        </p:txBody>
      </p:sp>
    </p:spTree>
    <p:extLst>
      <p:ext uri="{BB962C8B-B14F-4D97-AF65-F5344CB8AC3E}">
        <p14:creationId xmlns:p14="http://schemas.microsoft.com/office/powerpoint/2010/main" val="191154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Times New Roman" panose="02020603050405020304" pitchFamily="18" charset="0"/>
                <a:cs typeface="Calibri" panose="020F0502020204030204" pitchFamily="34" charset="0"/>
              </a:rPr>
              <a:t>While it may seem unrelated to reaching more women and girls, imagine how it would feel to have personal information shared about yourself without the chance to review it, or to feel pressured to talk about very difficult things that you may have experienced to a room full of strangers. You wouldn’t recommend applying for that education award or attending that program to your friends, would you? Word spreads fast in the social media age, and it’s important that anyone interacting with Soroptimist programs has the best experience possible for your club’s reputation, our global brand, and the individual dignity of each participant.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Aptos" panose="020B0004020202020204" pitchFamily="34" charset="0"/>
                <a:ea typeface="Times New Roman" panose="02020603050405020304" pitchFamily="18" charset="0"/>
                <a:cs typeface="Calibri" panose="020F0502020204030204" pitchFamily="34" charset="0"/>
              </a:rPr>
              <a:t>SIA has a resource to help celebrate award recipients respectfully that we will share with you—many of those tips apply to any program participants your club is working with.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11</a:t>
            </a:fld>
            <a:endParaRPr lang="en-US"/>
          </a:p>
        </p:txBody>
      </p:sp>
    </p:spTree>
    <p:extLst>
      <p:ext uri="{BB962C8B-B14F-4D97-AF65-F5344CB8AC3E}">
        <p14:creationId xmlns:p14="http://schemas.microsoft.com/office/powerpoint/2010/main" val="308094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Don’t forget: Just because you tried something once and it wasn’t successful doesn’t mean it won’t be this time! Try partnering again. Reach out to a new contact at a school. Talk to other clubs to see what works for them. Keep an open mind to new tactics! </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12</a:t>
            </a:fld>
            <a:endParaRPr lang="en-US"/>
          </a:p>
        </p:txBody>
      </p:sp>
    </p:spTree>
    <p:extLst>
      <p:ext uri="{BB962C8B-B14F-4D97-AF65-F5344CB8AC3E}">
        <p14:creationId xmlns:p14="http://schemas.microsoft.com/office/powerpoint/2010/main" val="417714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 important thing to remember as we work on this Big Goal is that there are tools, resources, and people to help. You’re not alone! </a:t>
            </a:r>
          </a:p>
          <a:p>
            <a:r>
              <a:rPr lang="en-US" sz="1800" dirty="0">
                <a:effectLst/>
                <a:latin typeface="Aptos" panose="020B0004020202020204" pitchFamily="34" charset="0"/>
                <a:ea typeface="Aptos" panose="020B0004020202020204" pitchFamily="34" charset="0"/>
                <a:cs typeface="Times New Roman" panose="02020603050405020304" pitchFamily="18" charset="0"/>
              </a:rPr>
              <a:t>I, as your region chair, and your SIA headquarters staff are always here to assist if you have questions or need ideas on how to expand your club’s Dream Programs or Big Goal Accelerator </a:t>
            </a:r>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13</a:t>
            </a:fld>
            <a:endParaRPr lang="en-US"/>
          </a:p>
        </p:txBody>
      </p:sp>
    </p:spTree>
    <p:extLst>
      <p:ext uri="{BB962C8B-B14F-4D97-AF65-F5344CB8AC3E}">
        <p14:creationId xmlns:p14="http://schemas.microsoft.com/office/powerpoint/2010/main" val="677738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your club is looking for financial support for a Big Goal eligible project, apply for a Soroptimist Club Grant for Education and Economic Empowerment. These funds could help support your club as you reach more women and girls through access to education!</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14</a:t>
            </a:fld>
            <a:endParaRPr lang="en-US"/>
          </a:p>
        </p:txBody>
      </p:sp>
    </p:spTree>
    <p:extLst>
      <p:ext uri="{BB962C8B-B14F-4D97-AF65-F5344CB8AC3E}">
        <p14:creationId xmlns:p14="http://schemas.microsoft.com/office/powerpoint/2010/main" val="4084832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Aptos" panose="020B0004020202020204" pitchFamily="34" charset="0"/>
              </a:rPr>
              <a:t>Think of all the women and girls throughout our federation whose lives could be improved by access to education. Think about how your club could play a key role in their amazing future achievements and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increasing the global impact of our programs.</a:t>
            </a:r>
          </a:p>
          <a:p>
            <a:endParaRPr lang="en-US" dirty="0"/>
          </a:p>
        </p:txBody>
      </p:sp>
      <p:sp>
        <p:nvSpPr>
          <p:cNvPr id="4" name="Slide Number Placeholder 3"/>
          <p:cNvSpPr>
            <a:spLocks noGrp="1"/>
          </p:cNvSpPr>
          <p:nvPr>
            <p:ph type="sldNum" sz="quarter" idx="5"/>
          </p:nvPr>
        </p:nvSpPr>
        <p:spPr/>
        <p:txBody>
          <a:bodyPr/>
          <a:lstStyle/>
          <a:p>
            <a:fld id="{184D319E-7D91-4E74-9A3C-2DF469A9B400}" type="slidenum">
              <a:rPr lang="en-US" smtClean="0"/>
              <a:t>15</a:t>
            </a:fld>
            <a:endParaRPr lang="en-US"/>
          </a:p>
        </p:txBody>
      </p:sp>
    </p:spTree>
    <p:extLst>
      <p:ext uri="{BB962C8B-B14F-4D97-AF65-F5344CB8AC3E}">
        <p14:creationId xmlns:p14="http://schemas.microsoft.com/office/powerpoint/2010/main" val="5476425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7/3/2024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46584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7/3/2024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99466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7/3/2024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11255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7/3/2024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120722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7/3/2024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035108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7/3/2024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83617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7/3/2024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42369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7/3/2024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0025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7/3/2024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41324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32853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225106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199473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60064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7/3/2024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89469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7/3/2024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452109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7/3/2024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527467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7/3/2024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284784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7/3/2024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333815399"/>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gif"/><Relationship Id="rId5" Type="http://schemas.microsoft.com/office/2007/relationships/hdphoto" Target="../media/hdphoto1.wdp"/><Relationship Id="rId4" Type="http://schemas.openxmlformats.org/officeDocument/2006/relationships/image" Target="../media/image4.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g"/><Relationship Id="rId5" Type="http://schemas.microsoft.com/office/2007/relationships/hdphoto" Target="../media/hdphoto4.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5.wdp"/><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5.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microsoft.com/office/2007/relationships/hdphoto" Target="../media/hdphoto6.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07475C3-8D70-2B17-10B1-C28594467F87}"/>
              </a:ext>
            </a:extLst>
          </p:cNvPr>
          <p:cNvPicPr>
            <a:picLocks noChangeAspect="1"/>
          </p:cNvPicPr>
          <p:nvPr/>
        </p:nvPicPr>
        <p:blipFill rotWithShape="1">
          <a:blip r:embed="rId3"/>
          <a:srcRect t="8673" b="8673"/>
          <a:stretch/>
        </p:blipFill>
        <p:spPr>
          <a:xfrm>
            <a:off x="456289" y="393928"/>
            <a:ext cx="4932951" cy="6105726"/>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58" y="5963265"/>
            <a:ext cx="5428551" cy="457413"/>
          </a:xfrm>
        </p:spPr>
        <p:txBody>
          <a:bodyPr>
            <a:normAutofit/>
          </a:bodyPr>
          <a:lstStyle/>
          <a:p>
            <a:r>
              <a:rPr lang="en-US" sz="2000" dirty="0">
                <a:solidFill>
                  <a:schemeClr val="bg1"/>
                </a:solidFill>
              </a:rPr>
              <a:t>2024 Region meeting</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en-US"/>
          </a:p>
        </p:txBody>
      </p:sp>
      <p:sp>
        <p:nvSpPr>
          <p:cNvPr id="4" name="Title 3">
            <a:extLst>
              <a:ext uri="{FF2B5EF4-FFF2-40B4-BE49-F238E27FC236}">
                <a16:creationId xmlns:a16="http://schemas.microsoft.com/office/drawing/2014/main" id="{6307027A-FC1D-4C1C-A338-DFE0AE0A1047}"/>
              </a:ext>
            </a:extLst>
          </p:cNvPr>
          <p:cNvSpPr>
            <a:spLocks noGrp="1"/>
          </p:cNvSpPr>
          <p:nvPr>
            <p:ph type="ctrTitle"/>
          </p:nvPr>
        </p:nvSpPr>
        <p:spPr>
          <a:xfrm>
            <a:off x="5695058" y="4350807"/>
            <a:ext cx="5428551" cy="738781"/>
          </a:xfrm>
        </p:spPr>
        <p:txBody>
          <a:bodyPr/>
          <a:lstStyle/>
          <a:p>
            <a:r>
              <a:rPr lang="en-US" sz="2400" dirty="0">
                <a:solidFill>
                  <a:schemeClr val="bg1"/>
                </a:solidFill>
                <a:latin typeface="+mn-lt"/>
              </a:rPr>
              <a:t>Presented by:</a:t>
            </a:r>
            <a:br>
              <a:rPr lang="en-US" sz="2400" dirty="0">
                <a:solidFill>
                  <a:schemeClr val="bg1"/>
                </a:solidFill>
                <a:latin typeface="+mn-lt"/>
              </a:rPr>
            </a:br>
            <a:r>
              <a:rPr lang="en-US" sz="2400" dirty="0">
                <a:solidFill>
                  <a:schemeClr val="bg1"/>
                </a:solidFill>
                <a:latin typeface="+mn-lt"/>
              </a:rPr>
              <a:t>NAME, REGION, PROGRAM CHAIR</a:t>
            </a:r>
          </a:p>
        </p:txBody>
      </p:sp>
      <p:sp>
        <p:nvSpPr>
          <p:cNvPr id="5" name="Title 1">
            <a:extLst>
              <a:ext uri="{FF2B5EF4-FFF2-40B4-BE49-F238E27FC236}">
                <a16:creationId xmlns:a16="http://schemas.microsoft.com/office/drawing/2014/main" id="{09BEFE3A-490D-9ED5-D73D-052C653E1308}"/>
              </a:ext>
            </a:extLst>
          </p:cNvPr>
          <p:cNvSpPr txBox="1">
            <a:spLocks/>
          </p:cNvSpPr>
          <p:nvPr/>
        </p:nvSpPr>
        <p:spPr bwMode="gray">
          <a:xfrm>
            <a:off x="5561708" y="1219200"/>
            <a:ext cx="5896866" cy="27051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chemeClr val="bg1"/>
                </a:solidFill>
              </a:rPr>
              <a:t>Reaching Higher:</a:t>
            </a:r>
            <a:r>
              <a:rPr lang="en-US" sz="4000" b="1" dirty="0">
                <a:solidFill>
                  <a:schemeClr val="bg1"/>
                </a:solidFill>
              </a:rPr>
              <a:t> </a:t>
            </a:r>
            <a:r>
              <a:rPr lang="en-US" sz="4000" dirty="0"/>
              <a:t>Engaging more women and girls for the BIG GOAL</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871814" y="372689"/>
            <a:ext cx="9300886" cy="1770436"/>
          </a:xfrm>
        </p:spPr>
        <p:txBody>
          <a:bodyPr vert="horz" lIns="91440" tIns="45720" rIns="91440" bIns="45720" rtlCol="0" anchor="ctr">
            <a:normAutofit/>
          </a:bodyPr>
          <a:lstStyle/>
          <a:p>
            <a:pPr algn="ctr"/>
            <a:r>
              <a:rPr lang="en-US" b="1" dirty="0">
                <a:solidFill>
                  <a:schemeClr val="bg2"/>
                </a:solidFill>
              </a:rPr>
              <a:t>INCREASE</a:t>
            </a:r>
            <a:r>
              <a:rPr lang="en-US" sz="3200" b="1" dirty="0">
                <a:solidFill>
                  <a:srgbClr val="002060"/>
                </a:solidFill>
              </a:rPr>
              <a:t> </a:t>
            </a:r>
            <a:r>
              <a:rPr lang="en-US" sz="3200" b="1" dirty="0">
                <a:solidFill>
                  <a:schemeClr val="bg1"/>
                </a:solidFill>
              </a:rPr>
              <a:t>the number of </a:t>
            </a:r>
            <a:r>
              <a:rPr lang="en-US" b="1" dirty="0">
                <a:solidFill>
                  <a:schemeClr val="bg2"/>
                </a:solidFill>
              </a:rPr>
              <a:t>WOMEN</a:t>
            </a:r>
            <a:r>
              <a:rPr lang="en-US" sz="3200" b="1" dirty="0">
                <a:solidFill>
                  <a:srgbClr val="002060"/>
                </a:solidFill>
              </a:rPr>
              <a:t> </a:t>
            </a:r>
            <a:r>
              <a:rPr lang="en-US" sz="3200" b="1" dirty="0">
                <a:solidFill>
                  <a:schemeClr val="bg1"/>
                </a:solidFill>
              </a:rPr>
              <a:t>and</a:t>
            </a:r>
            <a:r>
              <a:rPr lang="en-US" sz="3200" b="1" dirty="0">
                <a:solidFill>
                  <a:srgbClr val="002060"/>
                </a:solidFill>
              </a:rPr>
              <a:t> </a:t>
            </a:r>
            <a:r>
              <a:rPr lang="en-US" b="1" dirty="0">
                <a:solidFill>
                  <a:schemeClr val="bg2"/>
                </a:solidFill>
              </a:rPr>
              <a:t>GIRLS</a:t>
            </a:r>
            <a:r>
              <a:rPr lang="en-US" sz="3200" b="1" dirty="0">
                <a:solidFill>
                  <a:srgbClr val="002060"/>
                </a:solidFill>
              </a:rPr>
              <a:t> </a:t>
            </a:r>
            <a:r>
              <a:rPr lang="en-US" sz="3200" b="1" dirty="0">
                <a:solidFill>
                  <a:schemeClr val="bg1"/>
                </a:solidFill>
              </a:rPr>
              <a:t>your club can reach</a:t>
            </a:r>
            <a:endParaRPr lang="en-US" sz="3200" dirty="0">
              <a:solidFill>
                <a:schemeClr val="bg1"/>
              </a:solidFill>
            </a:endParaRPr>
          </a:p>
        </p:txBody>
      </p:sp>
      <p:sp>
        <p:nvSpPr>
          <p:cNvPr id="3" name="TextBox 2">
            <a:extLst>
              <a:ext uri="{FF2B5EF4-FFF2-40B4-BE49-F238E27FC236}">
                <a16:creationId xmlns:a16="http://schemas.microsoft.com/office/drawing/2014/main" id="{2AC615DC-D2A7-BBF9-8D02-014E1BD764B6}"/>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
        <p:nvSpPr>
          <p:cNvPr id="4" name="Content Placeholder 2">
            <a:extLst>
              <a:ext uri="{FF2B5EF4-FFF2-40B4-BE49-F238E27FC236}">
                <a16:creationId xmlns:a16="http://schemas.microsoft.com/office/drawing/2014/main" id="{02553096-926D-EB9C-9D30-B5BA6083F1EF}"/>
              </a:ext>
            </a:extLst>
          </p:cNvPr>
          <p:cNvSpPr>
            <a:spLocks noGrp="1"/>
          </p:cNvSpPr>
          <p:nvPr>
            <p:ph idx="1"/>
          </p:nvPr>
        </p:nvSpPr>
        <p:spPr>
          <a:xfrm>
            <a:off x="5431901" y="2630118"/>
            <a:ext cx="6153150" cy="3221181"/>
          </a:xfrm>
        </p:spPr>
        <p:txBody>
          <a:bodyPr anchor="ctr">
            <a:normAutofit fontScale="92500" lnSpcReduction="10000"/>
          </a:bodyPr>
          <a:lstStyle/>
          <a:p>
            <a:pPr>
              <a:spcBef>
                <a:spcPts val="1800"/>
              </a:spcBef>
            </a:pPr>
            <a:r>
              <a:rPr lang="en-US" sz="3600" b="1" dirty="0">
                <a:solidFill>
                  <a:schemeClr val="tx2"/>
                </a:solidFill>
              </a:rPr>
              <a:t>Dream Programs </a:t>
            </a:r>
          </a:p>
          <a:p>
            <a:pPr>
              <a:spcBef>
                <a:spcPts val="1800"/>
              </a:spcBef>
            </a:pPr>
            <a:endParaRPr lang="en-US" sz="3600" b="1" dirty="0">
              <a:solidFill>
                <a:schemeClr val="tx2"/>
              </a:solidFill>
            </a:endParaRPr>
          </a:p>
          <a:p>
            <a:pPr>
              <a:spcBef>
                <a:spcPts val="1800"/>
              </a:spcBef>
            </a:pPr>
            <a:endParaRPr lang="en-US" sz="3600" b="1" dirty="0">
              <a:solidFill>
                <a:schemeClr val="tx2"/>
              </a:solidFill>
            </a:endParaRPr>
          </a:p>
          <a:p>
            <a:pPr>
              <a:spcBef>
                <a:spcPts val="1800"/>
              </a:spcBef>
            </a:pPr>
            <a:r>
              <a:rPr lang="en-US" sz="3600" b="1" dirty="0">
                <a:solidFill>
                  <a:schemeClr val="tx2"/>
                </a:solidFill>
              </a:rPr>
              <a:t>Big Goal Accelerator Projects</a:t>
            </a:r>
            <a:endParaRPr lang="en-US" sz="2400" b="1" dirty="0">
              <a:solidFill>
                <a:schemeClr val="tx2"/>
              </a:solidFill>
            </a:endParaRPr>
          </a:p>
        </p:txBody>
      </p:sp>
      <p:pic>
        <p:nvPicPr>
          <p:cNvPr id="7" name="Picture 6" descr="A group of women's heads&#10;&#10;Description automatically generated">
            <a:extLst>
              <a:ext uri="{FF2B5EF4-FFF2-40B4-BE49-F238E27FC236}">
                <a16:creationId xmlns:a16="http://schemas.microsoft.com/office/drawing/2014/main" id="{674B3307-7DFF-F386-9A77-1FE4079907E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796" b="97593" l="6771" r="90000">
                        <a14:foregroundMark x1="7865" y1="24259" x2="7865" y2="24259"/>
                        <a14:foregroundMark x1="6771" y1="80556" x2="6771" y2="80556"/>
                        <a14:foregroundMark x1="19844" y1="97685" x2="19844" y2="97685"/>
                        <a14:foregroundMark x1="31406" y1="8796" x2="31406" y2="8796"/>
                      </a14:backgroundRemoval>
                    </a14:imgEffect>
                  </a14:imgLayer>
                </a14:imgProps>
              </a:ext>
            </a:extLst>
          </a:blip>
          <a:stretch>
            <a:fillRect/>
          </a:stretch>
        </p:blipFill>
        <p:spPr>
          <a:xfrm>
            <a:off x="619124" y="2143125"/>
            <a:ext cx="7458075" cy="4195167"/>
          </a:xfrm>
          <a:prstGeom prst="rect">
            <a:avLst/>
          </a:prstGeom>
        </p:spPr>
      </p:pic>
      <p:pic>
        <p:nvPicPr>
          <p:cNvPr id="9" name="Picture 8" descr="A close up of text&#10;&#10;Description automatically generated">
            <a:extLst>
              <a:ext uri="{FF2B5EF4-FFF2-40B4-BE49-F238E27FC236}">
                <a16:creationId xmlns:a16="http://schemas.microsoft.com/office/drawing/2014/main" id="{C42F344F-96CE-5364-62C1-0D50956E34E0}"/>
              </a:ext>
            </a:extLst>
          </p:cNvPr>
          <p:cNvPicPr>
            <a:picLocks noChangeAspect="1"/>
          </p:cNvPicPr>
          <p:nvPr/>
        </p:nvPicPr>
        <p:blipFill>
          <a:blip r:embed="rId6"/>
          <a:stretch>
            <a:fillRect/>
          </a:stretch>
        </p:blipFill>
        <p:spPr>
          <a:xfrm>
            <a:off x="8508476" y="3575588"/>
            <a:ext cx="2191809" cy="835640"/>
          </a:xfrm>
          <a:prstGeom prst="rect">
            <a:avLst/>
          </a:prstGeom>
        </p:spPr>
      </p:pic>
      <p:pic>
        <p:nvPicPr>
          <p:cNvPr id="11" name="Picture 10" descr="A close up of a logo&#10;&#10;Description automatically generated">
            <a:extLst>
              <a:ext uri="{FF2B5EF4-FFF2-40B4-BE49-F238E27FC236}">
                <a16:creationId xmlns:a16="http://schemas.microsoft.com/office/drawing/2014/main" id="{3D5447D4-4ACD-FAA4-B4C3-E5A23D2C53A3}"/>
              </a:ext>
            </a:extLst>
          </p:cNvPr>
          <p:cNvPicPr>
            <a:picLocks noChangeAspect="1"/>
          </p:cNvPicPr>
          <p:nvPr/>
        </p:nvPicPr>
        <p:blipFill>
          <a:blip r:embed="rId7"/>
          <a:stretch>
            <a:fillRect/>
          </a:stretch>
        </p:blipFill>
        <p:spPr>
          <a:xfrm>
            <a:off x="6480441" y="3526829"/>
            <a:ext cx="1790700" cy="933159"/>
          </a:xfrm>
          <a:prstGeom prst="rect">
            <a:avLst/>
          </a:prstGeom>
        </p:spPr>
      </p:pic>
      <p:sp>
        <p:nvSpPr>
          <p:cNvPr id="6" name="Google Shape;244;p33">
            <a:extLst>
              <a:ext uri="{FF2B5EF4-FFF2-40B4-BE49-F238E27FC236}">
                <a16:creationId xmlns:a16="http://schemas.microsoft.com/office/drawing/2014/main" id="{7AA85C72-4DD8-9D33-0459-EFA89C8B255E}"/>
              </a:ext>
            </a:extLst>
          </p:cNvPr>
          <p:cNvSpPr txBox="1">
            <a:spLocks/>
          </p:cNvSpPr>
          <p:nvPr/>
        </p:nvSpPr>
        <p:spPr>
          <a:xfrm>
            <a:off x="10255784" y="5894506"/>
            <a:ext cx="2634183" cy="869106"/>
          </a:xfrm>
          <a:prstGeom prst="rect">
            <a:avLst/>
          </a:prstGeom>
          <a:noFill/>
          <a:ln>
            <a:noFill/>
          </a:ln>
        </p:spPr>
        <p:txBody>
          <a:bodyPr spcFirstLastPara="1" wrap="square" lIns="91440"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ssistant" pitchFamily="2" charset="-79"/>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002060"/>
                </a:solidFill>
                <a:latin typeface="+mj-lt"/>
                <a:ea typeface="Yu Mincho" panose="02020400000000000000" pitchFamily="18" charset="-128"/>
                <a:cs typeface="Times New Roman" panose="02020603050405020304" pitchFamily="18" charset="0"/>
              </a:rPr>
              <a:t>x</a:t>
            </a:r>
            <a:r>
              <a:rPr lang="en-US" sz="2800" b="1" dirty="0">
                <a:solidFill>
                  <a:srgbClr val="002060"/>
                </a:solidFill>
                <a:latin typeface="+mj-lt"/>
                <a:ea typeface="Yu Mincho" panose="02020400000000000000" pitchFamily="18" charset="-128"/>
                <a:cs typeface="Times New Roman" panose="02020603050405020304" pitchFamily="18" charset="0"/>
              </a:rPr>
              <a:t> 500,000</a:t>
            </a:r>
          </a:p>
          <a:p>
            <a:r>
              <a:rPr lang="en-US" sz="900" b="1" dirty="0">
                <a:solidFill>
                  <a:srgbClr val="002060"/>
                </a:solidFill>
                <a:latin typeface="+mj-lt"/>
                <a:ea typeface="Yu Mincho" panose="02020400000000000000" pitchFamily="18" charset="-128"/>
                <a:cs typeface="Times New Roman" panose="02020603050405020304" pitchFamily="18" charset="0"/>
              </a:rPr>
              <a:t>empowered to live their dreams</a:t>
            </a:r>
          </a:p>
        </p:txBody>
      </p:sp>
      <p:pic>
        <p:nvPicPr>
          <p:cNvPr id="8" name="Picture 4" descr="Female graduate student - Free people icons">
            <a:extLst>
              <a:ext uri="{FF2B5EF4-FFF2-40B4-BE49-F238E27FC236}">
                <a16:creationId xmlns:a16="http://schemas.microsoft.com/office/drawing/2014/main" id="{597DBBB8-340C-1C18-3A4D-7BF07C832D8E}"/>
              </a:ext>
            </a:extLst>
          </p:cNvPr>
          <p:cNvPicPr>
            <a:picLocks noChangeAspect="1" noChangeArrowheads="1"/>
          </p:cNvPicPr>
          <p:nvPr/>
        </p:nvPicPr>
        <p:blipFill>
          <a:blip r:embed="rId8">
            <a:alphaModFix/>
            <a:duotone>
              <a:schemeClr val="accent1">
                <a:shade val="45000"/>
                <a:satMod val="135000"/>
              </a:schemeClr>
              <a:prstClr val="white"/>
            </a:duotone>
            <a:extLst>
              <a:ext uri="{BEBA8EAE-BF5A-486C-A8C5-ECC9F3942E4B}">
                <a14:imgProps xmlns:a14="http://schemas.microsoft.com/office/drawing/2010/main">
                  <a14:imgLayer r:embed="rId9">
                    <a14:imgEffect>
                      <a14:sharpenSoften amount="-50000"/>
                    </a14:imgEffect>
                    <a14:imgEffect>
                      <a14:colorTemperature colorTemp="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527257" y="5943124"/>
            <a:ext cx="886542" cy="869106"/>
          </a:xfrm>
          <a:prstGeom prst="rect">
            <a:avLst/>
          </a:prstGeom>
          <a:noFill/>
          <a:ln>
            <a:noFill/>
          </a:ln>
        </p:spPr>
      </p:pic>
    </p:spTree>
    <p:extLst>
      <p:ext uri="{BB962C8B-B14F-4D97-AF65-F5344CB8AC3E}">
        <p14:creationId xmlns:p14="http://schemas.microsoft.com/office/powerpoint/2010/main" val="310113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EEA6B06-37BF-43FC-9986-67E8966764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D932D0FE-76FF-4860-ACE3-458B2BB90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E5D4D113-E6B9-4BCC-8EE7-ABFD7E942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909219B5-F7D1-4ED7-8DC1-CE442F43E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A0E47095-D247-457B-8082-990F3184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E2DAA052-A50D-47AE-87C9-AAAB2A38F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a:extLst>
                <a:ext uri="{FF2B5EF4-FFF2-40B4-BE49-F238E27FC236}">
                  <a16:creationId xmlns:a16="http://schemas.microsoft.com/office/drawing/2014/main" id="{3053F849-6CC2-45B1-B2CA-CCD77F8622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86B102DE-9EA5-422F-910A-E4E2F0A594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2" name="Rectangle 21">
            <a:extLst>
              <a:ext uri="{FF2B5EF4-FFF2-40B4-BE49-F238E27FC236}">
                <a16:creationId xmlns:a16="http://schemas.microsoft.com/office/drawing/2014/main" id="{23D9DFF9-99E4-4FE6-9EAC-F1D7A7DFA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543084F6-99A0-27D1-4435-FFEAA995BBA2}"/>
              </a:ext>
            </a:extLst>
          </p:cNvPr>
          <p:cNvSpPr txBox="1"/>
          <p:nvPr/>
        </p:nvSpPr>
        <p:spPr>
          <a:xfrm>
            <a:off x="1154955" y="4834466"/>
            <a:ext cx="9373098" cy="1185327"/>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kumimoji="0" 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How can we work </a:t>
            </a:r>
            <a:r>
              <a:rPr kumimoji="0" lang="en-US" sz="3600" b="1" i="0" u="none" strike="noStrike" kern="1200" cap="none" spc="0" normalizeH="0" baseline="0" noProof="0" dirty="0">
                <a:ln>
                  <a:noFill/>
                </a:ln>
                <a:solidFill>
                  <a:srgbClr val="ACCBF9"/>
                </a:solidFill>
                <a:effectLst/>
                <a:uLnTx/>
                <a:uFillTx/>
                <a:latin typeface="Century Gothic" panose="020B0502020202020204"/>
                <a:ea typeface="+mj-ea"/>
                <a:cs typeface="+mj-cs"/>
              </a:rPr>
              <a:t>DIFFERENTLY</a:t>
            </a:r>
            <a:r>
              <a:rPr kumimoji="0" 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 and reach </a:t>
            </a:r>
          </a:p>
          <a:p>
            <a:pPr>
              <a:lnSpc>
                <a:spcPct val="90000"/>
              </a:lnSpc>
              <a:spcBef>
                <a:spcPct val="0"/>
              </a:spcBef>
              <a:spcAft>
                <a:spcPts val="600"/>
              </a:spcAft>
            </a:pPr>
            <a:r>
              <a:rPr kumimoji="0" lang="en-US" sz="3600" b="1" i="0" u="none" strike="noStrike" kern="1200" cap="none" spc="0" normalizeH="0" baseline="0" noProof="0" dirty="0">
                <a:ln>
                  <a:noFill/>
                </a:ln>
                <a:solidFill>
                  <a:srgbClr val="ACCBF9"/>
                </a:solidFill>
                <a:effectLst/>
                <a:uLnTx/>
                <a:uFillTx/>
                <a:latin typeface="Century Gothic" panose="020B0502020202020204"/>
                <a:ea typeface="+mj-ea"/>
                <a:cs typeface="+mj-cs"/>
              </a:rPr>
              <a:t>MORE</a:t>
            </a:r>
            <a:r>
              <a:rPr kumimoji="0" 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 women and girls?</a:t>
            </a:r>
            <a:endParaRPr lang="en-US" sz="3600" dirty="0">
              <a:solidFill>
                <a:schemeClr val="bg2"/>
              </a:solidFill>
              <a:latin typeface="+mj-lt"/>
              <a:ea typeface="+mj-ea"/>
              <a:cs typeface="+mj-cs"/>
            </a:endParaRPr>
          </a:p>
        </p:txBody>
      </p:sp>
      <p:pic>
        <p:nvPicPr>
          <p:cNvPr id="4" name="Picture 3" descr="A colorful mural on a building&#10;&#10;Description automatically generated">
            <a:extLst>
              <a:ext uri="{FF2B5EF4-FFF2-40B4-BE49-F238E27FC236}">
                <a16:creationId xmlns:a16="http://schemas.microsoft.com/office/drawing/2014/main" id="{E5A53903-6337-5D1F-4EDF-403B48091478}"/>
              </a:ext>
            </a:extLst>
          </p:cNvPr>
          <p:cNvPicPr>
            <a:picLocks noChangeAspect="1"/>
          </p:cNvPicPr>
          <p:nvPr/>
        </p:nvPicPr>
        <p:blipFill rotWithShape="1">
          <a:blip r:embed="rId4"/>
          <a:srcRect t="27582" b="30299"/>
          <a:stretch/>
        </p:blipFill>
        <p:spPr>
          <a:xfrm>
            <a:off x="619124" y="2808288"/>
            <a:ext cx="10950565" cy="3459162"/>
          </a:xfrm>
          <a:prstGeom prst="rect">
            <a:avLst/>
          </a:prstGeom>
          <a:effectLst>
            <a:outerShdw blurRad="50800" dist="50800" dir="5400000" algn="tl" rotWithShape="0">
              <a:srgbClr val="000000">
                <a:alpha val="43000"/>
              </a:srgbClr>
            </a:outerShdw>
          </a:effectLst>
        </p:spPr>
      </p:pic>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sp>
        <p:nvSpPr>
          <p:cNvPr id="5" name="TextBox 4">
            <a:extLst>
              <a:ext uri="{FF2B5EF4-FFF2-40B4-BE49-F238E27FC236}">
                <a16:creationId xmlns:a16="http://schemas.microsoft.com/office/drawing/2014/main" id="{1010175C-8058-7E4E-B596-7C5576828D8F}"/>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
        <p:nvSpPr>
          <p:cNvPr id="2" name="TextBox 1">
            <a:extLst>
              <a:ext uri="{FF2B5EF4-FFF2-40B4-BE49-F238E27FC236}">
                <a16:creationId xmlns:a16="http://schemas.microsoft.com/office/drawing/2014/main" id="{11F92E8F-B725-654F-0953-D43E4804088B}"/>
              </a:ext>
            </a:extLst>
          </p:cNvPr>
          <p:cNvSpPr txBox="1"/>
          <p:nvPr/>
        </p:nvSpPr>
        <p:spPr>
          <a:xfrm>
            <a:off x="923437" y="882655"/>
            <a:ext cx="9373098" cy="1185327"/>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kumimoji="0" 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How can we work </a:t>
            </a:r>
            <a:r>
              <a:rPr kumimoji="0" lang="en-US" sz="3600" b="1" i="0" u="none" strike="noStrike" kern="1200" cap="none" spc="0" normalizeH="0" baseline="0" noProof="0" dirty="0">
                <a:ln>
                  <a:noFill/>
                </a:ln>
                <a:solidFill>
                  <a:srgbClr val="ACCBF9"/>
                </a:solidFill>
                <a:effectLst/>
                <a:uLnTx/>
                <a:uFillTx/>
                <a:latin typeface="Century Gothic" panose="020B0502020202020204"/>
                <a:ea typeface="+mj-ea"/>
                <a:cs typeface="+mj-cs"/>
              </a:rPr>
              <a:t>DIFFERENTLY</a:t>
            </a:r>
            <a:r>
              <a:rPr kumimoji="0" 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 and reach </a:t>
            </a:r>
          </a:p>
          <a:p>
            <a:pPr>
              <a:lnSpc>
                <a:spcPct val="90000"/>
              </a:lnSpc>
              <a:spcBef>
                <a:spcPct val="0"/>
              </a:spcBef>
              <a:spcAft>
                <a:spcPts val="600"/>
              </a:spcAft>
            </a:pPr>
            <a:r>
              <a:rPr kumimoji="0" lang="en-US" sz="3600" b="1" i="0" u="none" strike="noStrike" kern="1200" cap="none" spc="0" normalizeH="0" baseline="0" noProof="0" dirty="0">
                <a:ln>
                  <a:noFill/>
                </a:ln>
                <a:solidFill>
                  <a:srgbClr val="ACCBF9"/>
                </a:solidFill>
                <a:effectLst/>
                <a:uLnTx/>
                <a:uFillTx/>
                <a:latin typeface="Century Gothic" panose="020B0502020202020204"/>
                <a:ea typeface="+mj-ea"/>
                <a:cs typeface="+mj-cs"/>
              </a:rPr>
              <a:t>MORE</a:t>
            </a:r>
            <a:r>
              <a:rPr kumimoji="0" 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 women and girls?</a:t>
            </a:r>
            <a:endParaRPr lang="en-US" sz="3600" dirty="0">
              <a:solidFill>
                <a:schemeClr val="bg2"/>
              </a:solidFill>
              <a:latin typeface="+mj-lt"/>
              <a:ea typeface="+mj-ea"/>
              <a:cs typeface="+mj-cs"/>
            </a:endParaRPr>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793003" y="620186"/>
            <a:ext cx="8761413" cy="706964"/>
          </a:xfrm>
        </p:spPr>
        <p:txBody>
          <a:bodyPr/>
          <a:lstStyle/>
          <a:p>
            <a:r>
              <a:rPr lang="en-US" dirty="0"/>
              <a:t>Start a </a:t>
            </a:r>
            <a:r>
              <a:rPr lang="en-US" i="1" dirty="0">
                <a:solidFill>
                  <a:schemeClr val="bg1"/>
                </a:solidFill>
              </a:rPr>
              <a:t>Dream It, Be It</a:t>
            </a:r>
            <a:r>
              <a:rPr lang="en-US" dirty="0">
                <a:solidFill>
                  <a:schemeClr val="bg1"/>
                </a:solidFill>
              </a:rPr>
              <a:t> </a:t>
            </a:r>
            <a:r>
              <a:rPr lang="en-US" dirty="0"/>
              <a:t>project!</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r>
              <a:rPr lang="en-US" sz="1400">
                <a:solidFill>
                  <a:schemeClr val="accent1"/>
                </a:solidFill>
              </a:rPr>
              <a:t>2024 SIA Region Meetings</a:t>
            </a:r>
            <a:endParaRPr lang="en-US"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pic>
        <p:nvPicPr>
          <p:cNvPr id="4" name="Picture 3" descr="A group of people holding a sign&#10;&#10;Description automatically generated">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blip>
          <a:srcRect t="20838" b="19786"/>
          <a:stretch/>
        </p:blipFill>
        <p:spPr>
          <a:xfrm>
            <a:off x="476250" y="1852074"/>
            <a:ext cx="11239500" cy="4432319"/>
          </a:xfrm>
          <a:prstGeom prst="rect">
            <a:avLst/>
          </a:prstGeom>
        </p:spPr>
      </p:pic>
    </p:spTree>
    <p:extLst>
      <p:ext uri="{BB962C8B-B14F-4D97-AF65-F5344CB8AC3E}">
        <p14:creationId xmlns:p14="http://schemas.microsoft.com/office/powerpoint/2010/main" val="200934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921247-27A9-A741-E244-C0C3F2ECB28A}"/>
              </a:ext>
            </a:extLst>
          </p:cNvPr>
          <p:cNvSpPr/>
          <p:nvPr/>
        </p:nvSpPr>
        <p:spPr>
          <a:xfrm>
            <a:off x="476250" y="1852074"/>
            <a:ext cx="11239500" cy="443231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r>
              <a:rPr lang="en-US" sz="1400">
                <a:solidFill>
                  <a:schemeClr val="accent1"/>
                </a:solidFill>
              </a:rPr>
              <a:t>2024 SIA Region Meetings</a:t>
            </a:r>
            <a:endParaRPr lang="en-US"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pic>
        <p:nvPicPr>
          <p:cNvPr id="4" name="Picture 3" descr="A group of people holding a sign&#10;&#10;Description automatically generated">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mt="20000"/>
          </a:blip>
          <a:srcRect t="20838" b="19786"/>
          <a:stretch/>
        </p:blipFill>
        <p:spPr>
          <a:xfrm>
            <a:off x="476250" y="1852074"/>
            <a:ext cx="11239500" cy="4432319"/>
          </a:xfrm>
          <a:prstGeom prst="rect">
            <a:avLst/>
          </a:prstGeom>
        </p:spPr>
      </p:pic>
      <p:sp>
        <p:nvSpPr>
          <p:cNvPr id="10" name="Title 9">
            <a:extLst>
              <a:ext uri="{FF2B5EF4-FFF2-40B4-BE49-F238E27FC236}">
                <a16:creationId xmlns:a16="http://schemas.microsoft.com/office/drawing/2014/main" id="{199BB420-E346-6999-FF98-49F99C391D27}"/>
              </a:ext>
            </a:extLst>
          </p:cNvPr>
          <p:cNvSpPr>
            <a:spLocks noGrp="1"/>
          </p:cNvSpPr>
          <p:nvPr>
            <p:ph type="title"/>
          </p:nvPr>
        </p:nvSpPr>
        <p:spPr>
          <a:xfrm>
            <a:off x="7966169" y="882648"/>
            <a:ext cx="1588247" cy="706964"/>
          </a:xfrm>
        </p:spPr>
        <p:txBody>
          <a:bodyPr/>
          <a:lstStyle/>
          <a:p>
            <a:r>
              <a:rPr lang="en-US" b="1" dirty="0">
                <a:solidFill>
                  <a:schemeClr val="bg1"/>
                </a:solidFill>
              </a:rPr>
              <a:t>Why?</a:t>
            </a:r>
          </a:p>
        </p:txBody>
      </p:sp>
      <p:sp>
        <p:nvSpPr>
          <p:cNvPr id="11" name="Title 1">
            <a:extLst>
              <a:ext uri="{FF2B5EF4-FFF2-40B4-BE49-F238E27FC236}">
                <a16:creationId xmlns:a16="http://schemas.microsoft.com/office/drawing/2014/main" id="{660E3351-7752-A71A-02B9-4E5E3411ED1A}"/>
              </a:ext>
            </a:extLst>
          </p:cNvPr>
          <p:cNvSpPr txBox="1">
            <a:spLocks/>
          </p:cNvSpPr>
          <p:nvPr/>
        </p:nvSpPr>
        <p:spPr bwMode="gray">
          <a:xfrm>
            <a:off x="793003" y="620186"/>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Start a </a:t>
            </a:r>
            <a:r>
              <a:rPr lang="en-US" i="1" dirty="0">
                <a:solidFill>
                  <a:schemeClr val="bg1"/>
                </a:solidFill>
              </a:rPr>
              <a:t>Dream It, Be It</a:t>
            </a:r>
            <a:r>
              <a:rPr lang="en-US" dirty="0">
                <a:solidFill>
                  <a:schemeClr val="bg1"/>
                </a:solidFill>
              </a:rPr>
              <a:t> </a:t>
            </a:r>
            <a:r>
              <a:rPr lang="en-US" dirty="0"/>
              <a:t>project!</a:t>
            </a:r>
          </a:p>
        </p:txBody>
      </p:sp>
      <p:graphicFrame>
        <p:nvGraphicFramePr>
          <p:cNvPr id="21" name="Content Placeholder 6">
            <a:extLst>
              <a:ext uri="{FF2B5EF4-FFF2-40B4-BE49-F238E27FC236}">
                <a16:creationId xmlns:a16="http://schemas.microsoft.com/office/drawing/2014/main" id="{3E9F1F37-F9C9-16AF-0A96-7CD3567E22B5}"/>
              </a:ext>
            </a:extLst>
          </p:cNvPr>
          <p:cNvGraphicFramePr>
            <a:graphicFrameLocks/>
          </p:cNvGraphicFramePr>
          <p:nvPr>
            <p:extLst>
              <p:ext uri="{D42A27DB-BD31-4B8C-83A1-F6EECF244321}">
                <p14:modId xmlns:p14="http://schemas.microsoft.com/office/powerpoint/2010/main" val="2509812006"/>
              </p:ext>
            </p:extLst>
          </p:nvPr>
        </p:nvGraphicFramePr>
        <p:xfrm>
          <a:off x="8226" y="1858709"/>
          <a:ext cx="5023902" cy="4597126"/>
        </p:xfrm>
        <a:graphic>
          <a:graphicData uri="http://schemas.openxmlformats.org/drawingml/2006/chart">
            <c:chart xmlns:c="http://schemas.openxmlformats.org/drawingml/2006/chart" xmlns:r="http://schemas.openxmlformats.org/officeDocument/2006/relationships" r:id="rId5"/>
          </a:graphicData>
        </a:graphic>
      </p:graphicFrame>
      <p:sp>
        <p:nvSpPr>
          <p:cNvPr id="23" name="Title 1">
            <a:extLst>
              <a:ext uri="{FF2B5EF4-FFF2-40B4-BE49-F238E27FC236}">
                <a16:creationId xmlns:a16="http://schemas.microsoft.com/office/drawing/2014/main" id="{58062B12-8E1F-7D2F-D4F6-F379A9BF3A71}"/>
              </a:ext>
            </a:extLst>
          </p:cNvPr>
          <p:cNvSpPr txBox="1">
            <a:spLocks/>
          </p:cNvSpPr>
          <p:nvPr/>
        </p:nvSpPr>
        <p:spPr bwMode="gray">
          <a:xfrm>
            <a:off x="1450577" y="2309950"/>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rgbClr val="EBEBEB"/>
                </a:solidFill>
              </a:rPr>
              <a:t>40%</a:t>
            </a:r>
          </a:p>
        </p:txBody>
      </p:sp>
      <p:sp>
        <p:nvSpPr>
          <p:cNvPr id="24" name="Title 1">
            <a:extLst>
              <a:ext uri="{FF2B5EF4-FFF2-40B4-BE49-F238E27FC236}">
                <a16:creationId xmlns:a16="http://schemas.microsoft.com/office/drawing/2014/main" id="{55A85E5E-C39B-6E83-7062-A6AEEA30F22E}"/>
              </a:ext>
            </a:extLst>
          </p:cNvPr>
          <p:cNvSpPr txBox="1">
            <a:spLocks/>
          </p:cNvSpPr>
          <p:nvPr/>
        </p:nvSpPr>
        <p:spPr bwMode="gray">
          <a:xfrm>
            <a:off x="3118100" y="3215325"/>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rgbClr val="EBEBEB"/>
                </a:solidFill>
              </a:rPr>
              <a:t>60%</a:t>
            </a:r>
          </a:p>
        </p:txBody>
      </p:sp>
      <p:sp>
        <p:nvSpPr>
          <p:cNvPr id="27" name="Content Placeholder 23">
            <a:extLst>
              <a:ext uri="{FF2B5EF4-FFF2-40B4-BE49-F238E27FC236}">
                <a16:creationId xmlns:a16="http://schemas.microsoft.com/office/drawing/2014/main" id="{75EC9936-9AAC-4B5B-AAC9-BBB6BE1EE4BE}"/>
              </a:ext>
            </a:extLst>
          </p:cNvPr>
          <p:cNvSpPr txBox="1">
            <a:spLocks/>
          </p:cNvSpPr>
          <p:nvPr/>
        </p:nvSpPr>
        <p:spPr>
          <a:xfrm>
            <a:off x="965456" y="3161343"/>
            <a:ext cx="1886058" cy="75066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dirty="0">
                <a:solidFill>
                  <a:schemeClr val="bg1"/>
                </a:solidFill>
              </a:rPr>
              <a:t>Clubs already participating</a:t>
            </a:r>
          </a:p>
        </p:txBody>
      </p:sp>
      <p:sp>
        <p:nvSpPr>
          <p:cNvPr id="28" name="Content Placeholder 23">
            <a:extLst>
              <a:ext uri="{FF2B5EF4-FFF2-40B4-BE49-F238E27FC236}">
                <a16:creationId xmlns:a16="http://schemas.microsoft.com/office/drawing/2014/main" id="{87C24065-B033-53BF-2D8E-DCED8FF053D4}"/>
              </a:ext>
            </a:extLst>
          </p:cNvPr>
          <p:cNvSpPr txBox="1">
            <a:spLocks/>
          </p:cNvSpPr>
          <p:nvPr/>
        </p:nvSpPr>
        <p:spPr>
          <a:xfrm>
            <a:off x="2681904" y="4068233"/>
            <a:ext cx="1634434" cy="9863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dirty="0">
                <a:solidFill>
                  <a:schemeClr val="bg1"/>
                </a:solidFill>
              </a:rPr>
              <a:t>Clubs with potential to participate!</a:t>
            </a:r>
          </a:p>
        </p:txBody>
      </p:sp>
      <p:sp>
        <p:nvSpPr>
          <p:cNvPr id="29" name="Content Placeholder 2">
            <a:extLst>
              <a:ext uri="{FF2B5EF4-FFF2-40B4-BE49-F238E27FC236}">
                <a16:creationId xmlns:a16="http://schemas.microsoft.com/office/drawing/2014/main" id="{F133CA28-C4B5-8152-A67C-F1D57877E235}"/>
              </a:ext>
            </a:extLst>
          </p:cNvPr>
          <p:cNvSpPr txBox="1">
            <a:spLocks/>
          </p:cNvSpPr>
          <p:nvPr/>
        </p:nvSpPr>
        <p:spPr>
          <a:xfrm>
            <a:off x="4885422" y="1943350"/>
            <a:ext cx="6583890" cy="1782617"/>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spcBef>
                <a:spcPts val="1800"/>
              </a:spcBef>
              <a:buClr>
                <a:schemeClr val="bg2"/>
              </a:buClr>
            </a:pPr>
            <a:r>
              <a:rPr lang="en-US" sz="2400" dirty="0">
                <a:solidFill>
                  <a:schemeClr val="bg1"/>
                </a:solidFill>
                <a:effectLst>
                  <a:outerShdw blurRad="50800" dist="38100" algn="l" rotWithShape="0">
                    <a:prstClr val="black">
                      <a:alpha val="40000"/>
                    </a:prstClr>
                  </a:outerShdw>
                </a:effectLst>
              </a:rPr>
              <a:t>Impact many girls with lower cost per girl</a:t>
            </a:r>
          </a:p>
          <a:p>
            <a:pPr>
              <a:spcBef>
                <a:spcPts val="1800"/>
              </a:spcBef>
              <a:buClr>
                <a:schemeClr val="bg2"/>
              </a:buClr>
            </a:pPr>
            <a:r>
              <a:rPr lang="en-US" sz="2400" dirty="0">
                <a:solidFill>
                  <a:schemeClr val="bg1"/>
                </a:solidFill>
                <a:effectLst>
                  <a:outerShdw blurRad="50800" dist="38100" algn="l" rotWithShape="0">
                    <a:prstClr val="black">
                      <a:alpha val="40000"/>
                    </a:prstClr>
                  </a:outerShdw>
                </a:effectLst>
              </a:rPr>
              <a:t>Engage potential new members &amp; supporters with volunteer opportunities </a:t>
            </a:r>
          </a:p>
        </p:txBody>
      </p:sp>
    </p:spTree>
    <p:extLst>
      <p:ext uri="{BB962C8B-B14F-4D97-AF65-F5344CB8AC3E}">
        <p14:creationId xmlns:p14="http://schemas.microsoft.com/office/powerpoint/2010/main" val="89240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ABBD73B-46D0-4264-905C-F695D55D1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0" name="Rectangle 29">
              <a:extLst>
                <a:ext uri="{FF2B5EF4-FFF2-40B4-BE49-F238E27FC236}">
                  <a16:creationId xmlns:a16="http://schemas.microsoft.com/office/drawing/2014/main" id="{901217EB-8716-4D08-8AAE-957EC5FAD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Oval 30">
              <a:extLst>
                <a:ext uri="{FF2B5EF4-FFF2-40B4-BE49-F238E27FC236}">
                  <a16:creationId xmlns:a16="http://schemas.microsoft.com/office/drawing/2014/main" id="{24104B12-E2C0-44D9-AD2C-23A71417CE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Oval 31">
              <a:extLst>
                <a:ext uri="{FF2B5EF4-FFF2-40B4-BE49-F238E27FC236}">
                  <a16:creationId xmlns:a16="http://schemas.microsoft.com/office/drawing/2014/main" id="{FA8996E6-2B0A-4493-AD54-314F754A5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Oval 32">
              <a:extLst>
                <a:ext uri="{FF2B5EF4-FFF2-40B4-BE49-F238E27FC236}">
                  <a16:creationId xmlns:a16="http://schemas.microsoft.com/office/drawing/2014/main" id="{FE2F6228-6CAA-4235-867C-E6E07303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Freeform 5">
              <a:extLst>
                <a:ext uri="{FF2B5EF4-FFF2-40B4-BE49-F238E27FC236}">
                  <a16:creationId xmlns:a16="http://schemas.microsoft.com/office/drawing/2014/main" id="{88B974C7-D017-4FB6-BF16-39309E9293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6" name="Rectangle 35">
            <a:extLst>
              <a:ext uri="{FF2B5EF4-FFF2-40B4-BE49-F238E27FC236}">
                <a16:creationId xmlns:a16="http://schemas.microsoft.com/office/drawing/2014/main" id="{3C6BBDDC-4AE2-4B32-83BF-E8A8D54B3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38" name="Group 37">
            <a:extLst>
              <a:ext uri="{FF2B5EF4-FFF2-40B4-BE49-F238E27FC236}">
                <a16:creationId xmlns:a16="http://schemas.microsoft.com/office/drawing/2014/main" id="{CFED0E55-2886-4F44-9585-4988B919E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9" name="Rectangle 38">
              <a:extLst>
                <a:ext uri="{FF2B5EF4-FFF2-40B4-BE49-F238E27FC236}">
                  <a16:creationId xmlns:a16="http://schemas.microsoft.com/office/drawing/2014/main" id="{33E4A205-5026-4768-9BF7-B27B67BC1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0" name="Oval 39">
              <a:extLst>
                <a:ext uri="{FF2B5EF4-FFF2-40B4-BE49-F238E27FC236}">
                  <a16:creationId xmlns:a16="http://schemas.microsoft.com/office/drawing/2014/main" id="{5460E8C0-3157-4882-A214-47DD26E97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Oval 40">
              <a:extLst>
                <a:ext uri="{FF2B5EF4-FFF2-40B4-BE49-F238E27FC236}">
                  <a16:creationId xmlns:a16="http://schemas.microsoft.com/office/drawing/2014/main" id="{71E8BD30-A3D6-4BCD-9FD4-61B2B947E7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Oval 41">
              <a:extLst>
                <a:ext uri="{FF2B5EF4-FFF2-40B4-BE49-F238E27FC236}">
                  <a16:creationId xmlns:a16="http://schemas.microsoft.com/office/drawing/2014/main" id="{B2EDA152-4474-4B8A-9176-0F550EE24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Freeform 5">
              <a:extLst>
                <a:ext uri="{FF2B5EF4-FFF2-40B4-BE49-F238E27FC236}">
                  <a16:creationId xmlns:a16="http://schemas.microsoft.com/office/drawing/2014/main" id="{02F0A769-5B8D-43C3-92E7-2162D13334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pic>
        <p:nvPicPr>
          <p:cNvPr id="24" name="Picture 23" descr="A group of people standing in a room&#10;&#10;Description automatically generated">
            <a:extLst>
              <a:ext uri="{FF2B5EF4-FFF2-40B4-BE49-F238E27FC236}">
                <a16:creationId xmlns:a16="http://schemas.microsoft.com/office/drawing/2014/main" id="{A3FB2318-9DE7-3CD6-6FAF-60661A90DD71}"/>
              </a:ext>
            </a:extLst>
          </p:cNvPr>
          <p:cNvPicPr>
            <a:picLocks noChangeAspect="1"/>
          </p:cNvPicPr>
          <p:nvPr/>
        </p:nvPicPr>
        <p:blipFill rotWithShape="1">
          <a:blip r:embed="rId4">
            <a:duotone>
              <a:prstClr val="black"/>
              <a:schemeClr val="accent5">
                <a:tint val="45000"/>
                <a:satMod val="400000"/>
              </a:schemeClr>
            </a:duotone>
            <a:alphaModFix amt="25000"/>
          </a:blip>
          <a:srcRect l="14" t="5624" r="-14" b="24471"/>
          <a:stretch/>
        </p:blipFill>
        <p:spPr>
          <a:xfrm>
            <a:off x="474133" y="475488"/>
            <a:ext cx="5621867" cy="5909733"/>
          </a:xfrm>
          <a:prstGeom prst="rect">
            <a:avLst/>
          </a:prstGeom>
        </p:spPr>
      </p:pic>
      <p:pic>
        <p:nvPicPr>
          <p:cNvPr id="23" name="Picture 22" descr="A group of people hugging&#10;&#10;Description automatically generated">
            <a:extLst>
              <a:ext uri="{FF2B5EF4-FFF2-40B4-BE49-F238E27FC236}">
                <a16:creationId xmlns:a16="http://schemas.microsoft.com/office/drawing/2014/main" id="{5D088DF5-AFFE-F7EB-EED3-BD032E75E76D}"/>
              </a:ext>
            </a:extLst>
          </p:cNvPr>
          <p:cNvPicPr>
            <a:picLocks noChangeAspect="1"/>
          </p:cNvPicPr>
          <p:nvPr/>
        </p:nvPicPr>
        <p:blipFill rotWithShape="1">
          <a:blip r:embed="rId5">
            <a:duotone>
              <a:prstClr val="black"/>
              <a:schemeClr val="accent5">
                <a:tint val="45000"/>
                <a:satMod val="400000"/>
              </a:schemeClr>
            </a:duotone>
            <a:alphaModFix amt="25000"/>
          </a:blip>
          <a:srcRect t="19657" b="21213"/>
          <a:stretch/>
        </p:blipFill>
        <p:spPr>
          <a:xfrm>
            <a:off x="6096000" y="475488"/>
            <a:ext cx="5621867" cy="5909733"/>
          </a:xfrm>
          <a:prstGeom prst="rect">
            <a:avLst/>
          </a:prstGeom>
        </p:spPr>
      </p:pic>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1154954" y="2099733"/>
            <a:ext cx="8827245" cy="2677648"/>
          </a:xfrm>
        </p:spPr>
        <p:txBody>
          <a:bodyPr vert="horz" lIns="91440" tIns="45720" rIns="91440" bIns="45720" rtlCol="0" anchor="b">
            <a:normAutofit/>
          </a:bodyPr>
          <a:lstStyle/>
          <a:p>
            <a:r>
              <a:rPr lang="en-US" sz="5400" dirty="0">
                <a:solidFill>
                  <a:schemeClr val="bg1"/>
                </a:solidFill>
                <a:effectLst>
                  <a:outerShdw blurRad="50800" dist="38100" algn="l" rotWithShape="0">
                    <a:prstClr val="black">
                      <a:alpha val="40000"/>
                    </a:prstClr>
                  </a:outerShdw>
                </a:effectLst>
              </a:rPr>
              <a:t>How can you </a:t>
            </a:r>
            <a:r>
              <a:rPr lang="en-US" sz="5400" b="1" dirty="0">
                <a:solidFill>
                  <a:schemeClr val="bg1"/>
                </a:solidFill>
                <a:effectLst>
                  <a:outerShdw blurRad="50800" dist="38100" algn="l" rotWithShape="0">
                    <a:prstClr val="black">
                      <a:alpha val="40000"/>
                    </a:prstClr>
                  </a:outerShdw>
                </a:effectLst>
              </a:rPr>
              <a:t>EXPAND?</a:t>
            </a:r>
          </a:p>
        </p:txBody>
      </p:sp>
      <p:sp>
        <p:nvSpPr>
          <p:cNvPr id="45" name="Rectangle 44">
            <a:extLst>
              <a:ext uri="{FF2B5EF4-FFF2-40B4-BE49-F238E27FC236}">
                <a16:creationId xmlns:a16="http://schemas.microsoft.com/office/drawing/2014/main" id="{53ADB529-4C37-4E89-8338-F789A78D9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TextBox 24">
            <a:extLst>
              <a:ext uri="{FF2B5EF4-FFF2-40B4-BE49-F238E27FC236}">
                <a16:creationId xmlns:a16="http://schemas.microsoft.com/office/drawing/2014/main" id="{CB2FDE48-ACD4-861D-A5F5-F34DD8D922C7}"/>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
        <p:nvSpPr>
          <p:cNvPr id="35" name="Rectangle 34">
            <a:extLst>
              <a:ext uri="{FF2B5EF4-FFF2-40B4-BE49-F238E27FC236}">
                <a16:creationId xmlns:a16="http://schemas.microsoft.com/office/drawing/2014/main" id="{D1CE463F-B079-7A0C-974A-31E67819DF45}"/>
              </a:ext>
            </a:extLst>
          </p:cNvPr>
          <p:cNvSpPr/>
          <p:nvPr/>
        </p:nvSpPr>
        <p:spPr>
          <a:xfrm>
            <a:off x="474133" y="4781867"/>
            <a:ext cx="11230694" cy="1605131"/>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ontent Placeholder 2">
            <a:extLst>
              <a:ext uri="{FF2B5EF4-FFF2-40B4-BE49-F238E27FC236}">
                <a16:creationId xmlns:a16="http://schemas.microsoft.com/office/drawing/2014/main" id="{93B12018-4F06-787A-04FF-F594684C162C}"/>
              </a:ext>
            </a:extLst>
          </p:cNvPr>
          <p:cNvSpPr txBox="1">
            <a:spLocks/>
          </p:cNvSpPr>
          <p:nvPr/>
        </p:nvSpPr>
        <p:spPr>
          <a:xfrm>
            <a:off x="799031" y="4762152"/>
            <a:ext cx="5307725" cy="142017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000" dirty="0">
                <a:solidFill>
                  <a:schemeClr val="bg1"/>
                </a:solidFill>
              </a:rPr>
              <a:t>New partnerships</a:t>
            </a:r>
          </a:p>
          <a:p>
            <a:r>
              <a:rPr lang="en-US" dirty="0">
                <a:solidFill>
                  <a:schemeClr val="bg1"/>
                </a:solidFill>
              </a:rPr>
              <a:t>Explore funding sources</a:t>
            </a:r>
          </a:p>
          <a:p>
            <a:pPr lvl="1"/>
            <a:r>
              <a:rPr lang="en-US" dirty="0">
                <a:solidFill>
                  <a:schemeClr val="bg1"/>
                </a:solidFill>
              </a:rPr>
              <a:t>Apply for a Soroptimist Club Grant!</a:t>
            </a:r>
          </a:p>
        </p:txBody>
      </p:sp>
      <p:sp>
        <p:nvSpPr>
          <p:cNvPr id="47" name="Content Placeholder 2">
            <a:extLst>
              <a:ext uri="{FF2B5EF4-FFF2-40B4-BE49-F238E27FC236}">
                <a16:creationId xmlns:a16="http://schemas.microsoft.com/office/drawing/2014/main" id="{0C9CD75D-8CF0-923B-7EB5-AAF2C72D66C9}"/>
              </a:ext>
            </a:extLst>
          </p:cNvPr>
          <p:cNvSpPr txBox="1">
            <a:spLocks/>
          </p:cNvSpPr>
          <p:nvPr/>
        </p:nvSpPr>
        <p:spPr>
          <a:xfrm>
            <a:off x="6213436" y="4721498"/>
            <a:ext cx="5352079" cy="166101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dirty="0">
                <a:solidFill>
                  <a:schemeClr val="bg1"/>
                </a:solidFill>
              </a:rPr>
              <a:t>Provide incentives for girls to bring a friend</a:t>
            </a:r>
          </a:p>
          <a:p>
            <a:pPr>
              <a:spcBef>
                <a:spcPts val="600"/>
              </a:spcBef>
            </a:pPr>
            <a:r>
              <a:rPr lang="en-US" dirty="0">
                <a:solidFill>
                  <a:schemeClr val="bg1"/>
                </a:solidFill>
              </a:rPr>
              <a:t>Make your program fully accessible</a:t>
            </a:r>
          </a:p>
          <a:p>
            <a:pPr lvl="1">
              <a:spcBef>
                <a:spcPts val="600"/>
              </a:spcBef>
            </a:pPr>
            <a:r>
              <a:rPr lang="en-US" dirty="0">
                <a:solidFill>
                  <a:schemeClr val="bg1"/>
                </a:solidFill>
              </a:rPr>
              <a:t>Food</a:t>
            </a:r>
          </a:p>
          <a:p>
            <a:pPr lvl="1">
              <a:spcBef>
                <a:spcPts val="600"/>
              </a:spcBef>
            </a:pPr>
            <a:r>
              <a:rPr lang="en-US" dirty="0">
                <a:solidFill>
                  <a:schemeClr val="bg1"/>
                </a:solidFill>
              </a:rPr>
              <a:t>Transportation</a:t>
            </a:r>
          </a:p>
        </p:txBody>
      </p:sp>
      <p:sp>
        <p:nvSpPr>
          <p:cNvPr id="6" name="Freeform 8">
            <a:extLst>
              <a:ext uri="{FF2B5EF4-FFF2-40B4-BE49-F238E27FC236}">
                <a16:creationId xmlns:a16="http://schemas.microsoft.com/office/drawing/2014/main" id="{4808B5D3-6CB3-4B49-3E0C-C764F12E3B3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157307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holding a piece of paper&#10;&#10;Description automatically generated">
            <a:extLst>
              <a:ext uri="{FF2B5EF4-FFF2-40B4-BE49-F238E27FC236}">
                <a16:creationId xmlns:a16="http://schemas.microsoft.com/office/drawing/2014/main" id="{59C4F2D3-9082-15CB-78D1-B234D2906C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717" b="97983" l="2250" r="99025">
                        <a14:foregroundMark x1="38975" y1="10267" x2="38975" y2="10267"/>
                        <a14:foregroundMark x1="31700" y1="10000" x2="39725" y2="7717"/>
                        <a14:foregroundMark x1="42400" y1="36267" x2="37825" y2="36267"/>
                        <a14:foregroundMark x1="38200" y1="34750" x2="46225" y2="36017"/>
                        <a14:foregroundMark x1="44700" y1="36533" x2="34000" y2="34483"/>
                        <a14:foregroundMark x1="31700" y1="7717" x2="32850" y2="7717"/>
                        <a14:foregroundMark x1="38575" y1="35517" x2="46625" y2="35767"/>
                        <a14:foregroundMark x1="30925" y1="92883" x2="40100" y2="92633"/>
                        <a14:foregroundMark x1="6075" y1="86517" x2="24050" y2="93400"/>
                        <a14:foregroundMark x1="24050" y1="93400" x2="24050" y2="93400"/>
                        <a14:foregroundMark x1="6825" y1="57700" x2="7600" y2="64067"/>
                        <a14:foregroundMark x1="27500" y1="96200" x2="34375" y2="94933"/>
                        <a14:foregroundMark x1="4150" y1="87533" x2="8750" y2="96200"/>
                        <a14:foregroundMark x1="6450" y1="51067" x2="2250" y2="53617"/>
                        <a14:foregroundMark x1="89450" y1="44950" x2="98250" y2="54383"/>
                        <a14:foregroundMark x1="88700" y1="61517" x2="93675" y2="71467"/>
                        <a14:foregroundMark x1="90975" y1="77583" x2="94425" y2="84983"/>
                        <a14:foregroundMark x1="99025" y1="85233" x2="90600" y2="87533"/>
                        <a14:foregroundMark x1="10650" y1="97217" x2="14475" y2="97217"/>
                        <a14:foregroundMark x1="17925" y1="95950" x2="22525" y2="95950"/>
                        <a14:foregroundMark x1="24050" y1="96200" x2="27875" y2="95183"/>
                        <a14:foregroundMark x1="16400" y1="97733" x2="16400" y2="97733"/>
                        <a14:foregroundMark x1="14875" y1="97483" x2="16025" y2="97483"/>
                        <a14:foregroundMark x1="13725" y1="97983" x2="17925" y2="97733"/>
                        <a14:backgroundMark x1="91750" y1="33467" x2="94825" y2="38817"/>
                        <a14:backgroundMark x1="3775" y1="39850" x2="1850" y2="41633"/>
                        <a14:backgroundMark x1="1100" y1="43917" x2="4150" y2="42400"/>
                      </a14:backgroundRemoval>
                    </a14:imgEffect>
                  </a14:imgLayer>
                </a14:imgProps>
              </a:ext>
            </a:extLst>
          </a:blip>
          <a:stretch>
            <a:fillRect/>
          </a:stretch>
        </p:blipFill>
        <p:spPr>
          <a:xfrm>
            <a:off x="471382" y="562558"/>
            <a:ext cx="3961807" cy="5942709"/>
          </a:xfrm>
          <a:prstGeom prst="rect">
            <a:avLst/>
          </a:prstGeom>
          <a:effectLst>
            <a:outerShdw blurRad="63500" sx="102000" sy="102000" algn="ctr" rotWithShape="0">
              <a:prstClr val="black">
                <a:alpha val="40000"/>
              </a:prstClr>
            </a:outerShdw>
          </a:effectLst>
        </p:spPr>
      </p:pic>
      <p:pic>
        <p:nvPicPr>
          <p:cNvPr id="4" name="Picture 3" descr="A close up of a logo&#10;&#10;Description automatically generated">
            <a:extLst>
              <a:ext uri="{FF2B5EF4-FFF2-40B4-BE49-F238E27FC236}">
                <a16:creationId xmlns:a16="http://schemas.microsoft.com/office/drawing/2014/main" id="{593498A9-DA27-BE51-58D3-78BDB476FCAF}"/>
              </a:ext>
            </a:extLst>
          </p:cNvPr>
          <p:cNvPicPr>
            <a:picLocks noChangeAspect="1"/>
          </p:cNvPicPr>
          <p:nvPr/>
        </p:nvPicPr>
        <p:blipFill>
          <a:blip r:embed="rId5"/>
          <a:stretch>
            <a:fillRect/>
          </a:stretch>
        </p:blipFill>
        <p:spPr>
          <a:xfrm rot="20888719">
            <a:off x="1356937" y="4227045"/>
            <a:ext cx="2424605" cy="1263496"/>
          </a:xfrm>
          <a:prstGeom prst="rect">
            <a:avLst/>
          </a:prstGeom>
        </p:spPr>
      </p:pic>
      <p:sp>
        <p:nvSpPr>
          <p:cNvPr id="5" name="TextBox 4">
            <a:extLst>
              <a:ext uri="{FF2B5EF4-FFF2-40B4-BE49-F238E27FC236}">
                <a16:creationId xmlns:a16="http://schemas.microsoft.com/office/drawing/2014/main" id="{2EC62056-45A2-62BD-F2F6-750BCF66AE99}"/>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
        <p:nvSpPr>
          <p:cNvPr id="8" name="Rectangle 7">
            <a:extLst>
              <a:ext uri="{FF2B5EF4-FFF2-40B4-BE49-F238E27FC236}">
                <a16:creationId xmlns:a16="http://schemas.microsoft.com/office/drawing/2014/main" id="{1FED9D53-64F4-23EF-A994-EBDCEF12E3B6}"/>
              </a:ext>
            </a:extLst>
          </p:cNvPr>
          <p:cNvSpPr/>
          <p:nvPr/>
        </p:nvSpPr>
        <p:spPr>
          <a:xfrm>
            <a:off x="4433188" y="352733"/>
            <a:ext cx="7287430" cy="60326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DC5D96DB-23C4-128D-D7AE-CF55F237CAE9}"/>
              </a:ext>
            </a:extLst>
          </p:cNvPr>
          <p:cNvSpPr txBox="1">
            <a:spLocks/>
          </p:cNvSpPr>
          <p:nvPr/>
        </p:nvSpPr>
        <p:spPr>
          <a:xfrm>
            <a:off x="5343508" y="1507128"/>
            <a:ext cx="5466788" cy="448294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3200" dirty="0"/>
              <a:t>Give </a:t>
            </a:r>
            <a:r>
              <a:rPr lang="en-US" sz="3200" b="1" dirty="0">
                <a:solidFill>
                  <a:schemeClr val="tx2"/>
                </a:solidFill>
              </a:rPr>
              <a:t>MORE</a:t>
            </a:r>
            <a:r>
              <a:rPr lang="en-US" sz="3200" dirty="0"/>
              <a:t> awards!</a:t>
            </a:r>
          </a:p>
          <a:p>
            <a:pPr lvl="1"/>
            <a:r>
              <a:rPr lang="en-US" sz="2800" dirty="0"/>
              <a:t>Shift funds towards more awards</a:t>
            </a:r>
          </a:p>
          <a:p>
            <a:pPr lvl="1"/>
            <a:r>
              <a:rPr lang="en-US" sz="2800" dirty="0"/>
              <a:t>Ask local businesses or individuals to sponsor an award</a:t>
            </a:r>
          </a:p>
        </p:txBody>
      </p:sp>
      <p:sp>
        <p:nvSpPr>
          <p:cNvPr id="13" name="Title 1">
            <a:extLst>
              <a:ext uri="{FF2B5EF4-FFF2-40B4-BE49-F238E27FC236}">
                <a16:creationId xmlns:a16="http://schemas.microsoft.com/office/drawing/2014/main" id="{CFECEDB2-BBC2-51F4-E74F-5DE7339050FB}"/>
              </a:ext>
            </a:extLst>
          </p:cNvPr>
          <p:cNvSpPr txBox="1">
            <a:spLocks/>
          </p:cNvSpPr>
          <p:nvPr/>
        </p:nvSpPr>
        <p:spPr bwMode="gray">
          <a:xfrm>
            <a:off x="4799369" y="611550"/>
            <a:ext cx="3723926" cy="131853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3200" b="1" dirty="0">
                <a:solidFill>
                  <a:schemeClr val="tx2"/>
                </a:solidFill>
              </a:rPr>
              <a:t>INCREASE IMPACT</a:t>
            </a:r>
            <a:endParaRPr lang="en-US" sz="2800" b="1" dirty="0">
              <a:solidFill>
                <a:schemeClr val="tx2"/>
              </a:solidFill>
            </a:endParaRPr>
          </a:p>
        </p:txBody>
      </p:sp>
      <p:sp>
        <p:nvSpPr>
          <p:cNvPr id="14" name="Rectangle 13">
            <a:extLst>
              <a:ext uri="{FF2B5EF4-FFF2-40B4-BE49-F238E27FC236}">
                <a16:creationId xmlns:a16="http://schemas.microsoft.com/office/drawing/2014/main" id="{33E95021-5657-6674-45E0-24DEA4604313}"/>
              </a:ext>
            </a:extLst>
          </p:cNvPr>
          <p:cNvSpPr/>
          <p:nvPr/>
        </p:nvSpPr>
        <p:spPr>
          <a:xfrm>
            <a:off x="10432474" y="-1"/>
            <a:ext cx="706582" cy="1111828"/>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DB26684F-65C3-BA1E-8B5C-E19D03022529}"/>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7950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69A11F2-F4F3-A090-14CE-79FC44CD0EFA}"/>
              </a:ext>
            </a:extLst>
          </p:cNvPr>
          <p:cNvSpPr/>
          <p:nvPr/>
        </p:nvSpPr>
        <p:spPr>
          <a:xfrm>
            <a:off x="1173646" y="1955231"/>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3A7C6767-F41F-45BD-3207-8FE0A1BE4BF2}"/>
              </a:ext>
            </a:extLst>
          </p:cNvPr>
          <p:cNvSpPr txBox="1">
            <a:spLocks/>
          </p:cNvSpPr>
          <p:nvPr/>
        </p:nvSpPr>
        <p:spPr>
          <a:xfrm>
            <a:off x="1173645" y="2373633"/>
            <a:ext cx="2658951" cy="117983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spcBef>
                <a:spcPts val="0"/>
              </a:spcBef>
              <a:buNone/>
            </a:pPr>
            <a:r>
              <a:rPr lang="en-US" sz="2000" b="1" dirty="0">
                <a:solidFill>
                  <a:schemeClr val="tx2"/>
                </a:solidFill>
              </a:rPr>
              <a:t>Share</a:t>
            </a:r>
            <a:r>
              <a:rPr lang="en-US" dirty="0">
                <a:solidFill>
                  <a:schemeClr val="tx2"/>
                </a:solidFill>
              </a:rPr>
              <a:t> </a:t>
            </a:r>
          </a:p>
          <a:p>
            <a:pPr marL="0" indent="0" algn="ctr">
              <a:spcBef>
                <a:spcPts val="0"/>
              </a:spcBef>
              <a:buNone/>
            </a:pPr>
            <a:r>
              <a:rPr lang="en-US" dirty="0">
                <a:solidFill>
                  <a:schemeClr val="tx2"/>
                </a:solidFill>
              </a:rPr>
              <a:t>applications with nonprofits or schools</a:t>
            </a:r>
          </a:p>
        </p:txBody>
      </p:sp>
      <p:sp>
        <p:nvSpPr>
          <p:cNvPr id="13" name="Rectangle 12">
            <a:extLst>
              <a:ext uri="{FF2B5EF4-FFF2-40B4-BE49-F238E27FC236}">
                <a16:creationId xmlns:a16="http://schemas.microsoft.com/office/drawing/2014/main" id="{ECDDAC60-50F6-D196-8895-9BA87889F741}"/>
              </a:ext>
            </a:extLst>
          </p:cNvPr>
          <p:cNvSpPr/>
          <p:nvPr/>
        </p:nvSpPr>
        <p:spPr>
          <a:xfrm>
            <a:off x="4465484" y="1982982"/>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738A0B5-53AE-0AE9-9DDD-ABCD2B5290D9}"/>
              </a:ext>
            </a:extLst>
          </p:cNvPr>
          <p:cNvSpPr/>
          <p:nvPr/>
        </p:nvSpPr>
        <p:spPr>
          <a:xfrm>
            <a:off x="7760072" y="1982982"/>
            <a:ext cx="269173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C69356FE-D7C4-3932-DC7F-34128CEE70FB}"/>
              </a:ext>
            </a:extLst>
          </p:cNvPr>
          <p:cNvSpPr txBox="1">
            <a:spLocks/>
          </p:cNvSpPr>
          <p:nvPr/>
        </p:nvSpPr>
        <p:spPr>
          <a:xfrm>
            <a:off x="4515894" y="2312496"/>
            <a:ext cx="2492841" cy="130210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spcBef>
                <a:spcPts val="0"/>
              </a:spcBef>
              <a:buNone/>
            </a:pPr>
            <a:r>
              <a:rPr lang="en-US" sz="2000" b="1" dirty="0">
                <a:solidFill>
                  <a:schemeClr val="tx2"/>
                </a:solidFill>
              </a:rPr>
              <a:t>Host</a:t>
            </a:r>
            <a:r>
              <a:rPr lang="en-US" dirty="0">
                <a:solidFill>
                  <a:schemeClr val="tx2"/>
                </a:solidFill>
              </a:rPr>
              <a:t> </a:t>
            </a:r>
          </a:p>
          <a:p>
            <a:pPr marL="0" indent="0" algn="ctr">
              <a:spcBef>
                <a:spcPts val="0"/>
              </a:spcBef>
              <a:buNone/>
            </a:pPr>
            <a:r>
              <a:rPr lang="en-US" dirty="0">
                <a:solidFill>
                  <a:schemeClr val="tx2"/>
                </a:solidFill>
              </a:rPr>
              <a:t>application workshops</a:t>
            </a:r>
          </a:p>
        </p:txBody>
      </p:sp>
      <p:sp>
        <p:nvSpPr>
          <p:cNvPr id="16" name="Content Placeholder 2">
            <a:extLst>
              <a:ext uri="{FF2B5EF4-FFF2-40B4-BE49-F238E27FC236}">
                <a16:creationId xmlns:a16="http://schemas.microsoft.com/office/drawing/2014/main" id="{930E89A5-DB8B-854F-9FE1-CD21E8553513}"/>
              </a:ext>
            </a:extLst>
          </p:cNvPr>
          <p:cNvSpPr txBox="1">
            <a:spLocks/>
          </p:cNvSpPr>
          <p:nvPr/>
        </p:nvSpPr>
        <p:spPr>
          <a:xfrm>
            <a:off x="7853298" y="2312496"/>
            <a:ext cx="2505278" cy="1563320"/>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spcBef>
                <a:spcPts val="0"/>
              </a:spcBef>
              <a:buNone/>
            </a:pPr>
            <a:r>
              <a:rPr lang="en-US" sz="2000" b="1" dirty="0">
                <a:solidFill>
                  <a:schemeClr val="tx2"/>
                </a:solidFill>
              </a:rPr>
              <a:t>Connect</a:t>
            </a:r>
            <a:r>
              <a:rPr lang="en-US" sz="2000" dirty="0">
                <a:solidFill>
                  <a:schemeClr val="tx2"/>
                </a:solidFill>
              </a:rPr>
              <a:t> </a:t>
            </a:r>
          </a:p>
          <a:p>
            <a:pPr marL="0" indent="0" algn="ctr">
              <a:spcBef>
                <a:spcPts val="0"/>
              </a:spcBef>
              <a:buNone/>
            </a:pPr>
            <a:r>
              <a:rPr lang="en-US" dirty="0">
                <a:solidFill>
                  <a:schemeClr val="tx2"/>
                </a:solidFill>
              </a:rPr>
              <a:t>with other clubs </a:t>
            </a:r>
          </a:p>
          <a:p>
            <a:pPr marL="0" indent="0" algn="ctr">
              <a:spcBef>
                <a:spcPts val="0"/>
              </a:spcBef>
              <a:buNone/>
            </a:pPr>
            <a:r>
              <a:rPr lang="en-US" dirty="0">
                <a:solidFill>
                  <a:schemeClr val="tx2"/>
                </a:solidFill>
              </a:rPr>
              <a:t>who have applications to share</a:t>
            </a:r>
          </a:p>
        </p:txBody>
      </p:sp>
      <p:sp>
        <p:nvSpPr>
          <p:cNvPr id="17" name="Content Placeholder 2">
            <a:extLst>
              <a:ext uri="{FF2B5EF4-FFF2-40B4-BE49-F238E27FC236}">
                <a16:creationId xmlns:a16="http://schemas.microsoft.com/office/drawing/2014/main" id="{AA51FDC1-4031-BB1A-A85D-0B68B94EC92B}"/>
              </a:ext>
            </a:extLst>
          </p:cNvPr>
          <p:cNvSpPr txBox="1">
            <a:spLocks/>
          </p:cNvSpPr>
          <p:nvPr/>
        </p:nvSpPr>
        <p:spPr>
          <a:xfrm>
            <a:off x="4558108" y="370353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en-US" sz="1600" b="1" i="1" dirty="0">
                <a:solidFill>
                  <a:schemeClr val="tx2"/>
                </a:solidFill>
              </a:rPr>
              <a:t>Help women apply</a:t>
            </a:r>
          </a:p>
        </p:txBody>
      </p:sp>
      <p:sp>
        <p:nvSpPr>
          <p:cNvPr id="18" name="Content Placeholder 2">
            <a:extLst>
              <a:ext uri="{FF2B5EF4-FFF2-40B4-BE49-F238E27FC236}">
                <a16:creationId xmlns:a16="http://schemas.microsoft.com/office/drawing/2014/main" id="{B1C96C32-F7C7-2A1A-FAB0-CF1735CD33AA}"/>
              </a:ext>
            </a:extLst>
          </p:cNvPr>
          <p:cNvSpPr txBox="1">
            <a:spLocks/>
          </p:cNvSpPr>
          <p:nvPr/>
        </p:nvSpPr>
        <p:spPr>
          <a:xfrm>
            <a:off x="1083771" y="3875816"/>
            <a:ext cx="2658951" cy="66237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en-US" sz="1600" b="1" i="1" dirty="0">
                <a:solidFill>
                  <a:schemeClr val="tx2"/>
                </a:solidFill>
              </a:rPr>
              <a:t>Create personal contacts</a:t>
            </a:r>
          </a:p>
        </p:txBody>
      </p:sp>
      <p:sp>
        <p:nvSpPr>
          <p:cNvPr id="19" name="TextBox 18">
            <a:extLst>
              <a:ext uri="{FF2B5EF4-FFF2-40B4-BE49-F238E27FC236}">
                <a16:creationId xmlns:a16="http://schemas.microsoft.com/office/drawing/2014/main" id="{5F4C10D4-CA18-79FA-F945-27D14FC4E4AF}"/>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
        <p:nvSpPr>
          <p:cNvPr id="21" name="Title 1">
            <a:extLst>
              <a:ext uri="{FF2B5EF4-FFF2-40B4-BE49-F238E27FC236}">
                <a16:creationId xmlns:a16="http://schemas.microsoft.com/office/drawing/2014/main" id="{D3E4954B-74E2-2EBA-CD78-217BC9CFFF50}"/>
              </a:ext>
            </a:extLst>
          </p:cNvPr>
          <p:cNvSpPr txBox="1">
            <a:spLocks/>
          </p:cNvSpPr>
          <p:nvPr/>
        </p:nvSpPr>
        <p:spPr bwMode="gray">
          <a:xfrm>
            <a:off x="1091430" y="677354"/>
            <a:ext cx="5100263" cy="109412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b="1" dirty="0">
                <a:solidFill>
                  <a:srgbClr val="EBEBEB"/>
                </a:solidFill>
              </a:rPr>
              <a:t>Publicity</a:t>
            </a:r>
          </a:p>
          <a:p>
            <a:r>
              <a:rPr lang="en-US" sz="2400" b="1" dirty="0">
                <a:solidFill>
                  <a:srgbClr val="EBEBEB"/>
                </a:solidFill>
              </a:rPr>
              <a:t>More applications!</a:t>
            </a:r>
          </a:p>
        </p:txBody>
      </p:sp>
      <p:sp>
        <p:nvSpPr>
          <p:cNvPr id="22" name="Title 1">
            <a:extLst>
              <a:ext uri="{FF2B5EF4-FFF2-40B4-BE49-F238E27FC236}">
                <a16:creationId xmlns:a16="http://schemas.microsoft.com/office/drawing/2014/main" id="{00767078-CF8B-8172-770A-9D3AD463E5B7}"/>
              </a:ext>
            </a:extLst>
          </p:cNvPr>
          <p:cNvSpPr txBox="1">
            <a:spLocks/>
          </p:cNvSpPr>
          <p:nvPr/>
        </p:nvSpPr>
        <p:spPr bwMode="gray">
          <a:xfrm>
            <a:off x="2028955" y="4974611"/>
            <a:ext cx="8422847" cy="128156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3600" b="1" dirty="0">
                <a:solidFill>
                  <a:srgbClr val="EBEBEB"/>
                </a:solidFill>
              </a:rPr>
              <a:t>Expand your reach</a:t>
            </a:r>
          </a:p>
          <a:p>
            <a:pPr algn="r"/>
            <a:r>
              <a:rPr lang="en-US" sz="2400" b="1" dirty="0">
                <a:solidFill>
                  <a:srgbClr val="EBEBEB"/>
                </a:solidFill>
              </a:rPr>
              <a:t>More awards!</a:t>
            </a:r>
            <a:endParaRPr lang="en-US" sz="2400" dirty="0">
              <a:solidFill>
                <a:schemeClr val="tx1"/>
              </a:solidFill>
            </a:endParaRPr>
          </a:p>
        </p:txBody>
      </p:sp>
      <p:sp>
        <p:nvSpPr>
          <p:cNvPr id="23" name="Content Placeholder 2">
            <a:extLst>
              <a:ext uri="{FF2B5EF4-FFF2-40B4-BE49-F238E27FC236}">
                <a16:creationId xmlns:a16="http://schemas.microsoft.com/office/drawing/2014/main" id="{42522958-B78B-4450-26D7-DB9D1A55EF6A}"/>
              </a:ext>
            </a:extLst>
          </p:cNvPr>
          <p:cNvSpPr txBox="1">
            <a:spLocks/>
          </p:cNvSpPr>
          <p:nvPr/>
        </p:nvSpPr>
        <p:spPr>
          <a:xfrm>
            <a:off x="7853298" y="380955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en-US" sz="1600" b="1" i="1" dirty="0">
                <a:solidFill>
                  <a:schemeClr val="tx2"/>
                </a:solidFill>
              </a:rPr>
              <a:t>Share applications between clubs</a:t>
            </a:r>
          </a:p>
        </p:txBody>
      </p:sp>
      <p:sp>
        <p:nvSpPr>
          <p:cNvPr id="25" name="Freeform 8">
            <a:extLst>
              <a:ext uri="{FF2B5EF4-FFF2-40B4-BE49-F238E27FC236}">
                <a16:creationId xmlns:a16="http://schemas.microsoft.com/office/drawing/2014/main" id="{4948377F-DA41-8188-38C4-230B4471B60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61704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04212" y="1130603"/>
            <a:ext cx="3845737" cy="4596794"/>
          </a:xfrm>
        </p:spPr>
        <p:txBody>
          <a:bodyPr anchor="ctr">
            <a:normAutofit/>
          </a:bodyPr>
          <a:lstStyle/>
          <a:p>
            <a:r>
              <a:rPr lang="en-US" sz="3200" b="1" dirty="0">
                <a:solidFill>
                  <a:srgbClr val="EBEBEB"/>
                </a:solidFill>
              </a:rPr>
              <a:t>INCREASE</a:t>
            </a:r>
            <a:r>
              <a:rPr lang="en-US" sz="3200" dirty="0">
                <a:solidFill>
                  <a:srgbClr val="EBEBEB"/>
                </a:solidFill>
              </a:rPr>
              <a:t> </a:t>
            </a:r>
            <a:r>
              <a:rPr lang="en-US" sz="3200" b="1" dirty="0">
                <a:solidFill>
                  <a:srgbClr val="EBEBEB"/>
                </a:solidFill>
              </a:rPr>
              <a:t>IMPACT</a:t>
            </a:r>
            <a:r>
              <a:rPr lang="en-US" sz="3200" dirty="0">
                <a:solidFill>
                  <a:srgbClr val="EBEBEB"/>
                </a:solidFill>
              </a:rPr>
              <a:t> </a:t>
            </a:r>
            <a:br>
              <a:rPr lang="en-US" sz="3200" dirty="0">
                <a:solidFill>
                  <a:srgbClr val="EBEBEB"/>
                </a:solidFill>
              </a:rPr>
            </a:br>
            <a:r>
              <a:rPr lang="en-US" sz="2800" dirty="0">
                <a:solidFill>
                  <a:srgbClr val="EBEBEB"/>
                </a:solidFill>
              </a:rPr>
              <a:t>through</a:t>
            </a:r>
            <a:r>
              <a:rPr lang="en-US" sz="3200" dirty="0">
                <a:solidFill>
                  <a:srgbClr val="EBEBEB"/>
                </a:solidFill>
              </a:rPr>
              <a:t> </a:t>
            </a:r>
            <a:br>
              <a:rPr lang="en-US" sz="3200" dirty="0">
                <a:solidFill>
                  <a:srgbClr val="EBEBEB"/>
                </a:solidFill>
              </a:rPr>
            </a:br>
            <a:r>
              <a:rPr lang="en-US" sz="4000" b="1" dirty="0">
                <a:solidFill>
                  <a:srgbClr val="EBEBEB"/>
                </a:solidFill>
              </a:rPr>
              <a:t>Big Goal Accelerator Projects</a:t>
            </a:r>
            <a:endParaRPr lang="en-US" sz="3200" b="1" dirty="0">
              <a:solidFill>
                <a:srgbClr val="EBEBEB"/>
              </a:solidFill>
            </a:endParaRPr>
          </a:p>
        </p:txBody>
      </p:sp>
      <p:sp>
        <p:nvSpPr>
          <p:cNvPr id="3" name="Content Placeholder 2">
            <a:extLst>
              <a:ext uri="{FF2B5EF4-FFF2-40B4-BE49-F238E27FC236}">
                <a16:creationId xmlns:a16="http://schemas.microsoft.com/office/drawing/2014/main" id="{4605C097-8DBD-17FE-542D-8CB9E52250AF}"/>
              </a:ext>
            </a:extLst>
          </p:cNvPr>
          <p:cNvSpPr>
            <a:spLocks noGrp="1"/>
          </p:cNvSpPr>
          <p:nvPr>
            <p:ph idx="1"/>
          </p:nvPr>
        </p:nvSpPr>
        <p:spPr>
          <a:xfrm>
            <a:off x="5142960" y="688700"/>
            <a:ext cx="6542585" cy="1171069"/>
          </a:xfrm>
        </p:spPr>
        <p:txBody>
          <a:bodyPr anchor="ctr">
            <a:normAutofit fontScale="92500"/>
          </a:bodyPr>
          <a:lstStyle/>
          <a:p>
            <a:pPr marL="0" indent="0">
              <a:buNone/>
            </a:pPr>
            <a:r>
              <a:rPr lang="en-US" sz="2800" dirty="0"/>
              <a:t>Choose </a:t>
            </a:r>
            <a:r>
              <a:rPr lang="en-US" sz="2800" b="1" dirty="0">
                <a:solidFill>
                  <a:schemeClr val="tx2"/>
                </a:solidFill>
              </a:rPr>
              <a:t>PROJECTS</a:t>
            </a:r>
            <a:r>
              <a:rPr lang="en-US" sz="2800" dirty="0"/>
              <a:t> that reach </a:t>
            </a:r>
          </a:p>
          <a:p>
            <a:pPr marL="0" indent="0">
              <a:buNone/>
            </a:pPr>
            <a:r>
              <a:rPr lang="en-US" sz="2800" dirty="0"/>
              <a:t>a </a:t>
            </a:r>
            <a:r>
              <a:rPr lang="en-US" sz="2800" b="1" dirty="0">
                <a:solidFill>
                  <a:schemeClr val="tx2"/>
                </a:solidFill>
              </a:rPr>
              <a:t>LARGE</a:t>
            </a:r>
            <a:r>
              <a:rPr lang="en-US" sz="2800" dirty="0"/>
              <a:t> </a:t>
            </a:r>
            <a:r>
              <a:rPr lang="en-US" sz="2800" b="1" dirty="0">
                <a:solidFill>
                  <a:schemeClr val="tx2"/>
                </a:solidFill>
              </a:rPr>
              <a:t>NUMBER</a:t>
            </a:r>
            <a:r>
              <a:rPr lang="en-US" sz="2800" dirty="0"/>
              <a:t> of </a:t>
            </a:r>
            <a:r>
              <a:rPr lang="en-US" sz="2800" b="1" dirty="0">
                <a:solidFill>
                  <a:schemeClr val="tx2"/>
                </a:solidFill>
              </a:rPr>
              <a:t>WOMEN</a:t>
            </a:r>
            <a:r>
              <a:rPr lang="en-US" sz="2800" dirty="0"/>
              <a:t> and </a:t>
            </a:r>
            <a:r>
              <a:rPr lang="en-US" sz="2800" b="1" dirty="0">
                <a:solidFill>
                  <a:schemeClr val="tx2"/>
                </a:solidFill>
              </a:rPr>
              <a:t>GIRLS</a:t>
            </a:r>
          </a:p>
        </p:txBody>
      </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pic>
        <p:nvPicPr>
          <p:cNvPr id="6" name="Picture 5" descr="A couple of blue icons&#10;&#10;Description automatically generated with medium confidence">
            <a:extLst>
              <a:ext uri="{FF2B5EF4-FFF2-40B4-BE49-F238E27FC236}">
                <a16:creationId xmlns:a16="http://schemas.microsoft.com/office/drawing/2014/main" id="{E9C565DE-4038-B355-2F1B-720DBCECE20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273588" y="3299509"/>
            <a:ext cx="915707" cy="1203128"/>
          </a:xfrm>
          <a:prstGeom prst="rect">
            <a:avLst/>
          </a:prstGeom>
        </p:spPr>
      </p:pic>
      <p:pic>
        <p:nvPicPr>
          <p:cNvPr id="23" name="Picture 22" descr="A couple of blue icons&#10;&#10;Description automatically generated with medium confidence">
            <a:extLst>
              <a:ext uri="{FF2B5EF4-FFF2-40B4-BE49-F238E27FC236}">
                <a16:creationId xmlns:a16="http://schemas.microsoft.com/office/drawing/2014/main" id="{1B79DC6F-9514-E63B-6D06-976901DAB2CE}"/>
              </a:ext>
            </a:extLst>
          </p:cNvPr>
          <p:cNvPicPr>
            <a:picLocks noChangeAspect="1"/>
          </p:cNvPicPr>
          <p:nvPr/>
        </p:nvPicPr>
        <p:blipFill rotWithShape="1">
          <a:blip r:embed="rId6"/>
          <a:srcRect l="4186" t="11728" r="56610" b="34444"/>
          <a:stretch/>
        </p:blipFill>
        <p:spPr>
          <a:xfrm>
            <a:off x="9009855" y="2098941"/>
            <a:ext cx="1557807" cy="1203127"/>
          </a:xfrm>
          <a:prstGeom prst="rect">
            <a:avLst/>
          </a:prstGeom>
        </p:spPr>
      </p:pic>
      <p:pic>
        <p:nvPicPr>
          <p:cNvPr id="24" name="Picture 23" descr="A couple of blue icons&#10;&#10;Description automatically generated with medium confidence">
            <a:extLst>
              <a:ext uri="{FF2B5EF4-FFF2-40B4-BE49-F238E27FC236}">
                <a16:creationId xmlns:a16="http://schemas.microsoft.com/office/drawing/2014/main" id="{4259B953-71DC-62DC-D79F-9D3339AC44CF}"/>
              </a:ext>
            </a:extLst>
          </p:cNvPr>
          <p:cNvPicPr>
            <a:picLocks noChangeAspect="1"/>
          </p:cNvPicPr>
          <p:nvPr/>
        </p:nvPicPr>
        <p:blipFill rotWithShape="1">
          <a:blip r:embed="rId6"/>
          <a:srcRect l="4186" t="11728" r="56610" b="34444"/>
          <a:stretch/>
        </p:blipFill>
        <p:spPr>
          <a:xfrm>
            <a:off x="8308462" y="3314176"/>
            <a:ext cx="1557807" cy="1203127"/>
          </a:xfrm>
          <a:prstGeom prst="rect">
            <a:avLst/>
          </a:prstGeom>
        </p:spPr>
      </p:pic>
      <p:pic>
        <p:nvPicPr>
          <p:cNvPr id="26" name="Picture 25" descr="A couple of blue icons&#10;&#10;Description automatically generated with medium confidence">
            <a:extLst>
              <a:ext uri="{FF2B5EF4-FFF2-40B4-BE49-F238E27FC236}">
                <a16:creationId xmlns:a16="http://schemas.microsoft.com/office/drawing/2014/main" id="{9E07BF84-ACC6-9DF5-92C7-45B170CC695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860350" y="3299509"/>
            <a:ext cx="915707" cy="1203128"/>
          </a:xfrm>
          <a:prstGeom prst="rect">
            <a:avLst/>
          </a:prstGeom>
        </p:spPr>
      </p:pic>
      <p:pic>
        <p:nvPicPr>
          <p:cNvPr id="27" name="Picture 26" descr="A couple of blue icons&#10;&#10;Description automatically generated with medium confidence">
            <a:extLst>
              <a:ext uri="{FF2B5EF4-FFF2-40B4-BE49-F238E27FC236}">
                <a16:creationId xmlns:a16="http://schemas.microsoft.com/office/drawing/2014/main" id="{24FB401A-B5D8-F310-83CF-6E39BFA49A93}"/>
              </a:ext>
            </a:extLst>
          </p:cNvPr>
          <p:cNvPicPr>
            <a:picLocks noChangeAspect="1"/>
          </p:cNvPicPr>
          <p:nvPr/>
        </p:nvPicPr>
        <p:blipFill rotWithShape="1">
          <a:blip r:embed="rId6"/>
          <a:srcRect l="4186" t="11728" r="56610" b="34444"/>
          <a:stretch/>
        </p:blipFill>
        <p:spPr>
          <a:xfrm>
            <a:off x="9795017" y="3310494"/>
            <a:ext cx="1557807" cy="1203127"/>
          </a:xfrm>
          <a:prstGeom prst="rect">
            <a:avLst/>
          </a:prstGeom>
        </p:spPr>
      </p:pic>
      <p:pic>
        <p:nvPicPr>
          <p:cNvPr id="28" name="Picture 27" descr="A couple of blue icons&#10;&#10;Description automatically generated with medium confidence">
            <a:extLst>
              <a:ext uri="{FF2B5EF4-FFF2-40B4-BE49-F238E27FC236}">
                <a16:creationId xmlns:a16="http://schemas.microsoft.com/office/drawing/2014/main" id="{39EBA260-6AC0-750F-7E4A-CEB3134FA361}"/>
              </a:ext>
            </a:extLst>
          </p:cNvPr>
          <p:cNvPicPr>
            <a:picLocks noChangeAspect="1"/>
          </p:cNvPicPr>
          <p:nvPr/>
        </p:nvPicPr>
        <p:blipFill rotWithShape="1">
          <a:blip r:embed="rId6"/>
          <a:srcRect l="4186" t="11728" r="56610" b="34444"/>
          <a:stretch/>
        </p:blipFill>
        <p:spPr>
          <a:xfrm>
            <a:off x="9009855" y="4544223"/>
            <a:ext cx="1557807" cy="1203127"/>
          </a:xfrm>
          <a:prstGeom prst="rect">
            <a:avLst/>
          </a:prstGeom>
        </p:spPr>
      </p:pic>
      <p:cxnSp>
        <p:nvCxnSpPr>
          <p:cNvPr id="43" name="Straight Connector 42">
            <a:extLst>
              <a:ext uri="{FF2B5EF4-FFF2-40B4-BE49-F238E27FC236}">
                <a16:creationId xmlns:a16="http://schemas.microsoft.com/office/drawing/2014/main" id="{24C656AB-8DE4-8BDF-AD40-2D879E006566}"/>
              </a:ext>
            </a:extLst>
          </p:cNvPr>
          <p:cNvCxnSpPr/>
          <p:nvPr/>
        </p:nvCxnSpPr>
        <p:spPr>
          <a:xfrm flipH="1">
            <a:off x="6736904" y="2973132"/>
            <a:ext cx="1477925" cy="102670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218DA56-B2FC-D032-CC17-EBD7CAF973B6}"/>
              </a:ext>
            </a:extLst>
          </p:cNvPr>
          <p:cNvCxnSpPr>
            <a:cxnSpLocks/>
          </p:cNvCxnSpPr>
          <p:nvPr/>
        </p:nvCxnSpPr>
        <p:spPr>
          <a:xfrm>
            <a:off x="6736904" y="3996113"/>
            <a:ext cx="1476928" cy="99937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a16="http://schemas.microsoft.com/office/drawing/2014/main" id="{8D602450-DBF0-648B-5862-B8C6240D1A2E}"/>
              </a:ext>
            </a:extLst>
          </p:cNvPr>
          <p:cNvPicPr>
            <a:picLocks noChangeAspect="1"/>
          </p:cNvPicPr>
          <p:nvPr/>
        </p:nvPicPr>
        <p:blipFill rotWithShape="1">
          <a:blip r:embed="rId7"/>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8304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3" name="Rectangle 14">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648686" y="639710"/>
            <a:ext cx="10646231" cy="1368299"/>
          </a:xfrm>
        </p:spPr>
        <p:txBody>
          <a:bodyPr vert="horz" lIns="91440" tIns="45720" rIns="91440" bIns="45720" rtlCol="0" anchor="b">
            <a:normAutofit fontScale="90000"/>
          </a:bodyPr>
          <a:lstStyle/>
          <a:p>
            <a:r>
              <a:rPr lang="en-US" sz="4600" dirty="0">
                <a:solidFill>
                  <a:schemeClr val="tx2">
                    <a:lumMod val="75000"/>
                  </a:schemeClr>
                </a:solidFill>
              </a:rPr>
              <a:t>Public Awareness: </a:t>
            </a:r>
            <a:br>
              <a:rPr lang="en-US" sz="4600" dirty="0">
                <a:solidFill>
                  <a:schemeClr val="tx2">
                    <a:lumMod val="75000"/>
                  </a:schemeClr>
                </a:solidFill>
              </a:rPr>
            </a:br>
            <a:r>
              <a:rPr lang="en-US" sz="5300" dirty="0">
                <a:solidFill>
                  <a:schemeClr val="tx2">
                    <a:lumMod val="75000"/>
                  </a:schemeClr>
                </a:solidFill>
              </a:rPr>
              <a:t>SHARING STORIES</a:t>
            </a:r>
            <a:endParaRPr lang="en-US" sz="4600" dirty="0">
              <a:solidFill>
                <a:schemeClr val="tx2">
                  <a:lumMod val="75000"/>
                </a:schemeClr>
              </a:solidFill>
            </a:endParaRPr>
          </a:p>
        </p:txBody>
      </p:sp>
      <p:sp>
        <p:nvSpPr>
          <p:cNvPr id="21" name="Rectangle 20">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Freeform 8">
            <a:extLst>
              <a:ext uri="{FF2B5EF4-FFF2-40B4-BE49-F238E27FC236}">
                <a16:creationId xmlns:a16="http://schemas.microsoft.com/office/drawing/2014/main" id="{C0C9AE17-3B6B-C0F9-9061-C51BC6E1C10D}"/>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en-US"/>
          </a:p>
        </p:txBody>
      </p:sp>
      <p:sp>
        <p:nvSpPr>
          <p:cNvPr id="3" name="TextBox 2">
            <a:extLst>
              <a:ext uri="{FF2B5EF4-FFF2-40B4-BE49-F238E27FC236}">
                <a16:creationId xmlns:a16="http://schemas.microsoft.com/office/drawing/2014/main" id="{2F567780-CDAC-D56B-287A-7004752FD630}"/>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bg1"/>
                </a:solidFill>
              </a:rPr>
              <a:t>2024 SIA </a:t>
            </a:r>
            <a:r>
              <a:rPr lang="en-US" sz="1400">
                <a:solidFill>
                  <a:schemeClr val="bg1"/>
                </a:solidFill>
              </a:rPr>
              <a:t>Region Meetings</a:t>
            </a:r>
            <a:endParaRPr lang="en-US" sz="1400" dirty="0">
              <a:solidFill>
                <a:schemeClr val="bg1"/>
              </a:solidFill>
            </a:endParaRPr>
          </a:p>
        </p:txBody>
      </p:sp>
      <p:sp>
        <p:nvSpPr>
          <p:cNvPr id="4" name="Content Placeholder 2">
            <a:extLst>
              <a:ext uri="{FF2B5EF4-FFF2-40B4-BE49-F238E27FC236}">
                <a16:creationId xmlns:a16="http://schemas.microsoft.com/office/drawing/2014/main" id="{858BF0B8-8E61-C15D-C30C-BA159C8455C5}"/>
              </a:ext>
            </a:extLst>
          </p:cNvPr>
          <p:cNvSpPr>
            <a:spLocks noGrp="1"/>
          </p:cNvSpPr>
          <p:nvPr>
            <p:ph idx="1"/>
          </p:nvPr>
        </p:nvSpPr>
        <p:spPr>
          <a:xfrm>
            <a:off x="856908" y="2490230"/>
            <a:ext cx="4895220" cy="3242284"/>
          </a:xfrm>
        </p:spPr>
        <p:txBody>
          <a:bodyPr anchor="ctr">
            <a:normAutofit/>
          </a:bodyPr>
          <a:lstStyle/>
          <a:p>
            <a:r>
              <a:rPr lang="en-US" sz="2800" b="1" dirty="0">
                <a:solidFill>
                  <a:schemeClr val="tx2"/>
                </a:solidFill>
              </a:rPr>
              <a:t>Communication is key!</a:t>
            </a:r>
          </a:p>
          <a:p>
            <a:pPr lvl="1"/>
            <a:r>
              <a:rPr lang="en-US" sz="2000" dirty="0"/>
              <a:t>Participant must be comfortable with how her story is shared</a:t>
            </a:r>
          </a:p>
          <a:p>
            <a:pPr lvl="1"/>
            <a:r>
              <a:rPr lang="en-US" sz="2000" dirty="0"/>
              <a:t>Make sure she is empowered!</a:t>
            </a:r>
          </a:p>
          <a:p>
            <a:pPr lvl="1"/>
            <a:r>
              <a:rPr lang="en-US" sz="2000" dirty="0"/>
              <a:t>Use respectful language</a:t>
            </a:r>
          </a:p>
          <a:p>
            <a:pPr lvl="1"/>
            <a:r>
              <a:rPr lang="en-US" sz="2000" dirty="0"/>
              <a:t>Highlight strengths</a:t>
            </a:r>
          </a:p>
        </p:txBody>
      </p:sp>
      <p:pic>
        <p:nvPicPr>
          <p:cNvPr id="9" name="Picture 8">
            <a:extLst>
              <a:ext uri="{FF2B5EF4-FFF2-40B4-BE49-F238E27FC236}">
                <a16:creationId xmlns:a16="http://schemas.microsoft.com/office/drawing/2014/main" id="{533A35A4-DE90-3533-2ABE-290267245CFB}"/>
              </a:ext>
            </a:extLst>
          </p:cNvPr>
          <p:cNvPicPr>
            <a:picLocks noChangeAspect="1"/>
          </p:cNvPicPr>
          <p:nvPr/>
        </p:nvPicPr>
        <p:blipFill rotWithShape="1">
          <a:blip r:embed="rId5"/>
          <a:srcRect l="18463" r="6354"/>
          <a:stretch/>
        </p:blipFill>
        <p:spPr>
          <a:xfrm>
            <a:off x="6089795" y="2348094"/>
            <a:ext cx="4796366" cy="3786159"/>
          </a:xfrm>
          <a:prstGeom prst="roundRect">
            <a:avLst/>
          </a:prstGeom>
        </p:spPr>
      </p:pic>
      <p:sp>
        <p:nvSpPr>
          <p:cNvPr id="10" name="Content Placeholder 2">
            <a:extLst>
              <a:ext uri="{FF2B5EF4-FFF2-40B4-BE49-F238E27FC236}">
                <a16:creationId xmlns:a16="http://schemas.microsoft.com/office/drawing/2014/main" id="{4B2DAB38-D669-CF1E-A09C-A869E06CC760}"/>
              </a:ext>
            </a:extLst>
          </p:cNvPr>
          <p:cNvSpPr txBox="1">
            <a:spLocks/>
          </p:cNvSpPr>
          <p:nvPr/>
        </p:nvSpPr>
        <p:spPr>
          <a:xfrm>
            <a:off x="6463031" y="2385640"/>
            <a:ext cx="4259500" cy="3483532"/>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en-US" b="1" dirty="0">
                <a:solidFill>
                  <a:schemeClr val="bg1"/>
                </a:solidFill>
              </a:rPr>
              <a:t>Use person-first language</a:t>
            </a:r>
          </a:p>
          <a:p>
            <a:r>
              <a:rPr lang="en-US" sz="1600" dirty="0">
                <a:solidFill>
                  <a:schemeClr val="bg1"/>
                </a:solidFill>
              </a:rPr>
              <a:t>The experiences do not define them!</a:t>
            </a:r>
          </a:p>
          <a:p>
            <a:r>
              <a:rPr lang="en-US" sz="1400" dirty="0">
                <a:solidFill>
                  <a:schemeClr val="bg1"/>
                </a:solidFill>
              </a:rPr>
              <a:t>Example:</a:t>
            </a:r>
          </a:p>
          <a:p>
            <a:pPr>
              <a:spcBef>
                <a:spcPts val="0"/>
              </a:spcBef>
            </a:pPr>
            <a:endParaRPr lang="en-US" sz="1400" dirty="0">
              <a:solidFill>
                <a:schemeClr val="bg1"/>
              </a:solidFill>
            </a:endParaRPr>
          </a:p>
          <a:p>
            <a:pPr marL="857250" lvl="2" indent="0">
              <a:buNone/>
            </a:pPr>
            <a:r>
              <a:rPr lang="en-US" sz="1000" dirty="0">
                <a:solidFill>
                  <a:schemeClr val="bg1"/>
                </a:solidFill>
              </a:rPr>
              <a:t>An awardee “experienced domestic violence”</a:t>
            </a:r>
          </a:p>
          <a:p>
            <a:pPr marL="857250" lvl="2" indent="0">
              <a:buNone/>
            </a:pPr>
            <a:r>
              <a:rPr lang="en-US" sz="1000" dirty="0">
                <a:solidFill>
                  <a:schemeClr val="bg1"/>
                </a:solidFill>
              </a:rPr>
              <a:t>A “battered woman”</a:t>
            </a:r>
          </a:p>
          <a:p>
            <a:pPr marL="857250" lvl="2" indent="0">
              <a:spcBef>
                <a:spcPts val="0"/>
              </a:spcBef>
              <a:buNone/>
            </a:pPr>
            <a:endParaRPr lang="en-US" sz="1000" dirty="0">
              <a:solidFill>
                <a:schemeClr val="bg1"/>
              </a:solidFill>
            </a:endParaRPr>
          </a:p>
          <a:p>
            <a:r>
              <a:rPr lang="en-US" sz="1400" i="1" dirty="0">
                <a:solidFill>
                  <a:schemeClr val="bg1"/>
                </a:solidFill>
              </a:rPr>
              <a:t>Always</a:t>
            </a:r>
            <a:r>
              <a:rPr lang="en-US" sz="1400" dirty="0">
                <a:solidFill>
                  <a:schemeClr val="bg1"/>
                </a:solidFill>
              </a:rPr>
              <a:t> have the participant review and make edits!</a:t>
            </a:r>
          </a:p>
          <a:p>
            <a:r>
              <a:rPr lang="en-US" sz="1400" dirty="0">
                <a:solidFill>
                  <a:schemeClr val="bg1"/>
                </a:solidFill>
              </a:rPr>
              <a:t>Show that you value her voice!</a:t>
            </a:r>
          </a:p>
        </p:txBody>
      </p:sp>
      <p:cxnSp>
        <p:nvCxnSpPr>
          <p:cNvPr id="18" name="Straight Connector 17">
            <a:extLst>
              <a:ext uri="{FF2B5EF4-FFF2-40B4-BE49-F238E27FC236}">
                <a16:creationId xmlns:a16="http://schemas.microsoft.com/office/drawing/2014/main" id="{4677A745-AA39-AFF5-D5DE-1183C7F95A1A}"/>
              </a:ext>
            </a:extLst>
          </p:cNvPr>
          <p:cNvCxnSpPr>
            <a:cxnSpLocks/>
          </p:cNvCxnSpPr>
          <p:nvPr/>
        </p:nvCxnSpPr>
        <p:spPr>
          <a:xfrm>
            <a:off x="856908" y="2189027"/>
            <a:ext cx="4761514" cy="79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3" name="Graphic 22" descr="Checkmark with solid fill">
            <a:extLst>
              <a:ext uri="{FF2B5EF4-FFF2-40B4-BE49-F238E27FC236}">
                <a16:creationId xmlns:a16="http://schemas.microsoft.com/office/drawing/2014/main" id="{E525DA36-6788-2FF2-3E5E-CECEE3A625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6295" y="3907499"/>
            <a:ext cx="312596" cy="312596"/>
          </a:xfrm>
          <a:prstGeom prst="rect">
            <a:avLst/>
          </a:prstGeom>
        </p:spPr>
      </p:pic>
      <p:sp>
        <p:nvSpPr>
          <p:cNvPr id="24" name="Content Placeholder 2">
            <a:extLst>
              <a:ext uri="{FF2B5EF4-FFF2-40B4-BE49-F238E27FC236}">
                <a16:creationId xmlns:a16="http://schemas.microsoft.com/office/drawing/2014/main" id="{E32E0C5D-B306-3F39-D439-352A98FE75C9}"/>
              </a:ext>
            </a:extLst>
          </p:cNvPr>
          <p:cNvSpPr txBox="1">
            <a:spLocks/>
          </p:cNvSpPr>
          <p:nvPr/>
        </p:nvSpPr>
        <p:spPr>
          <a:xfrm>
            <a:off x="7010400" y="4143058"/>
            <a:ext cx="312595" cy="47215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sz="2400" b="1" dirty="0">
                <a:solidFill>
                  <a:srgbClr val="C00000"/>
                </a:solidFill>
              </a:rPr>
              <a:t>X</a:t>
            </a:r>
            <a:endParaRPr lang="en-US" dirty="0">
              <a:solidFill>
                <a:srgbClr val="C00000"/>
              </a:solidFill>
            </a:endParaRPr>
          </a:p>
        </p:txBody>
      </p:sp>
    </p:spTree>
    <p:extLst>
      <p:ext uri="{BB962C8B-B14F-4D97-AF65-F5344CB8AC3E}">
        <p14:creationId xmlns:p14="http://schemas.microsoft.com/office/powerpoint/2010/main" val="240279924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1079327" y="830157"/>
            <a:ext cx="3430947" cy="1238551"/>
          </a:xfrm>
        </p:spPr>
        <p:txBody>
          <a:bodyPr anchor="ctr">
            <a:normAutofit/>
          </a:bodyPr>
          <a:lstStyle/>
          <a:p>
            <a:pPr algn="ctr"/>
            <a:r>
              <a:rPr lang="en-US" dirty="0">
                <a:solidFill>
                  <a:schemeClr val="tx1"/>
                </a:solidFill>
              </a:rPr>
              <a:t>It’s related!</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9D52D4-EF47-039F-095B-1ACAB814A6F5}"/>
              </a:ext>
            </a:extLst>
          </p:cNvPr>
          <p:cNvSpPr>
            <a:spLocks noGrp="1"/>
          </p:cNvSpPr>
          <p:nvPr>
            <p:ph idx="1"/>
          </p:nvPr>
        </p:nvSpPr>
        <p:spPr>
          <a:xfrm>
            <a:off x="5391099" y="1449433"/>
            <a:ext cx="5579707" cy="2954372"/>
          </a:xfrm>
        </p:spPr>
        <p:txBody>
          <a:bodyPr anchor="ctr">
            <a:normAutofit/>
          </a:bodyPr>
          <a:lstStyle/>
          <a:p>
            <a:pPr marL="0" indent="0">
              <a:buNone/>
            </a:pPr>
            <a:r>
              <a:rPr lang="en-US" sz="2800" dirty="0">
                <a:solidFill>
                  <a:schemeClr val="tx1"/>
                </a:solidFill>
              </a:rPr>
              <a:t>We want everyone to have a </a:t>
            </a:r>
            <a:r>
              <a:rPr lang="en-US" sz="2800" b="1" dirty="0">
                <a:solidFill>
                  <a:schemeClr val="tx2"/>
                </a:solidFill>
              </a:rPr>
              <a:t>positive experience </a:t>
            </a:r>
            <a:r>
              <a:rPr lang="en-US" sz="2800" dirty="0">
                <a:solidFill>
                  <a:schemeClr val="tx1"/>
                </a:solidFill>
              </a:rPr>
              <a:t>for:</a:t>
            </a:r>
          </a:p>
          <a:p>
            <a:pPr lvl="1">
              <a:buClr>
                <a:schemeClr val="tx2"/>
              </a:buClr>
            </a:pPr>
            <a:r>
              <a:rPr lang="en-US" sz="2200" dirty="0">
                <a:solidFill>
                  <a:schemeClr val="tx1"/>
                </a:solidFill>
              </a:rPr>
              <a:t>Your club’s reputation </a:t>
            </a:r>
          </a:p>
          <a:p>
            <a:pPr lvl="1">
              <a:buClr>
                <a:schemeClr val="tx2"/>
              </a:buClr>
            </a:pPr>
            <a:r>
              <a:rPr lang="en-US" sz="2200" dirty="0">
                <a:solidFill>
                  <a:schemeClr val="tx1"/>
                </a:solidFill>
              </a:rPr>
              <a:t>Our global brand </a:t>
            </a:r>
          </a:p>
          <a:p>
            <a:pPr lvl="1">
              <a:buClr>
                <a:schemeClr val="tx2"/>
              </a:buClr>
            </a:pPr>
            <a:r>
              <a:rPr lang="en-US" sz="2200" dirty="0">
                <a:solidFill>
                  <a:schemeClr val="tx1"/>
                </a:solidFill>
              </a:rPr>
              <a:t>The dignity of each participant!</a:t>
            </a:r>
          </a:p>
        </p:txBody>
      </p: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pic>
        <p:nvPicPr>
          <p:cNvPr id="6" name="Picture 5" descr="A hand holding a phone with icons coming out of it&#10;&#10;Description automatically generated">
            <a:extLst>
              <a:ext uri="{FF2B5EF4-FFF2-40B4-BE49-F238E27FC236}">
                <a16:creationId xmlns:a16="http://schemas.microsoft.com/office/drawing/2014/main" id="{22914EF6-89D6-4A24-A450-EAE0312255B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5833" b="82130" l="14063" r="38281">
                        <a14:foregroundMark x1="18906" y1="56852" x2="20156" y2="57037"/>
                        <a14:foregroundMark x1="16406" y1="44722" x2="19375" y2="47315"/>
                        <a14:foregroundMark x1="14531" y1="36111" x2="17292" y2="38333"/>
                        <a14:foregroundMark x1="14688" y1="38333" x2="16406" y2="40556"/>
                        <a14:foregroundMark x1="14063" y1="25093" x2="18750" y2="26667"/>
                        <a14:foregroundMark x1="22969" y1="15833" x2="27552" y2="21759"/>
                        <a14:foregroundMark x1="20625" y1="54815" x2="20625" y2="54815"/>
                        <a14:foregroundMark x1="20625" y1="54630" x2="20625" y2="56852"/>
                        <a14:foregroundMark x1="20885" y1="56852" x2="18646" y2="55741"/>
                        <a14:foregroundMark x1="23385" y1="46296" x2="23125" y2="51296"/>
                        <a14:foregroundMark x1="25990" y1="42315" x2="29167" y2="40741"/>
                        <a14:foregroundMark x1="20365" y1="35000" x2="23385" y2="33241"/>
                        <a14:foregroundMark x1="25365" y1="16481" x2="27344" y2="22037"/>
                        <a14:foregroundMark x1="23490" y1="18056" x2="23490" y2="20926"/>
                        <a14:foregroundMark x1="33281" y1="19352" x2="36979" y2="23796"/>
                        <a14:foregroundMark x1="37396" y1="20648" x2="36406" y2="23519"/>
                        <a14:foregroundMark x1="37865" y1="23796" x2="33177" y2="18704"/>
                        <a14:foregroundMark x1="33906" y1="33704" x2="34167" y2="37407"/>
                        <a14:foregroundMark x1="36250" y1="36111" x2="36250" y2="36111"/>
                        <a14:foregroundMark x1="35781" y1="34537" x2="35781" y2="37037"/>
                        <a14:foregroundMark x1="28958" y1="28148" x2="29688" y2="31019"/>
                        <a14:foregroundMark x1="33906" y1="45556" x2="35156" y2="49537"/>
                        <a14:foregroundMark x1="28177" y1="48704" x2="29948" y2="50648"/>
                        <a14:foregroundMark x1="30781" y1="55093" x2="32396" y2="58426"/>
                        <a14:foregroundMark x1="26354" y1="65463" x2="27813" y2="64815"/>
                        <a14:foregroundMark x1="22240" y1="42315" x2="23229" y2="42315"/>
                        <a14:foregroundMark x1="29167" y1="65463" x2="28698" y2="66574"/>
                        <a14:foregroundMark x1="23594" y1="59074" x2="26823" y2="59259"/>
                        <a14:foregroundMark x1="24688" y1="60370" x2="24063" y2="72778"/>
                        <a14:foregroundMark x1="24063" y1="72778" x2="25781" y2="70926"/>
                        <a14:foregroundMark x1="26927" y1="57963" x2="27813" y2="60370"/>
                        <a14:foregroundMark x1="23579" y1="61944" x2="23438" y2="62778"/>
                        <a14:foregroundMark x1="24219" y1="58148" x2="23579" y2="61944"/>
                        <a14:foregroundMark x1="23333" y1="67685" x2="27813" y2="71852"/>
                        <a14:foregroundMark x1="26406" y1="72685" x2="24948" y2="73426"/>
                        <a14:foregroundMark x1="23177" y1="72963" x2="27396" y2="74259"/>
                        <a14:foregroundMark x1="33490" y1="45833" x2="35625" y2="49815"/>
                        <a14:foregroundMark x1="30781" y1="56204" x2="33229" y2="59074"/>
                        <a14:backgroundMark x1="22604" y1="66759" x2="22604" y2="66759"/>
                        <a14:backgroundMark x1="22604" y1="61944" x2="22604" y2="61944"/>
                      </a14:backgroundRemoval>
                    </a14:imgEffect>
                  </a14:imgLayer>
                </a14:imgProps>
              </a:ext>
            </a:extLst>
          </a:blip>
          <a:srcRect l="11328" t="10971" r="58650" b="9861"/>
          <a:stretch/>
        </p:blipFill>
        <p:spPr>
          <a:xfrm>
            <a:off x="1351770" y="2066548"/>
            <a:ext cx="2886059" cy="4280865"/>
          </a:xfrm>
          <a:prstGeom prst="rect">
            <a:avLst/>
          </a:prstGeom>
        </p:spPr>
      </p:pic>
      <p:sp>
        <p:nvSpPr>
          <p:cNvPr id="8" name="Content Placeholder 2">
            <a:extLst>
              <a:ext uri="{FF2B5EF4-FFF2-40B4-BE49-F238E27FC236}">
                <a16:creationId xmlns:a16="http://schemas.microsoft.com/office/drawing/2014/main" id="{0590CE13-FD51-D6AF-49FE-5BB92F60B32C}"/>
              </a:ext>
            </a:extLst>
          </p:cNvPr>
          <p:cNvSpPr txBox="1">
            <a:spLocks/>
          </p:cNvSpPr>
          <p:nvPr/>
        </p:nvSpPr>
        <p:spPr>
          <a:xfrm>
            <a:off x="4979532" y="4310316"/>
            <a:ext cx="6402842" cy="123855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en-US" sz="2600" dirty="0">
                <a:solidFill>
                  <a:schemeClr val="tx2"/>
                </a:solidFill>
              </a:rPr>
              <a:t>Participants will help spread the word!</a:t>
            </a:r>
          </a:p>
        </p:txBody>
      </p:sp>
      <p:pic>
        <p:nvPicPr>
          <p:cNvPr id="10" name="Picture 9">
            <a:extLst>
              <a:ext uri="{FF2B5EF4-FFF2-40B4-BE49-F238E27FC236}">
                <a16:creationId xmlns:a16="http://schemas.microsoft.com/office/drawing/2014/main" id="{0F995F59-97BE-B5D2-C864-C685AA919E28}"/>
              </a:ext>
            </a:extLst>
          </p:cNvPr>
          <p:cNvPicPr>
            <a:picLocks noChangeAspect="1"/>
          </p:cNvPicPr>
          <p:nvPr/>
        </p:nvPicPr>
        <p:blipFill rotWithShape="1">
          <a:blip r:embed="rId6"/>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650779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pic>
        <p:nvPicPr>
          <p:cNvPr id="5" name="Picture 4" descr="A close-up of a handshake&#10;&#10;Description automatically generated">
            <a:extLst>
              <a:ext uri="{FF2B5EF4-FFF2-40B4-BE49-F238E27FC236}">
                <a16:creationId xmlns:a16="http://schemas.microsoft.com/office/drawing/2014/main" id="{546B3952-40A1-932B-FE78-335F984CACA4}"/>
              </a:ext>
            </a:extLst>
          </p:cNvPr>
          <p:cNvPicPr>
            <a:picLocks noChangeAspect="1"/>
          </p:cNvPicPr>
          <p:nvPr/>
        </p:nvPicPr>
        <p:blipFill rotWithShape="1">
          <a:blip r:embed="rId4"/>
          <a:srcRect l="-2" r="21774" b="1569"/>
          <a:stretch/>
        </p:blipFill>
        <p:spPr>
          <a:xfrm>
            <a:off x="3937219" y="811068"/>
            <a:ext cx="7397531" cy="5235863"/>
          </a:xfrm>
          <a:prstGeom prst="rect">
            <a:avLst/>
          </a:prstGeom>
        </p:spPr>
      </p:pic>
      <p:sp>
        <p:nvSpPr>
          <p:cNvPr id="10" name="Content Placeholder 2">
            <a:extLst>
              <a:ext uri="{FF2B5EF4-FFF2-40B4-BE49-F238E27FC236}">
                <a16:creationId xmlns:a16="http://schemas.microsoft.com/office/drawing/2014/main" id="{47B39F3B-BA77-CB74-F1B7-40E576609750}"/>
              </a:ext>
            </a:extLst>
          </p:cNvPr>
          <p:cNvSpPr>
            <a:spLocks noGrp="1"/>
          </p:cNvSpPr>
          <p:nvPr>
            <p:ph idx="1"/>
          </p:nvPr>
        </p:nvSpPr>
        <p:spPr>
          <a:xfrm>
            <a:off x="613064" y="1110104"/>
            <a:ext cx="3139785" cy="4195321"/>
          </a:xfrm>
        </p:spPr>
        <p:txBody>
          <a:bodyPr anchor="ctr">
            <a:normAutofit/>
          </a:bodyPr>
          <a:lstStyle/>
          <a:p>
            <a:pPr marL="0" indent="0">
              <a:spcBef>
                <a:spcPts val="0"/>
              </a:spcBef>
              <a:buNone/>
            </a:pPr>
            <a:r>
              <a:rPr lang="en-US" sz="2800" dirty="0">
                <a:solidFill>
                  <a:schemeClr val="tx1"/>
                </a:solidFill>
              </a:rPr>
              <a:t>Be open to </a:t>
            </a:r>
          </a:p>
          <a:p>
            <a:pPr marL="0" indent="0">
              <a:spcBef>
                <a:spcPts val="0"/>
              </a:spcBef>
              <a:buNone/>
            </a:pPr>
            <a:r>
              <a:rPr lang="en-US" sz="2800" b="1" dirty="0">
                <a:solidFill>
                  <a:schemeClr val="tx1"/>
                </a:solidFill>
              </a:rPr>
              <a:t>new tactics</a:t>
            </a:r>
            <a:r>
              <a:rPr lang="en-US" sz="2800" dirty="0">
                <a:solidFill>
                  <a:schemeClr val="tx1"/>
                </a:solidFill>
              </a:rPr>
              <a:t>!</a:t>
            </a:r>
          </a:p>
          <a:p>
            <a:pPr marL="0" indent="0">
              <a:buNone/>
            </a:pPr>
            <a:endParaRPr lang="en-US" sz="1200" b="1" dirty="0">
              <a:solidFill>
                <a:schemeClr val="tx1"/>
              </a:solidFill>
            </a:endParaRPr>
          </a:p>
          <a:p>
            <a:pPr>
              <a:spcBef>
                <a:spcPts val="1200"/>
              </a:spcBef>
            </a:pPr>
            <a:r>
              <a:rPr lang="en-US" sz="2000" dirty="0">
                <a:solidFill>
                  <a:schemeClr val="tx1"/>
                </a:solidFill>
              </a:rPr>
              <a:t>Try partnering again</a:t>
            </a:r>
          </a:p>
          <a:p>
            <a:pPr>
              <a:spcBef>
                <a:spcPts val="1200"/>
              </a:spcBef>
            </a:pPr>
            <a:r>
              <a:rPr lang="en-US" sz="2000" dirty="0">
                <a:solidFill>
                  <a:schemeClr val="tx1"/>
                </a:solidFill>
              </a:rPr>
              <a:t>Reach out to a new contact</a:t>
            </a:r>
          </a:p>
          <a:p>
            <a:pPr>
              <a:spcBef>
                <a:spcPts val="1200"/>
              </a:spcBef>
            </a:pPr>
            <a:r>
              <a:rPr lang="en-US" sz="2000" dirty="0">
                <a:solidFill>
                  <a:schemeClr val="tx1"/>
                </a:solidFill>
              </a:rPr>
              <a:t>Talk to other clubs</a:t>
            </a:r>
          </a:p>
        </p:txBody>
      </p:sp>
      <p:pic>
        <p:nvPicPr>
          <p:cNvPr id="2" name="Picture 1">
            <a:extLst>
              <a:ext uri="{FF2B5EF4-FFF2-40B4-BE49-F238E27FC236}">
                <a16:creationId xmlns:a16="http://schemas.microsoft.com/office/drawing/2014/main" id="{F7DD77DA-89C1-0D5D-361D-FFE30AEA1F45}"/>
              </a:ext>
            </a:extLst>
          </p:cNvPr>
          <p:cNvPicPr>
            <a:picLocks noChangeAspect="1"/>
          </p:cNvPicPr>
          <p:nvPr/>
        </p:nvPicPr>
        <p:blipFill rotWithShape="1">
          <a:blip r:embed="rId5"/>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7255344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D665BE0-1A25-4A6A-BDD9-335ED3F73F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B22CC697-88AE-4AA2-8982-4EBCAC948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FDC385B2-C988-4B0E-B814-609577246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010777A8-BDF8-405D-8137-744943380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630A5A2B-1A97-4659-A4C3-170BCBE13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FC312EBD-2BF3-485D-8A03-6A6F569E9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a:extLst>
                <a:ext uri="{FF2B5EF4-FFF2-40B4-BE49-F238E27FC236}">
                  <a16:creationId xmlns:a16="http://schemas.microsoft.com/office/drawing/2014/main" id="{6D885BD3-0F41-4ACE-9752-FE49D847F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7D4A5F68-DE2D-4CAB-8468-229055FE9E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2" name="Rectangle 21">
            <a:extLst>
              <a:ext uri="{FF2B5EF4-FFF2-40B4-BE49-F238E27FC236}">
                <a16:creationId xmlns:a16="http://schemas.microsoft.com/office/drawing/2014/main" id="{D23E4989-97C9-4BC1-8BB8-0F3430D3B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24" name="Group 23">
            <a:extLst>
              <a:ext uri="{FF2B5EF4-FFF2-40B4-BE49-F238E27FC236}">
                <a16:creationId xmlns:a16="http://schemas.microsoft.com/office/drawing/2014/main" id="{0B8BCB33-C5AA-41E3-9C7D-1DC836C63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F39F5128-50CA-49AA-BA29-EB569CD11D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Freeform 5">
              <a:extLst>
                <a:ext uri="{FF2B5EF4-FFF2-40B4-BE49-F238E27FC236}">
                  <a16:creationId xmlns:a16="http://schemas.microsoft.com/office/drawing/2014/main" id="{83D52514-21E0-483B-A652-4B5D5057C6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pic>
        <p:nvPicPr>
          <p:cNvPr id="4" name="Picture 3">
            <a:extLst>
              <a:ext uri="{FF2B5EF4-FFF2-40B4-BE49-F238E27FC236}">
                <a16:creationId xmlns:a16="http://schemas.microsoft.com/office/drawing/2014/main" id="{BCFBA44D-0AA7-0AD7-0B4F-9C90D85F5D6E}"/>
              </a:ext>
            </a:extLst>
          </p:cNvPr>
          <p:cNvPicPr>
            <a:picLocks noChangeAspect="1"/>
          </p:cNvPicPr>
          <p:nvPr/>
        </p:nvPicPr>
        <p:blipFill rotWithShape="1">
          <a:blip r:embed="rId4">
            <a:duotone>
              <a:prstClr val="black"/>
              <a:schemeClr val="accent5">
                <a:tint val="45000"/>
                <a:satMod val="400000"/>
              </a:schemeClr>
            </a:duotone>
            <a:alphaModFix amt="25000"/>
            <a:extLst>
              <a:ext uri="{28A0092B-C50C-407E-A947-70E740481C1C}">
                <a14:useLocalDpi xmlns:a14="http://schemas.microsoft.com/office/drawing/2010/main" val="0"/>
              </a:ext>
            </a:extLst>
          </a:blip>
          <a:srcRect l="11873" r="6004" b="-2"/>
          <a:stretch/>
        </p:blipFill>
        <p:spPr>
          <a:xfrm>
            <a:off x="7953456" y="466609"/>
            <a:ext cx="3749039" cy="5909733"/>
          </a:xfrm>
          <a:prstGeom prst="rect">
            <a:avLst/>
          </a:prstGeom>
        </p:spPr>
      </p:pic>
      <p:pic>
        <p:nvPicPr>
          <p:cNvPr id="8" name="Picture 7">
            <a:extLst>
              <a:ext uri="{FF2B5EF4-FFF2-40B4-BE49-F238E27FC236}">
                <a16:creationId xmlns:a16="http://schemas.microsoft.com/office/drawing/2014/main" id="{B581B7BC-C404-1730-FC2E-2ABA927E1F99}"/>
              </a:ext>
            </a:extLst>
          </p:cNvPr>
          <p:cNvPicPr>
            <a:picLocks noChangeAspect="1"/>
          </p:cNvPicPr>
          <p:nvPr/>
        </p:nvPicPr>
        <p:blipFill rotWithShape="1">
          <a:blip r:embed="rId5">
            <a:duotone>
              <a:prstClr val="black"/>
              <a:schemeClr val="accent5">
                <a:tint val="45000"/>
                <a:satMod val="400000"/>
              </a:schemeClr>
            </a:duotone>
            <a:alphaModFix amt="25000"/>
          </a:blip>
          <a:srcRect l="7052" r="11090" b="-2"/>
          <a:stretch/>
        </p:blipFill>
        <p:spPr>
          <a:xfrm>
            <a:off x="4204417" y="474133"/>
            <a:ext cx="3749039" cy="5909733"/>
          </a:xfrm>
          <a:prstGeom prst="rect">
            <a:avLst/>
          </a:prstGeom>
        </p:spPr>
      </p:pic>
      <p:pic>
        <p:nvPicPr>
          <p:cNvPr id="6" name="Picture 5">
            <a:extLst>
              <a:ext uri="{FF2B5EF4-FFF2-40B4-BE49-F238E27FC236}">
                <a16:creationId xmlns:a16="http://schemas.microsoft.com/office/drawing/2014/main" id="{AEB8BBEB-967D-AB4E-00D3-991863E34369}"/>
              </a:ext>
            </a:extLst>
          </p:cNvPr>
          <p:cNvPicPr>
            <a:picLocks noChangeAspect="1"/>
          </p:cNvPicPr>
          <p:nvPr/>
        </p:nvPicPr>
        <p:blipFill rotWithShape="1">
          <a:blip r:embed="rId6">
            <a:duotone>
              <a:prstClr val="black"/>
              <a:schemeClr val="accent5">
                <a:tint val="45000"/>
                <a:satMod val="400000"/>
              </a:schemeClr>
            </a:duotone>
            <a:alphaModFix amt="25000"/>
          </a:blip>
          <a:srcRect l="10559" r="-2" b="-2"/>
          <a:stretch/>
        </p:blipFill>
        <p:spPr>
          <a:xfrm>
            <a:off x="478324" y="459621"/>
            <a:ext cx="3726439" cy="5909733"/>
          </a:xfrm>
          <a:prstGeom prst="rect">
            <a:avLst/>
          </a:prstGeom>
        </p:spPr>
      </p:pic>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2839054" y="2284600"/>
            <a:ext cx="8827245" cy="1129887"/>
          </a:xfrm>
        </p:spPr>
        <p:txBody>
          <a:bodyPr vert="horz" lIns="91440" tIns="45720" rIns="91440" bIns="45720" rtlCol="0" anchor="b">
            <a:normAutofit/>
          </a:bodyPr>
          <a:lstStyle/>
          <a:p>
            <a:r>
              <a:rPr lang="en-US" sz="5400" b="1" dirty="0">
                <a:solidFill>
                  <a:schemeClr val="bg1"/>
                </a:solidFill>
                <a:effectLst>
                  <a:outerShdw blurRad="50800" dist="38100" algn="l" rotWithShape="0">
                    <a:prstClr val="black">
                      <a:alpha val="40000"/>
                    </a:prstClr>
                  </a:outerShdw>
                </a:effectLst>
              </a:rPr>
              <a:t>Use the resources!</a:t>
            </a:r>
          </a:p>
        </p:txBody>
      </p:sp>
      <p:sp>
        <p:nvSpPr>
          <p:cNvPr id="28" name="Rectangle 27">
            <a:extLst>
              <a:ext uri="{FF2B5EF4-FFF2-40B4-BE49-F238E27FC236}">
                <a16:creationId xmlns:a16="http://schemas.microsoft.com/office/drawing/2014/main" id="{F8DA1752-047B-4B49-AD07-79C090571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sp>
        <p:nvSpPr>
          <p:cNvPr id="9" name="TextBox 8">
            <a:extLst>
              <a:ext uri="{FF2B5EF4-FFF2-40B4-BE49-F238E27FC236}">
                <a16:creationId xmlns:a16="http://schemas.microsoft.com/office/drawing/2014/main" id="{99BE98DC-1F08-34D1-8369-9D74EB55C73D}"/>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spTree>
    <p:extLst>
      <p:ext uri="{BB962C8B-B14F-4D97-AF65-F5344CB8AC3E}">
        <p14:creationId xmlns:p14="http://schemas.microsoft.com/office/powerpoint/2010/main" val="3533895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pic>
        <p:nvPicPr>
          <p:cNvPr id="4" name="Picture 3" descr="A group of people sitting at tables&#10;&#10;Description automatically generated">
            <a:extLst>
              <a:ext uri="{FF2B5EF4-FFF2-40B4-BE49-F238E27FC236}">
                <a16:creationId xmlns:a16="http://schemas.microsoft.com/office/drawing/2014/main" id="{0E2E3F89-8EAD-B248-109E-6526089AF281}"/>
              </a:ext>
            </a:extLst>
          </p:cNvPr>
          <p:cNvPicPr>
            <a:picLocks noChangeAspect="1"/>
          </p:cNvPicPr>
          <p:nvPr/>
        </p:nvPicPr>
        <p:blipFill rotWithShape="1">
          <a:blip r:embed="rId4">
            <a:alphaModFix amt="85000"/>
          </a:blip>
          <a:srcRect l="13645" t="27352" r="42764" b="11207"/>
          <a:stretch/>
        </p:blipFill>
        <p:spPr>
          <a:xfrm>
            <a:off x="5349033" y="457828"/>
            <a:ext cx="6343942" cy="5942342"/>
          </a:xfrm>
          <a:prstGeom prst="rect">
            <a:avLst/>
          </a:prstGeom>
        </p:spPr>
      </p:pic>
      <p:sp>
        <p:nvSpPr>
          <p:cNvPr id="6" name="Title 1">
            <a:extLst>
              <a:ext uri="{FF2B5EF4-FFF2-40B4-BE49-F238E27FC236}">
                <a16:creationId xmlns:a16="http://schemas.microsoft.com/office/drawing/2014/main" id="{204D536E-B9ED-6FD0-C2DD-5D62A70F17CB}"/>
              </a:ext>
            </a:extLst>
          </p:cNvPr>
          <p:cNvSpPr txBox="1">
            <a:spLocks noGrp="1"/>
          </p:cNvSpPr>
          <p:nvPr>
            <p:ph type="title"/>
          </p:nvPr>
        </p:nvSpPr>
        <p:spPr bwMode="gray">
          <a:xfrm>
            <a:off x="786482" y="752476"/>
            <a:ext cx="3635158" cy="5104342"/>
          </a:xfrm>
          <a:prstGeom prst="rect">
            <a:avLst/>
          </a:prstGeom>
        </p:spPr>
        <p:txBody>
          <a:bodyPr vert="horz" lIns="91440" tIns="45720" rIns="91440" bIns="45720" rtlCol="0" anchor="b">
            <a:normAutofit fontScale="9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bg1"/>
                </a:solidFill>
              </a:rPr>
              <a:t>Need </a:t>
            </a:r>
            <a:br>
              <a:rPr lang="en-US" sz="2800" dirty="0">
                <a:solidFill>
                  <a:schemeClr val="bg1"/>
                </a:solidFill>
              </a:rPr>
            </a:br>
            <a:r>
              <a:rPr lang="en-US" sz="2800" dirty="0"/>
              <a:t>FINANCIAL SUPPORT </a:t>
            </a:r>
            <a:r>
              <a:rPr lang="en-US" sz="2800" dirty="0">
                <a:solidFill>
                  <a:schemeClr val="bg1"/>
                </a:solidFill>
              </a:rPr>
              <a:t>for a </a:t>
            </a:r>
            <a:br>
              <a:rPr lang="en-US" sz="2800" b="1" dirty="0">
                <a:solidFill>
                  <a:schemeClr val="bg1"/>
                </a:solidFill>
              </a:rPr>
            </a:br>
            <a:r>
              <a:rPr lang="en-US" sz="3200" dirty="0"/>
              <a:t>BIG GOAL ELIGIBLE PROJECT</a:t>
            </a:r>
            <a:r>
              <a:rPr lang="en-US" sz="3200" dirty="0">
                <a:solidFill>
                  <a:schemeClr val="bg1"/>
                </a:solidFill>
              </a:rPr>
              <a:t>? </a:t>
            </a:r>
            <a:br>
              <a:rPr lang="en-US" sz="3200" dirty="0">
                <a:solidFill>
                  <a:schemeClr val="bg1"/>
                </a:solidFill>
              </a:rPr>
            </a:br>
            <a:br>
              <a:rPr lang="en-US" sz="3200" dirty="0">
                <a:solidFill>
                  <a:schemeClr val="bg1"/>
                </a:solidFill>
              </a:rPr>
            </a:br>
            <a:br>
              <a:rPr lang="en-US" sz="3200" dirty="0">
                <a:solidFill>
                  <a:schemeClr val="bg1"/>
                </a:solidFill>
              </a:rPr>
            </a:br>
            <a:br>
              <a:rPr lang="en-US" sz="3200" b="1" dirty="0">
                <a:solidFill>
                  <a:schemeClr val="bg1"/>
                </a:solidFill>
              </a:rPr>
            </a:br>
            <a:r>
              <a:rPr lang="en-US" sz="3200" dirty="0">
                <a:solidFill>
                  <a:schemeClr val="bg1"/>
                </a:solidFill>
              </a:rPr>
              <a:t>Apply for a</a:t>
            </a:r>
            <a:r>
              <a:rPr lang="en-US" sz="3200" b="1" dirty="0">
                <a:solidFill>
                  <a:schemeClr val="bg1"/>
                </a:solidFill>
              </a:rPr>
              <a:t> </a:t>
            </a:r>
            <a:r>
              <a:rPr lang="en-US" sz="4000" b="1" dirty="0"/>
              <a:t>SOROPTIMIST CLUB GRANT!</a:t>
            </a:r>
            <a:endParaRPr lang="en-US" sz="5400" b="1" dirty="0"/>
          </a:p>
        </p:txBody>
      </p:sp>
      <p:pic>
        <p:nvPicPr>
          <p:cNvPr id="7" name="Picture 6" descr="A red and white bag with handles&#10;&#10;Description automatically generated">
            <a:extLst>
              <a:ext uri="{FF2B5EF4-FFF2-40B4-BE49-F238E27FC236}">
                <a16:creationId xmlns:a16="http://schemas.microsoft.com/office/drawing/2014/main" id="{457631DB-2454-1E79-94A5-26E6DD5EE8EB}"/>
              </a:ext>
            </a:extLst>
          </p:cNvPr>
          <p:cNvPicPr>
            <a:picLocks noChangeAspect="1"/>
          </p:cNvPicPr>
          <p:nvPr/>
        </p:nvPicPr>
        <p:blipFill rotWithShape="1">
          <a:blip r:embed="rId5"/>
          <a:srcRect l="21040" t="7903" r="18167" b="1255"/>
          <a:stretch/>
        </p:blipFill>
        <p:spPr>
          <a:xfrm>
            <a:off x="2905452" y="2687676"/>
            <a:ext cx="1797407" cy="1510788"/>
          </a:xfrm>
          <a:prstGeom prst="ellipse">
            <a:avLst/>
          </a:prstGeom>
        </p:spPr>
      </p:pic>
      <p:sp>
        <p:nvSpPr>
          <p:cNvPr id="8" name="Title 1">
            <a:extLst>
              <a:ext uri="{FF2B5EF4-FFF2-40B4-BE49-F238E27FC236}">
                <a16:creationId xmlns:a16="http://schemas.microsoft.com/office/drawing/2014/main" id="{D9A74EE6-36D7-DF30-FA7D-F9EAED4DAACF}"/>
              </a:ext>
            </a:extLst>
          </p:cNvPr>
          <p:cNvSpPr txBox="1">
            <a:spLocks/>
          </p:cNvSpPr>
          <p:nvPr/>
        </p:nvSpPr>
        <p:spPr bwMode="gray">
          <a:xfrm>
            <a:off x="2964111" y="2953256"/>
            <a:ext cx="1565372" cy="1077709"/>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chemeClr val="tx2">
                    <a:lumMod val="75000"/>
                  </a:schemeClr>
                </a:solidFill>
              </a:rPr>
              <a:t>March</a:t>
            </a:r>
          </a:p>
          <a:p>
            <a:pPr algn="ctr"/>
            <a:r>
              <a:rPr lang="en-US" sz="3200" dirty="0">
                <a:solidFill>
                  <a:schemeClr val="tx2">
                    <a:lumMod val="75000"/>
                  </a:schemeClr>
                </a:solidFill>
              </a:rPr>
              <a:t>1</a:t>
            </a:r>
          </a:p>
        </p:txBody>
      </p:sp>
      <p:pic>
        <p:nvPicPr>
          <p:cNvPr id="2" name="Picture 1">
            <a:extLst>
              <a:ext uri="{FF2B5EF4-FFF2-40B4-BE49-F238E27FC236}">
                <a16:creationId xmlns:a16="http://schemas.microsoft.com/office/drawing/2014/main" id="{5BEAA714-D3E6-3571-03CD-7FDB510AF646}"/>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134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742150" y="1085549"/>
            <a:ext cx="2964228" cy="4686903"/>
          </a:xfrm>
        </p:spPr>
        <p:txBody>
          <a:bodyPr anchor="ctr">
            <a:normAutofit/>
          </a:bodyPr>
          <a:lstStyle/>
          <a:p>
            <a:pPr algn="r"/>
            <a:r>
              <a:rPr lang="en-US" dirty="0">
                <a:solidFill>
                  <a:schemeClr val="tx1"/>
                </a:solidFill>
              </a:rPr>
              <a:t>Help us increase </a:t>
            </a:r>
            <a:br>
              <a:rPr lang="en-US" dirty="0">
                <a:solidFill>
                  <a:schemeClr val="tx1"/>
                </a:solidFill>
              </a:rPr>
            </a:br>
            <a:r>
              <a:rPr lang="en-US" dirty="0">
                <a:solidFill>
                  <a:schemeClr val="tx1"/>
                </a:solidFill>
              </a:rPr>
              <a:t>the </a:t>
            </a:r>
            <a:r>
              <a:rPr lang="en-US" b="1" dirty="0">
                <a:solidFill>
                  <a:schemeClr val="tx2"/>
                </a:solidFill>
              </a:rPr>
              <a:t>global impact </a:t>
            </a:r>
            <a:br>
              <a:rPr lang="en-US" b="1" dirty="0">
                <a:solidFill>
                  <a:schemeClr val="tx2"/>
                </a:solidFill>
              </a:rPr>
            </a:br>
            <a:r>
              <a:rPr lang="en-US" dirty="0">
                <a:solidFill>
                  <a:schemeClr val="tx1"/>
                </a:solidFill>
              </a:rPr>
              <a:t>of our programs!</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r>
              <a:rPr lang="en-US" sz="1400" dirty="0">
                <a:solidFill>
                  <a:schemeClr val="accent1"/>
                </a:solidFill>
              </a:rPr>
              <a:t>2024 SIA Region Meetings</a:t>
            </a:r>
          </a:p>
        </p:txBody>
      </p:sp>
      <p:pic>
        <p:nvPicPr>
          <p:cNvPr id="5" name="Picture 4" descr="A group of hands in a circle&#10;&#10;Description automatically generated">
            <a:extLst>
              <a:ext uri="{FF2B5EF4-FFF2-40B4-BE49-F238E27FC236}">
                <a16:creationId xmlns:a16="http://schemas.microsoft.com/office/drawing/2014/main" id="{840B0D41-9054-E550-5145-9D06FFAAC9FA}"/>
              </a:ext>
            </a:extLst>
          </p:cNvPr>
          <p:cNvPicPr>
            <a:picLocks noChangeAspect="1"/>
          </p:cNvPicPr>
          <p:nvPr/>
        </p:nvPicPr>
        <p:blipFill rotWithShape="1">
          <a:blip r:embed="rId4"/>
          <a:srcRect l="12674" r="28462"/>
          <a:stretch/>
        </p:blipFill>
        <p:spPr>
          <a:xfrm>
            <a:off x="3964102" y="479385"/>
            <a:ext cx="6156953" cy="5883579"/>
          </a:xfrm>
          <a:prstGeom prst="rect">
            <a:avLst/>
          </a:prstGeom>
        </p:spPr>
      </p:pic>
      <p:pic>
        <p:nvPicPr>
          <p:cNvPr id="10" name="Picture 9" descr="A close-up of a globe&#10;&#10;Description automatically generated">
            <a:extLst>
              <a:ext uri="{FF2B5EF4-FFF2-40B4-BE49-F238E27FC236}">
                <a16:creationId xmlns:a16="http://schemas.microsoft.com/office/drawing/2014/main" id="{AAD3CEDF-A1F5-4674-6427-DD236C8BF3AE}"/>
              </a:ext>
            </a:extLst>
          </p:cNvPr>
          <p:cNvPicPr>
            <a:picLocks noChangeAspect="1"/>
          </p:cNvPicPr>
          <p:nvPr/>
        </p:nvPicPr>
        <p:blipFill rotWithShape="1">
          <a:blip r:embed="rId5">
            <a:alphaModFix amt="35000"/>
          </a:blip>
          <a:srcRect l="56390" t="17466" r="6209" b="15603"/>
          <a:stretch/>
        </p:blipFill>
        <p:spPr>
          <a:xfrm>
            <a:off x="5715761" y="2055521"/>
            <a:ext cx="2732913" cy="2751038"/>
          </a:xfrm>
          <a:prstGeom prst="ellipse">
            <a:avLst/>
          </a:prstGeom>
        </p:spPr>
      </p:pic>
      <p:pic>
        <p:nvPicPr>
          <p:cNvPr id="12" name="Picture 11" descr="A graduation cap on top of a stack of books&#10;&#10;Description automatically generated">
            <a:extLst>
              <a:ext uri="{FF2B5EF4-FFF2-40B4-BE49-F238E27FC236}">
                <a16:creationId xmlns:a16="http://schemas.microsoft.com/office/drawing/2014/main" id="{6A27240A-D226-2541-3168-E44BA78D7EC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926" l="4740" r="54375">
                        <a14:foregroundMark x1="4740" y1="47593" x2="8698" y2="43981"/>
                        <a14:foregroundMark x1="52396" y1="60463" x2="54427" y2="63333"/>
                        <a14:foregroundMark x1="29323" y1="90926" x2="31771" y2="90556"/>
                        <a14:foregroundMark x1="15469" y1="78241" x2="15469" y2="78241"/>
                        <a14:backgroundMark x1="4635" y1="47870" x2="4635" y2="47870"/>
                        <a14:backgroundMark x1="4740" y1="47593" x2="4740" y2="47593"/>
                        <a14:backgroundMark x1="15677" y1="77130" x2="15677" y2="77130"/>
                        <a14:backgroundMark x1="15885" y1="77130" x2="15885" y2="75370"/>
                        <a14:backgroundMark x1="16094" y1="77870" x2="15469" y2="76389"/>
                      </a14:backgroundRemoval>
                    </a14:imgEffect>
                  </a14:imgLayer>
                </a14:imgProps>
              </a:ext>
            </a:extLst>
          </a:blip>
          <a:srcRect l="3901" r="41588"/>
          <a:stretch/>
        </p:blipFill>
        <p:spPr>
          <a:xfrm>
            <a:off x="6132941" y="2408948"/>
            <a:ext cx="1819274" cy="1877301"/>
          </a:xfrm>
          <a:prstGeom prst="rect">
            <a:avLst/>
          </a:prstGeom>
        </p:spPr>
      </p:pic>
      <p:pic>
        <p:nvPicPr>
          <p:cNvPr id="6" name="Picture 5">
            <a:extLst>
              <a:ext uri="{FF2B5EF4-FFF2-40B4-BE49-F238E27FC236}">
                <a16:creationId xmlns:a16="http://schemas.microsoft.com/office/drawing/2014/main" id="{729F2278-6A51-3FE5-1C29-A11E2098DF35}"/>
              </a:ext>
            </a:extLst>
          </p:cNvPr>
          <p:cNvPicPr>
            <a:picLocks noChangeAspect="1"/>
          </p:cNvPicPr>
          <p:nvPr/>
        </p:nvPicPr>
        <p:blipFill rotWithShape="1">
          <a:blip r:embed="rId8"/>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32424737"/>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5128</TotalTime>
  <Words>1722</Words>
  <Application>Microsoft Office PowerPoint</Application>
  <PresentationFormat>Widescreen</PresentationFormat>
  <Paragraphs>134</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Century Gothic</vt:lpstr>
      <vt:lpstr>Wingdings 3</vt:lpstr>
      <vt:lpstr>Ion Boardroom</vt:lpstr>
      <vt:lpstr>Presented by: NAME, REGION, PROGRAM CHAIR</vt:lpstr>
      <vt:lpstr>INCREASE the number of WOMEN and GIRLS your club can reach</vt:lpstr>
      <vt:lpstr>PowerPoint Presentation</vt:lpstr>
      <vt:lpstr>Start a Dream It, Be It project!</vt:lpstr>
      <vt:lpstr>Why?</vt:lpstr>
      <vt:lpstr>How can you EXPAND?</vt:lpstr>
      <vt:lpstr>PowerPoint Presentation</vt:lpstr>
      <vt:lpstr>PowerPoint Presentation</vt:lpstr>
      <vt:lpstr>INCREASE IMPACT  through  Big Goal Accelerator Projects</vt:lpstr>
      <vt:lpstr>Public Awareness:  SHARING STORIES</vt:lpstr>
      <vt:lpstr>It’s related!</vt:lpstr>
      <vt:lpstr>PowerPoint Presentation</vt:lpstr>
      <vt:lpstr>Use the resources!</vt:lpstr>
      <vt:lpstr>Need  FINANCIAL SUPPORT for a  BIG GOAL ELIGIBLE PROJECT?     Apply for a SOROPTIMIST CLUB GRANT!</vt:lpstr>
      <vt:lpstr>Help us increase  the global impact  of our programs!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Sarah Detwiler</cp:lastModifiedBy>
  <cp:revision>17</cp:revision>
  <dcterms:created xsi:type="dcterms:W3CDTF">2023-09-18T19:41:21Z</dcterms:created>
  <dcterms:modified xsi:type="dcterms:W3CDTF">2024-07-03T19:14:51Z</dcterms:modified>
</cp:coreProperties>
</file>