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8" r:id="rId1"/>
  </p:sldMasterIdLst>
  <p:notesMasterIdLst>
    <p:notesMasterId r:id="rId17"/>
  </p:notesMasterIdLst>
  <p:sldIdLst>
    <p:sldId id="256" r:id="rId2"/>
    <p:sldId id="324" r:id="rId3"/>
    <p:sldId id="261" r:id="rId4"/>
    <p:sldId id="327" r:id="rId5"/>
    <p:sldId id="264" r:id="rId6"/>
    <p:sldId id="266" r:id="rId7"/>
    <p:sldId id="336" r:id="rId8"/>
    <p:sldId id="338" r:id="rId9"/>
    <p:sldId id="272" r:id="rId10"/>
    <p:sldId id="271" r:id="rId11"/>
    <p:sldId id="335" r:id="rId12"/>
    <p:sldId id="275" r:id="rId13"/>
    <p:sldId id="276" r:id="rId14"/>
    <p:sldId id="267" r:id="rId15"/>
    <p:sldId id="32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F07"/>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DAF689-E81A-43F4-882E-ACFCD1085BDC}" v="548" dt="2024-07-02T12:54:42.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1" d="100"/>
          <a:sy n="101" d="100"/>
        </p:scale>
        <p:origin x="504" y="108"/>
      </p:cViewPr>
      <p:guideLst/>
    </p:cSldViewPr>
  </p:slideViewPr>
  <p:notesTextViewPr>
    <p:cViewPr>
      <p:scale>
        <a:sx n="1" d="1"/>
        <a:sy n="1" d="1"/>
      </p:scale>
      <p:origin x="0" y="-4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Detwiler" userId="3d5100d8-aaa0-42b6-8233-af09b39f17d9" providerId="ADAL" clId="{33DAF689-E81A-43F4-882E-ACFCD1085BDC}"/>
    <pc:docChg chg="undo redo custSel addSld delSld modSld sldOrd">
      <pc:chgData name="Sarah Detwiler" userId="3d5100d8-aaa0-42b6-8233-af09b39f17d9" providerId="ADAL" clId="{33DAF689-E81A-43F4-882E-ACFCD1085BDC}" dt="2024-07-02T12:58:40.467" v="8629" actId="1076"/>
      <pc:docMkLst>
        <pc:docMk/>
      </pc:docMkLst>
      <pc:sldChg chg="addSp delSp modSp mod delAnim modAnim modNotesTx">
        <pc:chgData name="Sarah Detwiler" userId="3d5100d8-aaa0-42b6-8233-af09b39f17d9" providerId="ADAL" clId="{33DAF689-E81A-43F4-882E-ACFCD1085BDC}" dt="2024-07-02T12:47:12.110" v="8566" actId="20577"/>
        <pc:sldMkLst>
          <pc:docMk/>
          <pc:sldMk cId="3712423172" sldId="256"/>
        </pc:sldMkLst>
        <pc:spChg chg="add mod">
          <ac:chgData name="Sarah Detwiler" userId="3d5100d8-aaa0-42b6-8233-af09b39f17d9" providerId="ADAL" clId="{33DAF689-E81A-43F4-882E-ACFCD1085BDC}" dt="2024-07-02T12:45:48.060" v="8561" actId="20577"/>
          <ac:spMkLst>
            <pc:docMk/>
            <pc:sldMk cId="3712423172" sldId="256"/>
            <ac:spMk id="4" creationId="{6307027A-FC1D-4C1C-A338-DFE0AE0A1047}"/>
          </ac:spMkLst>
        </pc:spChg>
        <pc:spChg chg="add mod">
          <ac:chgData name="Sarah Detwiler" userId="3d5100d8-aaa0-42b6-8233-af09b39f17d9" providerId="ADAL" clId="{33DAF689-E81A-43F4-882E-ACFCD1085BDC}" dt="2024-07-02T12:43:33.766" v="8435"/>
          <ac:spMkLst>
            <pc:docMk/>
            <pc:sldMk cId="3712423172" sldId="256"/>
            <ac:spMk id="5" creationId="{09BEFE3A-490D-9ED5-D73D-052C653E1308}"/>
          </ac:spMkLst>
        </pc:spChg>
        <pc:spChg chg="del mod">
          <ac:chgData name="Sarah Detwiler" userId="3d5100d8-aaa0-42b6-8233-af09b39f17d9" providerId="ADAL" clId="{33DAF689-E81A-43F4-882E-ACFCD1085BDC}" dt="2024-07-02T12:43:33.515" v="8434" actId="478"/>
          <ac:spMkLst>
            <pc:docMk/>
            <pc:sldMk cId="3712423172" sldId="256"/>
            <ac:spMk id="14" creationId="{F7A46274-5918-8F5E-91D0-8C011C3AEAA3}"/>
          </ac:spMkLst>
        </pc:spChg>
        <pc:picChg chg="add del mod modCrop">
          <ac:chgData name="Sarah Detwiler" userId="3d5100d8-aaa0-42b6-8233-af09b39f17d9" providerId="ADAL" clId="{33DAF689-E81A-43F4-882E-ACFCD1085BDC}" dt="2024-06-30T10:57:18.745" v="4541" actId="21"/>
          <ac:picMkLst>
            <pc:docMk/>
            <pc:sldMk cId="3712423172" sldId="256"/>
            <ac:picMk id="4" creationId="{55E29E60-2EB5-A38C-BF18-E03147A8ADC3}"/>
          </ac:picMkLst>
        </pc:picChg>
        <pc:picChg chg="add del mod">
          <ac:chgData name="Sarah Detwiler" userId="3d5100d8-aaa0-42b6-8233-af09b39f17d9" providerId="ADAL" clId="{33DAF689-E81A-43F4-882E-ACFCD1085BDC}" dt="2024-06-30T11:03:34.356" v="4546" actId="478"/>
          <ac:picMkLst>
            <pc:docMk/>
            <pc:sldMk cId="3712423172" sldId="256"/>
            <ac:picMk id="6" creationId="{7A3CB017-873D-2F79-68B2-B5BE2C4B1529}"/>
          </ac:picMkLst>
        </pc:picChg>
        <pc:picChg chg="add del mod">
          <ac:chgData name="Sarah Detwiler" userId="3d5100d8-aaa0-42b6-8233-af09b39f17d9" providerId="ADAL" clId="{33DAF689-E81A-43F4-882E-ACFCD1085BDC}" dt="2024-06-30T11:03:45.281" v="4550" actId="21"/>
          <ac:picMkLst>
            <pc:docMk/>
            <pc:sldMk cId="3712423172" sldId="256"/>
            <ac:picMk id="8" creationId="{EF224B05-3DD3-4F47-B328-60F056023BB0}"/>
          </ac:picMkLst>
        </pc:picChg>
        <pc:picChg chg="mod modCrop">
          <ac:chgData name="Sarah Detwiler" userId="3d5100d8-aaa0-42b6-8233-af09b39f17d9" providerId="ADAL" clId="{33DAF689-E81A-43F4-882E-ACFCD1085BDC}" dt="2024-06-30T11:04:01.803" v="4554" actId="14826"/>
          <ac:picMkLst>
            <pc:docMk/>
            <pc:sldMk cId="3712423172" sldId="256"/>
            <ac:picMk id="11" creationId="{107475C3-8D70-2B17-10B1-C28594467F87}"/>
          </ac:picMkLst>
        </pc:picChg>
      </pc:sldChg>
      <pc:sldChg chg="modSp del mod ord">
        <pc:chgData name="Sarah Detwiler" userId="3d5100d8-aaa0-42b6-8233-af09b39f17d9" providerId="ADAL" clId="{33DAF689-E81A-43F4-882E-ACFCD1085BDC}" dt="2024-06-30T12:02:16.897" v="5221" actId="47"/>
        <pc:sldMkLst>
          <pc:docMk/>
          <pc:sldMk cId="1551474484" sldId="257"/>
        </pc:sldMkLst>
        <pc:spChg chg="mod">
          <ac:chgData name="Sarah Detwiler" userId="3d5100d8-aaa0-42b6-8233-af09b39f17d9" providerId="ADAL" clId="{33DAF689-E81A-43F4-882E-ACFCD1085BDC}" dt="2024-06-30T03:13:23.758" v="285" actId="20577"/>
          <ac:spMkLst>
            <pc:docMk/>
            <pc:sldMk cId="1551474484" sldId="257"/>
            <ac:spMk id="2" creationId="{9368EE08-DB92-2A42-C003-D8162B33D277}"/>
          </ac:spMkLst>
        </pc:spChg>
        <pc:spChg chg="mod">
          <ac:chgData name="Sarah Detwiler" userId="3d5100d8-aaa0-42b6-8233-af09b39f17d9" providerId="ADAL" clId="{33DAF689-E81A-43F4-882E-ACFCD1085BDC}" dt="2024-06-30T03:16:20.118" v="473" actId="5793"/>
          <ac:spMkLst>
            <pc:docMk/>
            <pc:sldMk cId="1551474484" sldId="257"/>
            <ac:spMk id="3" creationId="{4605C097-8DBD-17FE-542D-8CB9E52250AF}"/>
          </ac:spMkLst>
        </pc:spChg>
      </pc:sldChg>
      <pc:sldChg chg="addSp delSp modSp del mod ord">
        <pc:chgData name="Sarah Detwiler" userId="3d5100d8-aaa0-42b6-8233-af09b39f17d9" providerId="ADAL" clId="{33DAF689-E81A-43F4-882E-ACFCD1085BDC}" dt="2024-07-02T11:33:47.722" v="7495" actId="47"/>
        <pc:sldMkLst>
          <pc:docMk/>
          <pc:sldMk cId="2772745071" sldId="259"/>
        </pc:sldMkLst>
        <pc:spChg chg="mod">
          <ac:chgData name="Sarah Detwiler" userId="3d5100d8-aaa0-42b6-8233-af09b39f17d9" providerId="ADAL" clId="{33DAF689-E81A-43F4-882E-ACFCD1085BDC}" dt="2024-07-01T12:54:20.631" v="6678" actId="6549"/>
          <ac:spMkLst>
            <pc:docMk/>
            <pc:sldMk cId="2772745071" sldId="259"/>
            <ac:spMk id="2" creationId="{9127C6D2-C52E-CFC9-F928-DEAF88F7BA78}"/>
          </ac:spMkLst>
        </pc:spChg>
        <pc:spChg chg="add del mod">
          <ac:chgData name="Sarah Detwiler" userId="3d5100d8-aaa0-42b6-8233-af09b39f17d9" providerId="ADAL" clId="{33DAF689-E81A-43F4-882E-ACFCD1085BDC}" dt="2024-07-02T11:06:15.420" v="7058" actId="26606"/>
          <ac:spMkLst>
            <pc:docMk/>
            <pc:sldMk cId="2772745071" sldId="259"/>
            <ac:spMk id="3" creationId="{7A9D52D4-EF47-039F-095B-1ACAB814A6F5}"/>
          </ac:spMkLst>
        </pc:spChg>
        <pc:graphicFrameChg chg="add del mod">
          <ac:chgData name="Sarah Detwiler" userId="3d5100d8-aaa0-42b6-8233-af09b39f17d9" providerId="ADAL" clId="{33DAF689-E81A-43F4-882E-ACFCD1085BDC}" dt="2024-07-02T11:02:44.403" v="7029" actId="26606"/>
          <ac:graphicFrameMkLst>
            <pc:docMk/>
            <pc:sldMk cId="2772745071" sldId="259"/>
            <ac:graphicFrameMk id="26" creationId="{5459DED6-6200-B883-65A8-45AAE8D06A53}"/>
          </ac:graphicFrameMkLst>
        </pc:graphicFrameChg>
        <pc:graphicFrameChg chg="add del">
          <ac:chgData name="Sarah Detwiler" userId="3d5100d8-aaa0-42b6-8233-af09b39f17d9" providerId="ADAL" clId="{33DAF689-E81A-43F4-882E-ACFCD1085BDC}" dt="2024-07-02T11:06:15.420" v="7058" actId="26606"/>
          <ac:graphicFrameMkLst>
            <pc:docMk/>
            <pc:sldMk cId="2772745071" sldId="259"/>
            <ac:graphicFrameMk id="27" creationId="{4A5713B7-184A-D179-30CE-D3106B55D5D5}"/>
          </ac:graphicFrameMkLst>
        </pc:graphicFrameChg>
        <pc:picChg chg="add del mod">
          <ac:chgData name="Sarah Detwiler" userId="3d5100d8-aaa0-42b6-8233-af09b39f17d9" providerId="ADAL" clId="{33DAF689-E81A-43F4-882E-ACFCD1085BDC}" dt="2024-07-02T11:01:16.074" v="7018" actId="478"/>
          <ac:picMkLst>
            <pc:docMk/>
            <pc:sldMk cId="2772745071" sldId="259"/>
            <ac:picMk id="5" creationId="{D2F53A0B-167D-F2E6-F399-4230590C34EF}"/>
          </ac:picMkLst>
        </pc:picChg>
      </pc:sldChg>
      <pc:sldChg chg="addSp delSp modSp del mod ord">
        <pc:chgData name="Sarah Detwiler" userId="3d5100d8-aaa0-42b6-8233-af09b39f17d9" providerId="ADAL" clId="{33DAF689-E81A-43F4-882E-ACFCD1085BDC}" dt="2024-07-02T12:27:51.509" v="8257" actId="47"/>
        <pc:sldMkLst>
          <pc:docMk/>
          <pc:sldMk cId="3988068423" sldId="260"/>
        </pc:sldMkLst>
        <pc:spChg chg="mod">
          <ac:chgData name="Sarah Detwiler" userId="3d5100d8-aaa0-42b6-8233-af09b39f17d9" providerId="ADAL" clId="{33DAF689-E81A-43F4-882E-ACFCD1085BDC}" dt="2024-06-30T11:44:20.849" v="4581" actId="20577"/>
          <ac:spMkLst>
            <pc:docMk/>
            <pc:sldMk cId="3988068423" sldId="260"/>
            <ac:spMk id="2" creationId="{6737A165-0069-2B71-3611-76F76E6FE0D1}"/>
          </ac:spMkLst>
        </pc:spChg>
        <pc:spChg chg="add mod">
          <ac:chgData name="Sarah Detwiler" userId="3d5100d8-aaa0-42b6-8233-af09b39f17d9" providerId="ADAL" clId="{33DAF689-E81A-43F4-882E-ACFCD1085BDC}" dt="2024-06-30T13:09:50.085" v="5859" actId="948"/>
          <ac:spMkLst>
            <pc:docMk/>
            <pc:sldMk cId="3988068423" sldId="260"/>
            <ac:spMk id="4" creationId="{02553096-926D-EB9C-9D30-B5BA6083F1EF}"/>
          </ac:spMkLst>
        </pc:spChg>
        <pc:spChg chg="add del mod">
          <ac:chgData name="Sarah Detwiler" userId="3d5100d8-aaa0-42b6-8233-af09b39f17d9" providerId="ADAL" clId="{33DAF689-E81A-43F4-882E-ACFCD1085BDC}" dt="2024-06-30T11:45:54.897" v="4897" actId="478"/>
          <ac:spMkLst>
            <pc:docMk/>
            <pc:sldMk cId="3988068423" sldId="260"/>
            <ac:spMk id="6" creationId="{9ED8B45E-B623-A92F-70FF-53EA8F008237}"/>
          </ac:spMkLst>
        </pc:spChg>
      </pc:sldChg>
      <pc:sldChg chg="addSp delSp modSp mod ord setBg modNotesTx">
        <pc:chgData name="Sarah Detwiler" userId="3d5100d8-aaa0-42b6-8233-af09b39f17d9" providerId="ADAL" clId="{33DAF689-E81A-43F4-882E-ACFCD1085BDC}" dt="2024-07-02T12:35:31.771" v="8362"/>
        <pc:sldMkLst>
          <pc:docMk/>
          <pc:sldMk cId="741885181" sldId="261"/>
        </pc:sldMkLst>
        <pc:spChg chg="add mod">
          <ac:chgData name="Sarah Detwiler" userId="3d5100d8-aaa0-42b6-8233-af09b39f17d9" providerId="ADAL" clId="{33DAF689-E81A-43F4-882E-ACFCD1085BDC}" dt="2024-07-02T12:34:44.480" v="8359" actId="1076"/>
          <ac:spMkLst>
            <pc:docMk/>
            <pc:sldMk cId="741885181" sldId="261"/>
            <ac:spMk id="2" creationId="{11F92E8F-B725-654F-0953-D43E4804088B}"/>
          </ac:spMkLst>
        </pc:spChg>
        <pc:spChg chg="del mod">
          <ac:chgData name="Sarah Detwiler" userId="3d5100d8-aaa0-42b6-8233-af09b39f17d9" providerId="ADAL" clId="{33DAF689-E81A-43F4-882E-ACFCD1085BDC}" dt="2024-06-30T03:24:39.546" v="496" actId="478"/>
          <ac:spMkLst>
            <pc:docMk/>
            <pc:sldMk cId="741885181" sldId="261"/>
            <ac:spMk id="2" creationId="{44EBFDBF-2B8A-0031-1279-60D68CD4B289}"/>
          </ac:spMkLst>
        </pc:spChg>
        <pc:spChg chg="del mod">
          <ac:chgData name="Sarah Detwiler" userId="3d5100d8-aaa0-42b6-8233-af09b39f17d9" providerId="ADAL" clId="{33DAF689-E81A-43F4-882E-ACFCD1085BDC}" dt="2024-06-30T03:24:36.197" v="495" actId="478"/>
          <ac:spMkLst>
            <pc:docMk/>
            <pc:sldMk cId="741885181" sldId="261"/>
            <ac:spMk id="3" creationId="{4ABF0080-A5B5-AABE-7E7D-BAC7F7BAE1D7}"/>
          </ac:spMkLst>
        </pc:spChg>
        <pc:spChg chg="add mod">
          <ac:chgData name="Sarah Detwiler" userId="3d5100d8-aaa0-42b6-8233-af09b39f17d9" providerId="ADAL" clId="{33DAF689-E81A-43F4-882E-ACFCD1085BDC}" dt="2024-06-30T03:25:11.833" v="498"/>
          <ac:spMkLst>
            <pc:docMk/>
            <pc:sldMk cId="741885181" sldId="261"/>
            <ac:spMk id="5" creationId="{1010175C-8058-7E4E-B596-7C5576828D8F}"/>
          </ac:spMkLst>
        </pc:spChg>
        <pc:spChg chg="add del mod">
          <ac:chgData name="Sarah Detwiler" userId="3d5100d8-aaa0-42b6-8233-af09b39f17d9" providerId="ADAL" clId="{33DAF689-E81A-43F4-882E-ACFCD1085BDC}" dt="2024-06-30T13:33:09.839" v="5963" actId="403"/>
          <ac:spMkLst>
            <pc:docMk/>
            <pc:sldMk cId="741885181" sldId="261"/>
            <ac:spMk id="7" creationId="{543084F6-99A0-27D1-4435-FFEAA995BBA2}"/>
          </ac:spMkLst>
        </pc:spChg>
        <pc:spChg chg="ord">
          <ac:chgData name="Sarah Detwiler" userId="3d5100d8-aaa0-42b6-8233-af09b39f17d9" providerId="ADAL" clId="{33DAF689-E81A-43F4-882E-ACFCD1085BDC}" dt="2024-06-30T03:24:56.375" v="497" actId="26606"/>
          <ac:spMkLst>
            <pc:docMk/>
            <pc:sldMk cId="741885181" sldId="261"/>
            <ac:spMk id="8" creationId="{6ED770AC-61C2-F04B-2599-9114E2651001}"/>
          </ac:spMkLst>
        </pc:spChg>
        <pc:spChg chg="add">
          <ac:chgData name="Sarah Detwiler" userId="3d5100d8-aaa0-42b6-8233-af09b39f17d9" providerId="ADAL" clId="{33DAF689-E81A-43F4-882E-ACFCD1085BDC}" dt="2024-06-30T03:24:56.375" v="497" actId="26606"/>
          <ac:spMkLst>
            <pc:docMk/>
            <pc:sldMk cId="741885181" sldId="261"/>
            <ac:spMk id="22" creationId="{23D9DFF9-99E4-4FE6-9EAC-F1D7A7DFA579}"/>
          </ac:spMkLst>
        </pc:spChg>
        <pc:grpChg chg="add">
          <ac:chgData name="Sarah Detwiler" userId="3d5100d8-aaa0-42b6-8233-af09b39f17d9" providerId="ADAL" clId="{33DAF689-E81A-43F4-882E-ACFCD1085BDC}" dt="2024-06-30T03:24:56.375" v="497" actId="26606"/>
          <ac:grpSpMkLst>
            <pc:docMk/>
            <pc:sldMk cId="741885181" sldId="261"/>
            <ac:grpSpMk id="13" creationId="{FEEA6B06-37BF-43FC-9986-67E896676419}"/>
          </ac:grpSpMkLst>
        </pc:grpChg>
        <pc:picChg chg="add mod modCrop">
          <ac:chgData name="Sarah Detwiler" userId="3d5100d8-aaa0-42b6-8233-af09b39f17d9" providerId="ADAL" clId="{33DAF689-E81A-43F4-882E-ACFCD1085BDC}" dt="2024-07-02T12:34:40.915" v="8358" actId="1035"/>
          <ac:picMkLst>
            <pc:docMk/>
            <pc:sldMk cId="741885181" sldId="261"/>
            <ac:picMk id="4" creationId="{E5A53903-6337-5D1F-4EDF-403B48091478}"/>
          </ac:picMkLst>
        </pc:picChg>
      </pc:sldChg>
      <pc:sldChg chg="addSp delSp modSp add del mod ord setBg delDesignElem modNotesTx">
        <pc:chgData name="Sarah Detwiler" userId="3d5100d8-aaa0-42b6-8233-af09b39f17d9" providerId="ADAL" clId="{33DAF689-E81A-43F4-882E-ACFCD1085BDC}" dt="2024-07-02T12:38:34.868" v="8377" actId="47"/>
        <pc:sldMkLst>
          <pc:docMk/>
          <pc:sldMk cId="2285459937" sldId="262"/>
        </pc:sldMkLst>
        <pc:spChg chg="del mod">
          <ac:chgData name="Sarah Detwiler" userId="3d5100d8-aaa0-42b6-8233-af09b39f17d9" providerId="ADAL" clId="{33DAF689-E81A-43F4-882E-ACFCD1085BDC}" dt="2024-06-30T11:53:17.802" v="4962" actId="20577"/>
          <ac:spMkLst>
            <pc:docMk/>
            <pc:sldMk cId="2285459937" sldId="262"/>
            <ac:spMk id="2" creationId="{FA1B174E-B39B-65EF-9E94-EF3CF26E931E}"/>
          </ac:spMkLst>
        </pc:spChg>
        <pc:spChg chg="mod">
          <ac:chgData name="Sarah Detwiler" userId="3d5100d8-aaa0-42b6-8233-af09b39f17d9" providerId="ADAL" clId="{33DAF689-E81A-43F4-882E-ACFCD1085BDC}" dt="2024-06-30T11:52:15.751" v="4956" actId="1076"/>
          <ac:spMkLst>
            <pc:docMk/>
            <pc:sldMk cId="2285459937" sldId="262"/>
            <ac:spMk id="4" creationId="{BE3D1E38-80F8-6B09-DDEA-36EB96534786}"/>
          </ac:spMkLst>
        </pc:spChg>
        <pc:spChg chg="add del mod">
          <ac:chgData name="Sarah Detwiler" userId="3d5100d8-aaa0-42b6-8233-af09b39f17d9" providerId="ADAL" clId="{33DAF689-E81A-43F4-882E-ACFCD1085BDC}" dt="2024-06-30T04:28:19.236" v="632" actId="21"/>
          <ac:spMkLst>
            <pc:docMk/>
            <pc:sldMk cId="2285459937" sldId="262"/>
            <ac:spMk id="7" creationId="{FA1B174E-B39B-65EF-9E94-EF3CF26E931E}"/>
          </ac:spMkLst>
        </pc:spChg>
        <pc:spChg chg="add mod ord">
          <ac:chgData name="Sarah Detwiler" userId="3d5100d8-aaa0-42b6-8233-af09b39f17d9" providerId="ADAL" clId="{33DAF689-E81A-43F4-882E-ACFCD1085BDC}" dt="2024-06-30T04:28:26.802" v="634" actId="1076"/>
          <ac:spMkLst>
            <pc:docMk/>
            <pc:sldMk cId="2285459937" sldId="262"/>
            <ac:spMk id="8" creationId="{6FEC30BF-E32C-72A7-5F61-E7A661F884E0}"/>
          </ac:spMkLst>
        </pc:spChg>
        <pc:spChg chg="mod topLvl">
          <ac:chgData name="Sarah Detwiler" userId="3d5100d8-aaa0-42b6-8233-af09b39f17d9" providerId="ADAL" clId="{33DAF689-E81A-43F4-882E-ACFCD1085BDC}" dt="2024-06-30T11:51:19.588" v="4945" actId="21"/>
          <ac:spMkLst>
            <pc:docMk/>
            <pc:sldMk cId="2285459937" sldId="262"/>
            <ac:spMk id="9" creationId="{4F26EF13-D71A-4E6D-29A2-27FE78BE8915}"/>
          </ac:spMkLst>
        </pc:spChg>
        <pc:spChg chg="add del mod">
          <ac:chgData name="Sarah Detwiler" userId="3d5100d8-aaa0-42b6-8233-af09b39f17d9" providerId="ADAL" clId="{33DAF689-E81A-43F4-882E-ACFCD1085BDC}" dt="2024-06-30T04:28:36.338" v="636" actId="478"/>
          <ac:spMkLst>
            <pc:docMk/>
            <pc:sldMk cId="2285459937" sldId="262"/>
            <ac:spMk id="10" creationId="{35C7C314-5F9E-728E-C8C3-BAC53A641481}"/>
          </ac:spMkLst>
        </pc:spChg>
        <pc:spChg chg="add mod">
          <ac:chgData name="Sarah Detwiler" userId="3d5100d8-aaa0-42b6-8233-af09b39f17d9" providerId="ADAL" clId="{33DAF689-E81A-43F4-882E-ACFCD1085BDC}" dt="2024-06-30T04:28:54.817" v="639" actId="207"/>
          <ac:spMkLst>
            <pc:docMk/>
            <pc:sldMk cId="2285459937" sldId="262"/>
            <ac:spMk id="15" creationId="{FA1B174E-B39B-65EF-9E94-EF3CF26E931E}"/>
          </ac:spMkLst>
        </pc:spChg>
        <pc:spChg chg="del">
          <ac:chgData name="Sarah Detwiler" userId="3d5100d8-aaa0-42b6-8233-af09b39f17d9" providerId="ADAL" clId="{33DAF689-E81A-43F4-882E-ACFCD1085BDC}" dt="2024-06-30T11:49:27.654" v="4934"/>
          <ac:spMkLst>
            <pc:docMk/>
            <pc:sldMk cId="2285459937" sldId="262"/>
            <ac:spMk id="39" creationId="{EC9DECE0-DF60-48D3-8609-3B57BC205F71}"/>
          </ac:spMkLst>
        </pc:spChg>
        <pc:spChg chg="del">
          <ac:chgData name="Sarah Detwiler" userId="3d5100d8-aaa0-42b6-8233-af09b39f17d9" providerId="ADAL" clId="{33DAF689-E81A-43F4-882E-ACFCD1085BDC}" dt="2024-06-30T11:49:27.654" v="4934"/>
          <ac:spMkLst>
            <pc:docMk/>
            <pc:sldMk cId="2285459937" sldId="262"/>
            <ac:spMk id="41" creationId="{A8662D65-524C-4C29-9262-C51E2EF6A351}"/>
          </ac:spMkLst>
        </pc:spChg>
        <pc:spChg chg="del">
          <ac:chgData name="Sarah Detwiler" userId="3d5100d8-aaa0-42b6-8233-af09b39f17d9" providerId="ADAL" clId="{33DAF689-E81A-43F4-882E-ACFCD1085BDC}" dt="2024-06-30T11:49:27.654" v="4934"/>
          <ac:spMkLst>
            <pc:docMk/>
            <pc:sldMk cId="2285459937" sldId="262"/>
            <ac:spMk id="43" creationId="{2048CA64-9290-42A8-9F4F-75B9F31CA10F}"/>
          </ac:spMkLst>
        </pc:spChg>
        <pc:grpChg chg="del">
          <ac:chgData name="Sarah Detwiler" userId="3d5100d8-aaa0-42b6-8233-af09b39f17d9" providerId="ADAL" clId="{33DAF689-E81A-43F4-882E-ACFCD1085BDC}" dt="2024-06-30T11:51:19.588" v="4945" actId="21"/>
          <ac:grpSpMkLst>
            <pc:docMk/>
            <pc:sldMk cId="2285459937" sldId="262"/>
            <ac:grpSpMk id="7" creationId="{9BE454B7-66CF-FED5-7646-6854E89714CD}"/>
          </ac:grpSpMkLst>
        </pc:grpChg>
        <pc:graphicFrameChg chg="del">
          <ac:chgData name="Sarah Detwiler" userId="3d5100d8-aaa0-42b6-8233-af09b39f17d9" providerId="ADAL" clId="{33DAF689-E81A-43F4-882E-ACFCD1085BDC}" dt="2024-06-30T11:50:14.992" v="4935" actId="478"/>
          <ac:graphicFrameMkLst>
            <pc:docMk/>
            <pc:sldMk cId="2285459937" sldId="262"/>
            <ac:graphicFrameMk id="16" creationId="{622C7E45-CC12-F1CE-71CF-C85684F70D8D}"/>
          </ac:graphicFrameMkLst>
        </pc:graphicFrameChg>
        <pc:picChg chg="add mod">
          <ac:chgData name="Sarah Detwiler" userId="3d5100d8-aaa0-42b6-8233-af09b39f17d9" providerId="ADAL" clId="{33DAF689-E81A-43F4-882E-ACFCD1085BDC}" dt="2024-06-30T11:52:01.704" v="4954"/>
          <ac:picMkLst>
            <pc:docMk/>
            <pc:sldMk cId="2285459937" sldId="262"/>
            <ac:picMk id="3" creationId="{64E19F2C-D416-284F-F5C5-7BC4B36EE085}"/>
          </ac:picMkLst>
        </pc:picChg>
        <pc:picChg chg="add del mod ord modCrop">
          <ac:chgData name="Sarah Detwiler" userId="3d5100d8-aaa0-42b6-8233-af09b39f17d9" providerId="ADAL" clId="{33DAF689-E81A-43F4-882E-ACFCD1085BDC}" dt="2024-06-30T04:28:19.236" v="632" actId="21"/>
          <ac:picMkLst>
            <pc:docMk/>
            <pc:sldMk cId="2285459937" sldId="262"/>
            <ac:picMk id="5" creationId="{2342CD3F-F625-A8A3-824E-0D388374F1B1}"/>
          </ac:picMkLst>
        </pc:picChg>
        <pc:picChg chg="del mod topLvl">
          <ac:chgData name="Sarah Detwiler" userId="3d5100d8-aaa0-42b6-8233-af09b39f17d9" providerId="ADAL" clId="{33DAF689-E81A-43F4-882E-ACFCD1085BDC}" dt="2024-06-30T11:51:19.588" v="4945" actId="21"/>
          <ac:picMkLst>
            <pc:docMk/>
            <pc:sldMk cId="2285459937" sldId="262"/>
            <ac:picMk id="8" creationId="{64E19F2C-D416-284F-F5C5-7BC4B36EE085}"/>
          </ac:picMkLst>
        </pc:picChg>
        <pc:picChg chg="add mod">
          <ac:chgData name="Sarah Detwiler" userId="3d5100d8-aaa0-42b6-8233-af09b39f17d9" providerId="ADAL" clId="{33DAF689-E81A-43F4-882E-ACFCD1085BDC}" dt="2024-06-30T04:28:44.462" v="638" actId="14100"/>
          <ac:picMkLst>
            <pc:docMk/>
            <pc:sldMk cId="2285459937" sldId="262"/>
            <ac:picMk id="14" creationId="{2342CD3F-F625-A8A3-824E-0D388374F1B1}"/>
          </ac:picMkLst>
        </pc:picChg>
      </pc:sldChg>
      <pc:sldChg chg="addSp modSp add del mod ord">
        <pc:chgData name="Sarah Detwiler" userId="3d5100d8-aaa0-42b6-8233-af09b39f17d9" providerId="ADAL" clId="{33DAF689-E81A-43F4-882E-ACFCD1085BDC}" dt="2024-07-02T12:24:05.426" v="8247" actId="47"/>
        <pc:sldMkLst>
          <pc:docMk/>
          <pc:sldMk cId="2451830292" sldId="263"/>
        </pc:sldMkLst>
        <pc:spChg chg="mod">
          <ac:chgData name="Sarah Detwiler" userId="3d5100d8-aaa0-42b6-8233-af09b39f17d9" providerId="ADAL" clId="{33DAF689-E81A-43F4-882E-ACFCD1085BDC}" dt="2024-06-30T12:10:58.398" v="5284" actId="207"/>
          <ac:spMkLst>
            <pc:docMk/>
            <pc:sldMk cId="2451830292" sldId="263"/>
            <ac:spMk id="2" creationId="{9368EE08-DB92-2A42-C003-D8162B33D277}"/>
          </ac:spMkLst>
        </pc:spChg>
        <pc:spChg chg="mod">
          <ac:chgData name="Sarah Detwiler" userId="3d5100d8-aaa0-42b6-8233-af09b39f17d9" providerId="ADAL" clId="{33DAF689-E81A-43F4-882E-ACFCD1085BDC}" dt="2024-06-30T06:44:56.936" v="3670" actId="14100"/>
          <ac:spMkLst>
            <pc:docMk/>
            <pc:sldMk cId="2451830292" sldId="263"/>
            <ac:spMk id="3" creationId="{4605C097-8DBD-17FE-542D-8CB9E52250AF}"/>
          </ac:spMkLst>
        </pc:spChg>
        <pc:spChg chg="add mod">
          <ac:chgData name="Sarah Detwiler" userId="3d5100d8-aaa0-42b6-8233-af09b39f17d9" providerId="ADAL" clId="{33DAF689-E81A-43F4-882E-ACFCD1085BDC}" dt="2024-06-30T12:58:42.805" v="5518" actId="404"/>
          <ac:spMkLst>
            <pc:docMk/>
            <pc:sldMk cId="2451830292" sldId="263"/>
            <ac:spMk id="6" creationId="{6B7C26F3-A3B8-26E4-8093-BA16016316BB}"/>
          </ac:spMkLst>
        </pc:spChg>
        <pc:spChg chg="add mod">
          <ac:chgData name="Sarah Detwiler" userId="3d5100d8-aaa0-42b6-8233-af09b39f17d9" providerId="ADAL" clId="{33DAF689-E81A-43F4-882E-ACFCD1085BDC}" dt="2024-06-30T12:58:46.193" v="5520" actId="404"/>
          <ac:spMkLst>
            <pc:docMk/>
            <pc:sldMk cId="2451830292" sldId="263"/>
            <ac:spMk id="7" creationId="{9947DC56-3B6A-9559-8569-D42EB4035C59}"/>
          </ac:spMkLst>
        </pc:spChg>
        <pc:graphicFrameChg chg="add mod">
          <ac:chgData name="Sarah Detwiler" userId="3d5100d8-aaa0-42b6-8233-af09b39f17d9" providerId="ADAL" clId="{33DAF689-E81A-43F4-882E-ACFCD1085BDC}" dt="2024-06-30T12:10:53.539" v="5283" actId="1036"/>
          <ac:graphicFrameMkLst>
            <pc:docMk/>
            <pc:sldMk cId="2451830292" sldId="263"/>
            <ac:graphicFrameMk id="4" creationId="{2E9B0A52-B8A7-04E1-8143-2BD296D7ED99}"/>
          </ac:graphicFrameMkLst>
        </pc:graphicFrameChg>
        <pc:picChg chg="add mod modCrop">
          <ac:chgData name="Sarah Detwiler" userId="3d5100d8-aaa0-42b6-8233-af09b39f17d9" providerId="ADAL" clId="{33DAF689-E81A-43F4-882E-ACFCD1085BDC}" dt="2024-06-30T06:44:39.439" v="3667" actId="1076"/>
          <ac:picMkLst>
            <pc:docMk/>
            <pc:sldMk cId="2451830292" sldId="263"/>
            <ac:picMk id="8" creationId="{F1531054-C45A-E0DB-4F2D-AF072A991C88}"/>
          </ac:picMkLst>
        </pc:picChg>
        <pc:picChg chg="add mod modCrop">
          <ac:chgData name="Sarah Detwiler" userId="3d5100d8-aaa0-42b6-8233-af09b39f17d9" providerId="ADAL" clId="{33DAF689-E81A-43F4-882E-ACFCD1085BDC}" dt="2024-06-30T12:14:35.009" v="5303" actId="1076"/>
          <ac:picMkLst>
            <pc:docMk/>
            <pc:sldMk cId="2451830292" sldId="263"/>
            <ac:picMk id="22" creationId="{2985822E-8387-4B4D-4C5A-2AB25436CD6B}"/>
          </ac:picMkLst>
        </pc:picChg>
        <pc:picChg chg="add mod">
          <ac:chgData name="Sarah Detwiler" userId="3d5100d8-aaa0-42b6-8233-af09b39f17d9" providerId="ADAL" clId="{33DAF689-E81A-43F4-882E-ACFCD1085BDC}" dt="2024-06-30T12:14:46.072" v="5307" actId="1076"/>
          <ac:picMkLst>
            <pc:docMk/>
            <pc:sldMk cId="2451830292" sldId="263"/>
            <ac:picMk id="23" creationId="{1BA0450A-54FA-6B74-197F-D41B21092E2F}"/>
          </ac:picMkLst>
        </pc:picChg>
      </pc:sldChg>
      <pc:sldChg chg="addSp delSp modSp add mod ord setBg modNotesTx">
        <pc:chgData name="Sarah Detwiler" userId="3d5100d8-aaa0-42b6-8233-af09b39f17d9" providerId="ADAL" clId="{33DAF689-E81A-43F4-882E-ACFCD1085BDC}" dt="2024-07-02T12:48:50.705" v="8567"/>
        <pc:sldMkLst>
          <pc:docMk/>
          <pc:sldMk cId="892401930" sldId="264"/>
        </pc:sldMkLst>
        <pc:spChg chg="del mod">
          <ac:chgData name="Sarah Detwiler" userId="3d5100d8-aaa0-42b6-8233-af09b39f17d9" providerId="ADAL" clId="{33DAF689-E81A-43F4-882E-ACFCD1085BDC}" dt="2024-06-30T13:35:04.737" v="5971" actId="478"/>
          <ac:spMkLst>
            <pc:docMk/>
            <pc:sldMk cId="892401930" sldId="264"/>
            <ac:spMk id="2" creationId="{44EBFDBF-2B8A-0031-1279-60D68CD4B289}"/>
          </ac:spMkLst>
        </pc:spChg>
        <pc:spChg chg="del">
          <ac:chgData name="Sarah Detwiler" userId="3d5100d8-aaa0-42b6-8233-af09b39f17d9" providerId="ADAL" clId="{33DAF689-E81A-43F4-882E-ACFCD1085BDC}" dt="2024-06-30T04:30:49.762" v="652" actId="478"/>
          <ac:spMkLst>
            <pc:docMk/>
            <pc:sldMk cId="892401930" sldId="264"/>
            <ac:spMk id="3" creationId="{4ABF0080-A5B5-AABE-7E7D-BAC7F7BAE1D7}"/>
          </ac:spMkLst>
        </pc:spChg>
        <pc:spChg chg="mod">
          <ac:chgData name="Sarah Detwiler" userId="3d5100d8-aaa0-42b6-8233-af09b39f17d9" providerId="ADAL" clId="{33DAF689-E81A-43F4-882E-ACFCD1085BDC}" dt="2024-06-30T04:31:01.789" v="654" actId="26606"/>
          <ac:spMkLst>
            <pc:docMk/>
            <pc:sldMk cId="892401930" sldId="264"/>
            <ac:spMk id="7" creationId="{543084F6-99A0-27D1-4435-FFEAA995BBA2}"/>
          </ac:spMkLst>
        </pc:spChg>
        <pc:spChg chg="ord">
          <ac:chgData name="Sarah Detwiler" userId="3d5100d8-aaa0-42b6-8233-af09b39f17d9" providerId="ADAL" clId="{33DAF689-E81A-43F4-882E-ACFCD1085BDC}" dt="2024-06-30T04:31:01.789" v="654" actId="26606"/>
          <ac:spMkLst>
            <pc:docMk/>
            <pc:sldMk cId="892401930" sldId="264"/>
            <ac:spMk id="8" creationId="{6ED770AC-61C2-F04B-2599-9114E2651001}"/>
          </ac:spMkLst>
        </pc:spChg>
        <pc:spChg chg="add mod">
          <ac:chgData name="Sarah Detwiler" userId="3d5100d8-aaa0-42b6-8233-af09b39f17d9" providerId="ADAL" clId="{33DAF689-E81A-43F4-882E-ACFCD1085BDC}" dt="2024-06-30T13:35:28.283" v="5991" actId="113"/>
          <ac:spMkLst>
            <pc:docMk/>
            <pc:sldMk cId="892401930" sldId="264"/>
            <ac:spMk id="10" creationId="{199BB420-E346-6999-FF98-49F99C391D27}"/>
          </ac:spMkLst>
        </pc:spChg>
        <pc:spChg chg="add mod">
          <ac:chgData name="Sarah Detwiler" userId="3d5100d8-aaa0-42b6-8233-af09b39f17d9" providerId="ADAL" clId="{33DAF689-E81A-43F4-882E-ACFCD1085BDC}" dt="2024-06-30T13:35:23.190" v="5989" actId="113"/>
          <ac:spMkLst>
            <pc:docMk/>
            <pc:sldMk cId="892401930" sldId="264"/>
            <ac:spMk id="11" creationId="{660E3351-7752-A71A-02B9-4E5E3411ED1A}"/>
          </ac:spMkLst>
        </pc:spChg>
        <pc:spChg chg="add mod ord">
          <ac:chgData name="Sarah Detwiler" userId="3d5100d8-aaa0-42b6-8233-af09b39f17d9" providerId="ADAL" clId="{33DAF689-E81A-43F4-882E-ACFCD1085BDC}" dt="2024-06-30T13:36:13.932" v="5995" actId="167"/>
          <ac:spMkLst>
            <pc:docMk/>
            <pc:sldMk cId="892401930" sldId="264"/>
            <ac:spMk id="12" creationId="{00921247-27A9-A741-E244-C0C3F2ECB28A}"/>
          </ac:spMkLst>
        </pc:spChg>
        <pc:spChg chg="add del">
          <ac:chgData name="Sarah Detwiler" userId="3d5100d8-aaa0-42b6-8233-af09b39f17d9" providerId="ADAL" clId="{33DAF689-E81A-43F4-882E-ACFCD1085BDC}" dt="2024-06-30T04:31:01.789" v="654" actId="26606"/>
          <ac:spMkLst>
            <pc:docMk/>
            <pc:sldMk cId="892401930" sldId="264"/>
            <ac:spMk id="22" creationId="{10CC18C0-9A66-45AE-B534-B8D29AFEA80F}"/>
          </ac:spMkLst>
        </pc:spChg>
        <pc:spChg chg="add mod">
          <ac:chgData name="Sarah Detwiler" userId="3d5100d8-aaa0-42b6-8233-af09b39f17d9" providerId="ADAL" clId="{33DAF689-E81A-43F4-882E-ACFCD1085BDC}" dt="2024-06-30T13:38:19.061" v="6113" actId="1037"/>
          <ac:spMkLst>
            <pc:docMk/>
            <pc:sldMk cId="892401930" sldId="264"/>
            <ac:spMk id="23" creationId="{58062B12-8E1F-7D2F-D4F6-F379A9BF3A71}"/>
          </ac:spMkLst>
        </pc:spChg>
        <pc:spChg chg="add mod">
          <ac:chgData name="Sarah Detwiler" userId="3d5100d8-aaa0-42b6-8233-af09b39f17d9" providerId="ADAL" clId="{33DAF689-E81A-43F4-882E-ACFCD1085BDC}" dt="2024-06-30T13:38:19.061" v="6113" actId="1037"/>
          <ac:spMkLst>
            <pc:docMk/>
            <pc:sldMk cId="892401930" sldId="264"/>
            <ac:spMk id="24" creationId="{55A85E5E-C39B-6E83-7062-A6AEEA30F22E}"/>
          </ac:spMkLst>
        </pc:spChg>
        <pc:spChg chg="add mod">
          <ac:chgData name="Sarah Detwiler" userId="3d5100d8-aaa0-42b6-8233-af09b39f17d9" providerId="ADAL" clId="{33DAF689-E81A-43F4-882E-ACFCD1085BDC}" dt="2024-06-30T13:40:00.491" v="6128" actId="1076"/>
          <ac:spMkLst>
            <pc:docMk/>
            <pc:sldMk cId="892401930" sldId="264"/>
            <ac:spMk id="27" creationId="{75EC9936-9AAC-4B5B-AAC9-BBB6BE1EE4BE}"/>
          </ac:spMkLst>
        </pc:spChg>
        <pc:spChg chg="add mod">
          <ac:chgData name="Sarah Detwiler" userId="3d5100d8-aaa0-42b6-8233-af09b39f17d9" providerId="ADAL" clId="{33DAF689-E81A-43F4-882E-ACFCD1085BDC}" dt="2024-06-30T13:38:19.061" v="6113" actId="1037"/>
          <ac:spMkLst>
            <pc:docMk/>
            <pc:sldMk cId="892401930" sldId="264"/>
            <ac:spMk id="28" creationId="{87C24065-B033-53BF-2D8E-DCED8FF053D4}"/>
          </ac:spMkLst>
        </pc:spChg>
        <pc:spChg chg="add mod">
          <ac:chgData name="Sarah Detwiler" userId="3d5100d8-aaa0-42b6-8233-af09b39f17d9" providerId="ADAL" clId="{33DAF689-E81A-43F4-882E-ACFCD1085BDC}" dt="2024-07-02T12:25:55.657" v="8252" actId="14838"/>
          <ac:spMkLst>
            <pc:docMk/>
            <pc:sldMk cId="892401930" sldId="264"/>
            <ac:spMk id="29" creationId="{F133CA28-C4B5-8152-A67C-F1D57877E235}"/>
          </ac:spMkLst>
        </pc:spChg>
        <pc:grpChg chg="add del">
          <ac:chgData name="Sarah Detwiler" userId="3d5100d8-aaa0-42b6-8233-af09b39f17d9" providerId="ADAL" clId="{33DAF689-E81A-43F4-882E-ACFCD1085BDC}" dt="2024-06-30T04:31:01.789" v="654" actId="26606"/>
          <ac:grpSpMkLst>
            <pc:docMk/>
            <pc:sldMk cId="892401930" sldId="264"/>
            <ac:grpSpMk id="13" creationId="{06E96C53-1010-48EB-8728-70CB58236EC4}"/>
          </ac:grpSpMkLst>
        </pc:grpChg>
        <pc:graphicFrameChg chg="add mod">
          <ac:chgData name="Sarah Detwiler" userId="3d5100d8-aaa0-42b6-8233-af09b39f17d9" providerId="ADAL" clId="{33DAF689-E81A-43F4-882E-ACFCD1085BDC}" dt="2024-06-30T13:38:19.061" v="6113" actId="1037"/>
          <ac:graphicFrameMkLst>
            <pc:docMk/>
            <pc:sldMk cId="892401930" sldId="264"/>
            <ac:graphicFrameMk id="21" creationId="{3E9F1F37-F9C9-16AF-0A96-7CD3567E22B5}"/>
          </ac:graphicFrameMkLst>
        </pc:graphicFrameChg>
        <pc:picChg chg="add mod modCrop">
          <ac:chgData name="Sarah Detwiler" userId="3d5100d8-aaa0-42b6-8233-af09b39f17d9" providerId="ADAL" clId="{33DAF689-E81A-43F4-882E-ACFCD1085BDC}" dt="2024-06-30T13:38:31.895" v="6114" actId="29295"/>
          <ac:picMkLst>
            <pc:docMk/>
            <pc:sldMk cId="892401930" sldId="264"/>
            <ac:picMk id="4" creationId="{BB25B961-795B-413E-DB43-EA48C84BD66E}"/>
          </ac:picMkLst>
        </pc:picChg>
        <pc:picChg chg="add del mod">
          <ac:chgData name="Sarah Detwiler" userId="3d5100d8-aaa0-42b6-8233-af09b39f17d9" providerId="ADAL" clId="{33DAF689-E81A-43F4-882E-ACFCD1085BDC}" dt="2024-06-30T06:43:49.191" v="3653" actId="21"/>
          <ac:picMkLst>
            <pc:docMk/>
            <pc:sldMk cId="892401930" sldId="264"/>
            <ac:picMk id="6" creationId="{F1531054-C45A-E0DB-4F2D-AF072A991C88}"/>
          </ac:picMkLst>
        </pc:picChg>
        <pc:picChg chg="add del mod">
          <ac:chgData name="Sarah Detwiler" userId="3d5100d8-aaa0-42b6-8233-af09b39f17d9" providerId="ADAL" clId="{33DAF689-E81A-43F4-882E-ACFCD1085BDC}" dt="2024-06-30T13:38:09.854" v="6087" actId="478"/>
          <ac:picMkLst>
            <pc:docMk/>
            <pc:sldMk cId="892401930" sldId="264"/>
            <ac:picMk id="25" creationId="{23B73235-FAE8-C3AA-545F-1A7531BF7024}"/>
          </ac:picMkLst>
        </pc:picChg>
        <pc:picChg chg="add del mod">
          <ac:chgData name="Sarah Detwiler" userId="3d5100d8-aaa0-42b6-8233-af09b39f17d9" providerId="ADAL" clId="{33DAF689-E81A-43F4-882E-ACFCD1085BDC}" dt="2024-06-30T13:38:10.639" v="6088" actId="478"/>
          <ac:picMkLst>
            <pc:docMk/>
            <pc:sldMk cId="892401930" sldId="264"/>
            <ac:picMk id="26" creationId="{6F983C98-9538-C9C0-97CB-A789B66A74B8}"/>
          </ac:picMkLst>
        </pc:picChg>
        <pc:picChg chg="add del mod">
          <ac:chgData name="Sarah Detwiler" userId="3d5100d8-aaa0-42b6-8233-af09b39f17d9" providerId="ADAL" clId="{33DAF689-E81A-43F4-882E-ACFCD1085BDC}" dt="2024-06-30T13:39:20.053" v="6123" actId="478"/>
          <ac:picMkLst>
            <pc:docMk/>
            <pc:sldMk cId="892401930" sldId="264"/>
            <ac:picMk id="30" creationId="{168F5949-0E0D-1F05-7510-DD73542F0BE9}"/>
          </ac:picMkLst>
        </pc:picChg>
      </pc:sldChg>
      <pc:sldChg chg="addSp modSp add del mod ord">
        <pc:chgData name="Sarah Detwiler" userId="3d5100d8-aaa0-42b6-8233-af09b39f17d9" providerId="ADAL" clId="{33DAF689-E81A-43F4-882E-ACFCD1085BDC}" dt="2024-07-02T12:24:12.838" v="8248" actId="47"/>
        <pc:sldMkLst>
          <pc:docMk/>
          <pc:sldMk cId="3656271508" sldId="265"/>
        </pc:sldMkLst>
        <pc:spChg chg="mod">
          <ac:chgData name="Sarah Detwiler" userId="3d5100d8-aaa0-42b6-8233-af09b39f17d9" providerId="ADAL" clId="{33DAF689-E81A-43F4-882E-ACFCD1085BDC}" dt="2024-06-30T12:57:34.731" v="5516" actId="1076"/>
          <ac:spMkLst>
            <pc:docMk/>
            <pc:sldMk cId="3656271508" sldId="265"/>
            <ac:spMk id="2" creationId="{FA1B174E-B39B-65EF-9E94-EF3CF26E931E}"/>
          </ac:spMkLst>
        </pc:spChg>
        <pc:picChg chg="add mod modCrop">
          <ac:chgData name="Sarah Detwiler" userId="3d5100d8-aaa0-42b6-8233-af09b39f17d9" providerId="ADAL" clId="{33DAF689-E81A-43F4-882E-ACFCD1085BDC}" dt="2024-06-30T12:57:21.697" v="5513" actId="732"/>
          <ac:picMkLst>
            <pc:docMk/>
            <pc:sldMk cId="3656271508" sldId="265"/>
            <ac:picMk id="5" creationId="{D7A6C33F-74D9-8915-520A-AA257F665844}"/>
          </ac:picMkLst>
        </pc:picChg>
      </pc:sldChg>
      <pc:sldChg chg="addSp delSp modSp add del mod">
        <pc:chgData name="Sarah Detwiler" userId="3d5100d8-aaa0-42b6-8233-af09b39f17d9" providerId="ADAL" clId="{33DAF689-E81A-43F4-882E-ACFCD1085BDC}" dt="2024-06-30T04:32:12.286" v="701" actId="47"/>
        <pc:sldMkLst>
          <pc:docMk/>
          <pc:sldMk cId="664114727" sldId="266"/>
        </pc:sldMkLst>
        <pc:spChg chg="del">
          <ac:chgData name="Sarah Detwiler" userId="3d5100d8-aaa0-42b6-8233-af09b39f17d9" providerId="ADAL" clId="{33DAF689-E81A-43F4-882E-ACFCD1085BDC}" dt="2024-06-30T04:29:34.185" v="645" actId="478"/>
          <ac:spMkLst>
            <pc:docMk/>
            <pc:sldMk cId="664114727" sldId="266"/>
            <ac:spMk id="2" creationId="{FA1B174E-B39B-65EF-9E94-EF3CF26E931E}"/>
          </ac:spMkLst>
        </pc:spChg>
        <pc:spChg chg="add mod">
          <ac:chgData name="Sarah Detwiler" userId="3d5100d8-aaa0-42b6-8233-af09b39f17d9" providerId="ADAL" clId="{33DAF689-E81A-43F4-882E-ACFCD1085BDC}" dt="2024-06-30T04:29:27.391" v="643"/>
          <ac:spMkLst>
            <pc:docMk/>
            <pc:sldMk cId="664114727" sldId="266"/>
            <ac:spMk id="7" creationId="{12245DFF-EE51-95BA-EE2D-BB9A86CAF233}"/>
          </ac:spMkLst>
        </pc:spChg>
        <pc:spChg chg="add mod">
          <ac:chgData name="Sarah Detwiler" userId="3d5100d8-aaa0-42b6-8233-af09b39f17d9" providerId="ADAL" clId="{33DAF689-E81A-43F4-882E-ACFCD1085BDC}" dt="2024-06-30T04:29:35.112" v="646"/>
          <ac:spMkLst>
            <pc:docMk/>
            <pc:sldMk cId="664114727" sldId="266"/>
            <ac:spMk id="9" creationId="{87B8640C-39DF-FD44-1DEF-7C2927F57EE1}"/>
          </ac:spMkLst>
        </pc:spChg>
        <pc:picChg chg="add mod">
          <ac:chgData name="Sarah Detwiler" userId="3d5100d8-aaa0-42b6-8233-af09b39f17d9" providerId="ADAL" clId="{33DAF689-E81A-43F4-882E-ACFCD1085BDC}" dt="2024-06-30T04:29:27.391" v="643"/>
          <ac:picMkLst>
            <pc:docMk/>
            <pc:sldMk cId="664114727" sldId="266"/>
            <ac:picMk id="4" creationId="{C4AEB49C-3CF0-6CD6-5B09-184F09E541BF}"/>
          </ac:picMkLst>
        </pc:picChg>
        <pc:picChg chg="del">
          <ac:chgData name="Sarah Detwiler" userId="3d5100d8-aaa0-42b6-8233-af09b39f17d9" providerId="ADAL" clId="{33DAF689-E81A-43F4-882E-ACFCD1085BDC}" dt="2024-06-30T04:29:32.442" v="644" actId="478"/>
          <ac:picMkLst>
            <pc:docMk/>
            <pc:sldMk cId="664114727" sldId="266"/>
            <ac:picMk id="5" creationId="{D7A6C33F-74D9-8915-520A-AA257F665844}"/>
          </ac:picMkLst>
        </pc:picChg>
        <pc:picChg chg="add mod">
          <ac:chgData name="Sarah Detwiler" userId="3d5100d8-aaa0-42b6-8233-af09b39f17d9" providerId="ADAL" clId="{33DAF689-E81A-43F4-882E-ACFCD1085BDC}" dt="2024-06-30T04:29:45.221" v="647" actId="1076"/>
          <ac:picMkLst>
            <pc:docMk/>
            <pc:sldMk cId="664114727" sldId="266"/>
            <ac:picMk id="8" creationId="{757B501C-AAC3-B4FC-7A63-8A69982CB958}"/>
          </ac:picMkLst>
        </pc:picChg>
      </pc:sldChg>
      <pc:sldChg chg="addSp delSp modSp add del mod ord addAnim modNotesTx">
        <pc:chgData name="Sarah Detwiler" userId="3d5100d8-aaa0-42b6-8233-af09b39f17d9" providerId="ADAL" clId="{33DAF689-E81A-43F4-882E-ACFCD1085BDC}" dt="2024-07-02T12:49:06.553" v="8572"/>
        <pc:sldMkLst>
          <pc:docMk/>
          <pc:sldMk cId="1573071661" sldId="266"/>
        </pc:sldMkLst>
        <pc:spChg chg="mod">
          <ac:chgData name="Sarah Detwiler" userId="3d5100d8-aaa0-42b6-8233-af09b39f17d9" providerId="ADAL" clId="{33DAF689-E81A-43F4-882E-ACFCD1085BDC}" dt="2024-07-02T12:25:41.010" v="8251" actId="14838"/>
          <ac:spMkLst>
            <pc:docMk/>
            <pc:sldMk cId="1573071661" sldId="266"/>
            <ac:spMk id="2" creationId="{9368EE08-DB92-2A42-C003-D8162B33D277}"/>
          </ac:spMkLst>
        </pc:spChg>
        <pc:spChg chg="del">
          <ac:chgData name="Sarah Detwiler" userId="3d5100d8-aaa0-42b6-8233-af09b39f17d9" providerId="ADAL" clId="{33DAF689-E81A-43F4-882E-ACFCD1085BDC}" dt="2024-06-30T04:40:56.119" v="735" actId="1957"/>
          <ac:spMkLst>
            <pc:docMk/>
            <pc:sldMk cId="1573071661" sldId="266"/>
            <ac:spMk id="3" creationId="{4605C097-8DBD-17FE-542D-8CB9E52250AF}"/>
          </ac:spMkLst>
        </pc:spChg>
        <pc:spChg chg="del mod">
          <ac:chgData name="Sarah Detwiler" userId="3d5100d8-aaa0-42b6-8233-af09b39f17d9" providerId="ADAL" clId="{33DAF689-E81A-43F4-882E-ACFCD1085BDC}" dt="2024-06-30T13:46:15.228" v="6185" actId="478"/>
          <ac:spMkLst>
            <pc:docMk/>
            <pc:sldMk cId="1573071661" sldId="266"/>
            <ac:spMk id="5" creationId="{533E7CDF-D6F4-A405-1826-20A4787992D0}"/>
          </ac:spMkLst>
        </pc:spChg>
        <pc:spChg chg="add mod">
          <ac:chgData name="Sarah Detwiler" userId="3d5100d8-aaa0-42b6-8233-af09b39f17d9" providerId="ADAL" clId="{33DAF689-E81A-43F4-882E-ACFCD1085BDC}" dt="2024-07-02T12:42:27.560" v="8422"/>
          <ac:spMkLst>
            <pc:docMk/>
            <pc:sldMk cId="1573071661" sldId="266"/>
            <ac:spMk id="6" creationId="{4808B5D3-6CB3-4B49-3E0C-C764F12E3B37}"/>
          </ac:spMkLst>
        </pc:spChg>
        <pc:spChg chg="add del">
          <ac:chgData name="Sarah Detwiler" userId="3d5100d8-aaa0-42b6-8233-af09b39f17d9" providerId="ADAL" clId="{33DAF689-E81A-43F4-882E-ACFCD1085BDC}" dt="2024-07-02T12:49:05.738" v="8571" actId="22"/>
          <ac:spMkLst>
            <pc:docMk/>
            <pc:sldMk cId="1573071661" sldId="266"/>
            <ac:spMk id="8" creationId="{A75226F2-DE7B-96D5-96E2-71620D50E383}"/>
          </ac:spMkLst>
        </pc:spChg>
        <pc:spChg chg="del">
          <ac:chgData name="Sarah Detwiler" userId="3d5100d8-aaa0-42b6-8233-af09b39f17d9" providerId="ADAL" clId="{33DAF689-E81A-43F4-882E-ACFCD1085BDC}" dt="2024-06-30T13:45:23.012" v="6180" actId="26606"/>
          <ac:spMkLst>
            <pc:docMk/>
            <pc:sldMk cId="1573071661" sldId="266"/>
            <ac:spMk id="9" creationId="{324E43EB-867C-4B35-9A5C-E435157C7297}"/>
          </ac:spMkLst>
        </pc:spChg>
        <pc:spChg chg="add del mod">
          <ac:chgData name="Sarah Detwiler" userId="3d5100d8-aaa0-42b6-8233-af09b39f17d9" providerId="ADAL" clId="{33DAF689-E81A-43F4-882E-ACFCD1085BDC}" dt="2024-06-30T13:45:09.173" v="6176" actId="478"/>
          <ac:spMkLst>
            <pc:docMk/>
            <pc:sldMk cId="1573071661" sldId="266"/>
            <ac:spMk id="22" creationId="{5F55C1B3-ABA0-8DF1-82FC-CD2AFE9E33B3}"/>
          </ac:spMkLst>
        </pc:spChg>
        <pc:spChg chg="add mod">
          <ac:chgData name="Sarah Detwiler" userId="3d5100d8-aaa0-42b6-8233-af09b39f17d9" providerId="ADAL" clId="{33DAF689-E81A-43F4-882E-ACFCD1085BDC}" dt="2024-06-30T13:45:40.667" v="6182"/>
          <ac:spMkLst>
            <pc:docMk/>
            <pc:sldMk cId="1573071661" sldId="266"/>
            <ac:spMk id="25" creationId="{CB2FDE48-ACD4-861D-A5F5-F34DD8D922C7}"/>
          </ac:spMkLst>
        </pc:spChg>
        <pc:spChg chg="add del mod">
          <ac:chgData name="Sarah Detwiler" userId="3d5100d8-aaa0-42b6-8233-af09b39f17d9" providerId="ADAL" clId="{33DAF689-E81A-43F4-882E-ACFCD1085BDC}" dt="2024-06-30T13:50:28.386" v="6236" actId="21"/>
          <ac:spMkLst>
            <pc:docMk/>
            <pc:sldMk cId="1573071661" sldId="266"/>
            <ac:spMk id="26" creationId="{93B12018-4F06-787A-04FF-F594684C162C}"/>
          </ac:spMkLst>
        </pc:spChg>
        <pc:spChg chg="add del mod">
          <ac:chgData name="Sarah Detwiler" userId="3d5100d8-aaa0-42b6-8233-af09b39f17d9" providerId="ADAL" clId="{33DAF689-E81A-43F4-882E-ACFCD1085BDC}" dt="2024-06-30T13:50:28.386" v="6236" actId="21"/>
          <ac:spMkLst>
            <pc:docMk/>
            <pc:sldMk cId="1573071661" sldId="266"/>
            <ac:spMk id="27" creationId="{0C9CD75D-8CF0-923B-7EB5-AAF2C72D66C9}"/>
          </ac:spMkLst>
        </pc:spChg>
        <pc:spChg chg="add del mod">
          <ac:chgData name="Sarah Detwiler" userId="3d5100d8-aaa0-42b6-8233-af09b39f17d9" providerId="ADAL" clId="{33DAF689-E81A-43F4-882E-ACFCD1085BDC}" dt="2024-06-30T13:51:01.808" v="6243" actId="21"/>
          <ac:spMkLst>
            <pc:docMk/>
            <pc:sldMk cId="1573071661" sldId="266"/>
            <ac:spMk id="28" creationId="{3206571C-C302-B881-B38C-1830E2C5C1B5}"/>
          </ac:spMkLst>
        </pc:spChg>
        <pc:spChg chg="add mod ord">
          <ac:chgData name="Sarah Detwiler" userId="3d5100d8-aaa0-42b6-8233-af09b39f17d9" providerId="ADAL" clId="{33DAF689-E81A-43F4-882E-ACFCD1085BDC}" dt="2024-06-30T13:53:34.660" v="6291" actId="1076"/>
          <ac:spMkLst>
            <pc:docMk/>
            <pc:sldMk cId="1573071661" sldId="266"/>
            <ac:spMk id="35" creationId="{D1CE463F-B079-7A0C-974A-31E67819DF45}"/>
          </ac:spMkLst>
        </pc:spChg>
        <pc:spChg chg="add">
          <ac:chgData name="Sarah Detwiler" userId="3d5100d8-aaa0-42b6-8233-af09b39f17d9" providerId="ADAL" clId="{33DAF689-E81A-43F4-882E-ACFCD1085BDC}" dt="2024-06-30T13:45:23.012" v="6180" actId="26606"/>
          <ac:spMkLst>
            <pc:docMk/>
            <pc:sldMk cId="1573071661" sldId="266"/>
            <ac:spMk id="36" creationId="{3C6BBDDC-4AE2-4B32-83BF-E8A8D54B33D3}"/>
          </ac:spMkLst>
        </pc:spChg>
        <pc:spChg chg="add del mod">
          <ac:chgData name="Sarah Detwiler" userId="3d5100d8-aaa0-42b6-8233-af09b39f17d9" providerId="ADAL" clId="{33DAF689-E81A-43F4-882E-ACFCD1085BDC}" dt="2024-06-30T13:50:30.980" v="6238" actId="478"/>
          <ac:spMkLst>
            <pc:docMk/>
            <pc:sldMk cId="1573071661" sldId="266"/>
            <ac:spMk id="44" creationId="{91349D80-5C6A-6080-C20C-20739D8F5DFE}"/>
          </ac:spMkLst>
        </pc:spChg>
        <pc:spChg chg="add">
          <ac:chgData name="Sarah Detwiler" userId="3d5100d8-aaa0-42b6-8233-af09b39f17d9" providerId="ADAL" clId="{33DAF689-E81A-43F4-882E-ACFCD1085BDC}" dt="2024-06-30T13:45:23.012" v="6180" actId="26606"/>
          <ac:spMkLst>
            <pc:docMk/>
            <pc:sldMk cId="1573071661" sldId="266"/>
            <ac:spMk id="45" creationId="{53ADB529-4C37-4E89-8338-F789A78D9420}"/>
          </ac:spMkLst>
        </pc:spChg>
        <pc:spChg chg="add mod">
          <ac:chgData name="Sarah Detwiler" userId="3d5100d8-aaa0-42b6-8233-af09b39f17d9" providerId="ADAL" clId="{33DAF689-E81A-43F4-882E-ACFCD1085BDC}" dt="2024-06-30T13:53:41.526" v="6292" actId="1076"/>
          <ac:spMkLst>
            <pc:docMk/>
            <pc:sldMk cId="1573071661" sldId="266"/>
            <ac:spMk id="46" creationId="{93B12018-4F06-787A-04FF-F594684C162C}"/>
          </ac:spMkLst>
        </pc:spChg>
        <pc:spChg chg="add mod">
          <ac:chgData name="Sarah Detwiler" userId="3d5100d8-aaa0-42b6-8233-af09b39f17d9" providerId="ADAL" clId="{33DAF689-E81A-43F4-882E-ACFCD1085BDC}" dt="2024-06-30T13:53:21.059" v="6285" actId="1076"/>
          <ac:spMkLst>
            <pc:docMk/>
            <pc:sldMk cId="1573071661" sldId="266"/>
            <ac:spMk id="47" creationId="{0C9CD75D-8CF0-923B-7EB5-AAF2C72D66C9}"/>
          </ac:spMkLst>
        </pc:spChg>
        <pc:spChg chg="add del mod">
          <ac:chgData name="Sarah Detwiler" userId="3d5100d8-aaa0-42b6-8233-af09b39f17d9" providerId="ADAL" clId="{33DAF689-E81A-43F4-882E-ACFCD1085BDC}" dt="2024-06-30T13:51:32.364" v="6256" actId="478"/>
          <ac:spMkLst>
            <pc:docMk/>
            <pc:sldMk cId="1573071661" sldId="266"/>
            <ac:spMk id="48" creationId="{3206571C-C302-B881-B38C-1830E2C5C1B5}"/>
          </ac:spMkLst>
        </pc:spChg>
        <pc:grpChg chg="del">
          <ac:chgData name="Sarah Detwiler" userId="3d5100d8-aaa0-42b6-8233-af09b39f17d9" providerId="ADAL" clId="{33DAF689-E81A-43F4-882E-ACFCD1085BDC}" dt="2024-06-30T13:45:23.012" v="6180" actId="26606"/>
          <ac:grpSpMkLst>
            <pc:docMk/>
            <pc:sldMk cId="1573071661" sldId="266"/>
            <ac:grpSpMk id="11" creationId="{01B1A260-8A72-4E08-82CC-DB3DB0A49F35}"/>
          </ac:grpSpMkLst>
        </pc:grpChg>
        <pc:grpChg chg="add">
          <ac:chgData name="Sarah Detwiler" userId="3d5100d8-aaa0-42b6-8233-af09b39f17d9" providerId="ADAL" clId="{33DAF689-E81A-43F4-882E-ACFCD1085BDC}" dt="2024-06-30T13:45:23.012" v="6180" actId="26606"/>
          <ac:grpSpMkLst>
            <pc:docMk/>
            <pc:sldMk cId="1573071661" sldId="266"/>
            <ac:grpSpMk id="29" creationId="{0ABBD73B-46D0-4264-905C-F695D55D1ABF}"/>
          </ac:grpSpMkLst>
        </pc:grpChg>
        <pc:grpChg chg="add">
          <ac:chgData name="Sarah Detwiler" userId="3d5100d8-aaa0-42b6-8233-af09b39f17d9" providerId="ADAL" clId="{33DAF689-E81A-43F4-882E-ACFCD1085BDC}" dt="2024-06-30T13:45:23.012" v="6180" actId="26606"/>
          <ac:grpSpMkLst>
            <pc:docMk/>
            <pc:sldMk cId="1573071661" sldId="266"/>
            <ac:grpSpMk id="38" creationId="{CFED0E55-2886-4F44-9585-4988B919E294}"/>
          </ac:grpSpMkLst>
        </pc:grpChg>
        <pc:graphicFrameChg chg="add del mod">
          <ac:chgData name="Sarah Detwiler" userId="3d5100d8-aaa0-42b6-8233-af09b39f17d9" providerId="ADAL" clId="{33DAF689-E81A-43F4-882E-ACFCD1085BDC}" dt="2024-06-30T13:45:07.086" v="6175" actId="478"/>
          <ac:graphicFrameMkLst>
            <pc:docMk/>
            <pc:sldMk cId="1573071661" sldId="266"/>
            <ac:graphicFrameMk id="7" creationId="{27504BF5-4D40-245B-BB49-FFDF55DC740B}"/>
          </ac:graphicFrameMkLst>
        </pc:graphicFrameChg>
        <pc:picChg chg="add mod">
          <ac:chgData name="Sarah Detwiler" userId="3d5100d8-aaa0-42b6-8233-af09b39f17d9" providerId="ADAL" clId="{33DAF689-E81A-43F4-882E-ACFCD1085BDC}" dt="2024-07-02T12:32:14.740" v="8301"/>
          <ac:picMkLst>
            <pc:docMk/>
            <pc:sldMk cId="1573071661" sldId="266"/>
            <ac:picMk id="3" creationId="{9261C20C-828B-ADEC-9E76-8E20CECA4930}"/>
          </ac:picMkLst>
        </pc:picChg>
        <pc:picChg chg="add mod">
          <ac:chgData name="Sarah Detwiler" userId="3d5100d8-aaa0-42b6-8233-af09b39f17d9" providerId="ADAL" clId="{33DAF689-E81A-43F4-882E-ACFCD1085BDC}" dt="2024-07-02T12:32:16.519" v="8302"/>
          <ac:picMkLst>
            <pc:docMk/>
            <pc:sldMk cId="1573071661" sldId="266"/>
            <ac:picMk id="4" creationId="{51C61308-11FF-6B3B-2781-7033D894CD5F}"/>
          </ac:picMkLst>
        </pc:picChg>
        <pc:picChg chg="add del mod">
          <ac:chgData name="Sarah Detwiler" userId="3d5100d8-aaa0-42b6-8233-af09b39f17d9" providerId="ADAL" clId="{33DAF689-E81A-43F4-882E-ACFCD1085BDC}" dt="2024-07-02T12:42:26.258" v="8421" actId="478"/>
          <ac:picMkLst>
            <pc:docMk/>
            <pc:sldMk cId="1573071661" sldId="266"/>
            <ac:picMk id="5" creationId="{F579DE79-7CC1-381A-53EC-160A8EC84B28}"/>
          </ac:picMkLst>
        </pc:picChg>
        <pc:picChg chg="add del mod">
          <ac:chgData name="Sarah Detwiler" userId="3d5100d8-aaa0-42b6-8233-af09b39f17d9" providerId="ADAL" clId="{33DAF689-E81A-43F4-882E-ACFCD1085BDC}" dt="2024-06-30T06:43:59.712" v="3657" actId="21"/>
          <ac:picMkLst>
            <pc:docMk/>
            <pc:sldMk cId="1573071661" sldId="266"/>
            <ac:picMk id="8" creationId="{F1531054-C45A-E0DB-4F2D-AF072A991C88}"/>
          </ac:picMkLst>
        </pc:picChg>
        <pc:picChg chg="add mod ord modCrop">
          <ac:chgData name="Sarah Detwiler" userId="3d5100d8-aaa0-42b6-8233-af09b39f17d9" providerId="ADAL" clId="{33DAF689-E81A-43F4-882E-ACFCD1085BDC}" dt="2024-06-30T13:51:04.398" v="6246" actId="1076"/>
          <ac:picMkLst>
            <pc:docMk/>
            <pc:sldMk cId="1573071661" sldId="266"/>
            <ac:picMk id="23" creationId="{5D088DF5-AFFE-F7EB-EED3-BD032E75E76D}"/>
          </ac:picMkLst>
        </pc:picChg>
        <pc:picChg chg="add mod ord modCrop">
          <ac:chgData name="Sarah Detwiler" userId="3d5100d8-aaa0-42b6-8233-af09b39f17d9" providerId="ADAL" clId="{33DAF689-E81A-43F4-882E-ACFCD1085BDC}" dt="2024-06-30T13:46:06.340" v="6184" actId="18131"/>
          <ac:picMkLst>
            <pc:docMk/>
            <pc:sldMk cId="1573071661" sldId="266"/>
            <ac:picMk id="24" creationId="{A3FB2318-9DE7-3CD6-6FAF-60661A90DD71}"/>
          </ac:picMkLst>
        </pc:picChg>
      </pc:sldChg>
      <pc:sldChg chg="addSp delSp modSp add mod ord modNotesTx">
        <pc:chgData name="Sarah Detwiler" userId="3d5100d8-aaa0-42b6-8233-af09b39f17d9" providerId="ADAL" clId="{33DAF689-E81A-43F4-882E-ACFCD1085BDC}" dt="2024-07-02T12:57:43.639" v="8621"/>
        <pc:sldMkLst>
          <pc:docMk/>
          <pc:sldMk cId="131342375" sldId="267"/>
        </pc:sldMkLst>
        <pc:spChg chg="del">
          <ac:chgData name="Sarah Detwiler" userId="3d5100d8-aaa0-42b6-8233-af09b39f17d9" providerId="ADAL" clId="{33DAF689-E81A-43F4-882E-ACFCD1085BDC}" dt="2024-06-30T06:52:34.958" v="3725"/>
          <ac:spMkLst>
            <pc:docMk/>
            <pc:sldMk cId="131342375" sldId="267"/>
            <ac:spMk id="2" creationId="{9368EE08-DB92-2A42-C003-D8162B33D277}"/>
          </ac:spMkLst>
        </pc:spChg>
        <pc:spChg chg="del">
          <ac:chgData name="Sarah Detwiler" userId="3d5100d8-aaa0-42b6-8233-af09b39f17d9" providerId="ADAL" clId="{33DAF689-E81A-43F4-882E-ACFCD1085BDC}" dt="2024-06-30T06:52:18.288" v="3722" actId="478"/>
          <ac:spMkLst>
            <pc:docMk/>
            <pc:sldMk cId="131342375" sldId="267"/>
            <ac:spMk id="3" creationId="{4605C097-8DBD-17FE-542D-8CB9E52250AF}"/>
          </ac:spMkLst>
        </pc:spChg>
        <pc:spChg chg="add mod">
          <ac:chgData name="Sarah Detwiler" userId="3d5100d8-aaa0-42b6-8233-af09b39f17d9" providerId="ADAL" clId="{33DAF689-E81A-43F4-882E-ACFCD1085BDC}" dt="2024-07-02T12:43:07.014" v="8432"/>
          <ac:spMkLst>
            <pc:docMk/>
            <pc:sldMk cId="131342375" sldId="267"/>
            <ac:spMk id="3" creationId="{9347F64D-63B6-AA07-8206-208D8ED735CC}"/>
          </ac:spMkLst>
        </pc:spChg>
        <pc:spChg chg="add mod">
          <ac:chgData name="Sarah Detwiler" userId="3d5100d8-aaa0-42b6-8233-af09b39f17d9" providerId="ADAL" clId="{33DAF689-E81A-43F4-882E-ACFCD1085BDC}" dt="2024-06-30T06:57:54.564" v="3966" actId="14100"/>
          <ac:spMkLst>
            <pc:docMk/>
            <pc:sldMk cId="131342375" sldId="267"/>
            <ac:spMk id="6" creationId="{204D536E-B9ED-6FD0-C2DD-5D62A70F17CB}"/>
          </ac:spMkLst>
        </pc:spChg>
        <pc:spChg chg="add mod">
          <ac:chgData name="Sarah Detwiler" userId="3d5100d8-aaa0-42b6-8233-af09b39f17d9" providerId="ADAL" clId="{33DAF689-E81A-43F4-882E-ACFCD1085BDC}" dt="2024-06-30T06:57:42.916" v="3963" actId="1076"/>
          <ac:spMkLst>
            <pc:docMk/>
            <pc:sldMk cId="131342375" sldId="267"/>
            <ac:spMk id="8" creationId="{D9A74EE6-36D7-DF30-FA7D-F9EAED4DAACF}"/>
          </ac:spMkLst>
        </pc:spChg>
        <pc:picChg chg="add del mod">
          <ac:chgData name="Sarah Detwiler" userId="3d5100d8-aaa0-42b6-8233-af09b39f17d9" providerId="ADAL" clId="{33DAF689-E81A-43F4-882E-ACFCD1085BDC}" dt="2024-07-02T12:43:08.176" v="8433" actId="478"/>
          <ac:picMkLst>
            <pc:docMk/>
            <pc:sldMk cId="131342375" sldId="267"/>
            <ac:picMk id="2" creationId="{5BEAA714-D3E6-3571-03CD-7FDB510AF646}"/>
          </ac:picMkLst>
        </pc:picChg>
        <pc:picChg chg="add mod">
          <ac:chgData name="Sarah Detwiler" userId="3d5100d8-aaa0-42b6-8233-af09b39f17d9" providerId="ADAL" clId="{33DAF689-E81A-43F4-882E-ACFCD1085BDC}" dt="2024-06-30T06:52:28.397" v="3724" actId="1076"/>
          <ac:picMkLst>
            <pc:docMk/>
            <pc:sldMk cId="131342375" sldId="267"/>
            <ac:picMk id="4" creationId="{0E2E3F89-8EAD-B248-109E-6526089AF281}"/>
          </ac:picMkLst>
        </pc:picChg>
        <pc:picChg chg="add mod modCrop">
          <ac:chgData name="Sarah Detwiler" userId="3d5100d8-aaa0-42b6-8233-af09b39f17d9" providerId="ADAL" clId="{33DAF689-E81A-43F4-882E-ACFCD1085BDC}" dt="2024-06-30T06:57:42.916" v="3963" actId="1076"/>
          <ac:picMkLst>
            <pc:docMk/>
            <pc:sldMk cId="131342375" sldId="267"/>
            <ac:picMk id="7" creationId="{457631DB-2454-1E79-94A5-26E6DD5EE8EB}"/>
          </ac:picMkLst>
        </pc:picChg>
      </pc:sldChg>
      <pc:sldChg chg="addSp delSp modSp add del mod">
        <pc:chgData name="Sarah Detwiler" userId="3d5100d8-aaa0-42b6-8233-af09b39f17d9" providerId="ADAL" clId="{33DAF689-E81A-43F4-882E-ACFCD1085BDC}" dt="2024-07-02T12:21:51.280" v="8238" actId="47"/>
        <pc:sldMkLst>
          <pc:docMk/>
          <pc:sldMk cId="3397173958" sldId="268"/>
        </pc:sldMkLst>
        <pc:picChg chg="add del mod">
          <ac:chgData name="Sarah Detwiler" userId="3d5100d8-aaa0-42b6-8233-af09b39f17d9" providerId="ADAL" clId="{33DAF689-E81A-43F4-882E-ACFCD1085BDC}" dt="2024-06-30T06:43:16.803" v="3649" actId="478"/>
          <ac:picMkLst>
            <pc:docMk/>
            <pc:sldMk cId="3397173958" sldId="268"/>
            <ac:picMk id="6" creationId="{C3EFEE39-4E3E-A535-1FE5-733EABE0266C}"/>
          </ac:picMkLst>
        </pc:picChg>
      </pc:sldChg>
      <pc:sldChg chg="modSp add del mod ord">
        <pc:chgData name="Sarah Detwiler" userId="3d5100d8-aaa0-42b6-8233-af09b39f17d9" providerId="ADAL" clId="{33DAF689-E81A-43F4-882E-ACFCD1085BDC}" dt="2024-06-30T13:33:51.105" v="5966" actId="47"/>
        <pc:sldMkLst>
          <pc:docMk/>
          <pc:sldMk cId="2235890715" sldId="269"/>
        </pc:sldMkLst>
        <pc:spChg chg="mod">
          <ac:chgData name="Sarah Detwiler" userId="3d5100d8-aaa0-42b6-8233-af09b39f17d9" providerId="ADAL" clId="{33DAF689-E81A-43F4-882E-ACFCD1085BDC}" dt="2024-06-30T12:52:07.112" v="5449" actId="403"/>
          <ac:spMkLst>
            <pc:docMk/>
            <pc:sldMk cId="2235890715" sldId="269"/>
            <ac:spMk id="2" creationId="{9127C6D2-C52E-CFC9-F928-DEAF88F7BA78}"/>
          </ac:spMkLst>
        </pc:spChg>
        <pc:spChg chg="mod">
          <ac:chgData name="Sarah Detwiler" userId="3d5100d8-aaa0-42b6-8233-af09b39f17d9" providerId="ADAL" clId="{33DAF689-E81A-43F4-882E-ACFCD1085BDC}" dt="2024-06-30T12:52:47.378" v="5507" actId="20577"/>
          <ac:spMkLst>
            <pc:docMk/>
            <pc:sldMk cId="2235890715" sldId="269"/>
            <ac:spMk id="3" creationId="{7A9D52D4-EF47-039F-095B-1ACAB814A6F5}"/>
          </ac:spMkLst>
        </pc:spChg>
      </pc:sldChg>
      <pc:sldChg chg="addSp modSp add del mod ord">
        <pc:chgData name="Sarah Detwiler" userId="3d5100d8-aaa0-42b6-8233-af09b39f17d9" providerId="ADAL" clId="{33DAF689-E81A-43F4-882E-ACFCD1085BDC}" dt="2024-07-02T10:59:36.437" v="7014" actId="47"/>
        <pc:sldMkLst>
          <pc:docMk/>
          <pc:sldMk cId="3583652167" sldId="270"/>
        </pc:sldMkLst>
        <pc:spChg chg="mod">
          <ac:chgData name="Sarah Detwiler" userId="3d5100d8-aaa0-42b6-8233-af09b39f17d9" providerId="ADAL" clId="{33DAF689-E81A-43F4-882E-ACFCD1085BDC}" dt="2024-06-30T13:55:44.144" v="6336" actId="14100"/>
          <ac:spMkLst>
            <pc:docMk/>
            <pc:sldMk cId="3583652167" sldId="270"/>
            <ac:spMk id="2" creationId="{9368EE08-DB92-2A42-C003-D8162B33D277}"/>
          </ac:spMkLst>
        </pc:spChg>
        <pc:spChg chg="mod">
          <ac:chgData name="Sarah Detwiler" userId="3d5100d8-aaa0-42b6-8233-af09b39f17d9" providerId="ADAL" clId="{33DAF689-E81A-43F4-882E-ACFCD1085BDC}" dt="2024-06-30T13:55:53.617" v="6338" actId="14100"/>
          <ac:spMkLst>
            <pc:docMk/>
            <pc:sldMk cId="3583652167" sldId="270"/>
            <ac:spMk id="3" creationId="{4605C097-8DBD-17FE-542D-8CB9E52250AF}"/>
          </ac:spMkLst>
        </pc:spChg>
        <pc:picChg chg="add mod">
          <ac:chgData name="Sarah Detwiler" userId="3d5100d8-aaa0-42b6-8233-af09b39f17d9" providerId="ADAL" clId="{33DAF689-E81A-43F4-882E-ACFCD1085BDC}" dt="2024-06-30T13:55:57.899" v="6339" actId="1076"/>
          <ac:picMkLst>
            <pc:docMk/>
            <pc:sldMk cId="3583652167" sldId="270"/>
            <ac:picMk id="6" creationId="{975439C6-0ACE-4A5E-5230-D8CC55B7FCF2}"/>
          </ac:picMkLst>
        </pc:picChg>
        <pc:picChg chg="add mod">
          <ac:chgData name="Sarah Detwiler" userId="3d5100d8-aaa0-42b6-8233-af09b39f17d9" providerId="ADAL" clId="{33DAF689-E81A-43F4-882E-ACFCD1085BDC}" dt="2024-06-30T14:05:39.221" v="6511"/>
          <ac:picMkLst>
            <pc:docMk/>
            <pc:sldMk cId="3583652167" sldId="270"/>
            <ac:picMk id="22" creationId="{23E62BC5-7562-B9F8-5AC5-E560187C2F18}"/>
          </ac:picMkLst>
        </pc:picChg>
      </pc:sldChg>
      <pc:sldChg chg="addSp delSp modSp add del mod ord modNotesTx">
        <pc:chgData name="Sarah Detwiler" userId="3d5100d8-aaa0-42b6-8233-af09b39f17d9" providerId="ADAL" clId="{33DAF689-E81A-43F4-882E-ACFCD1085BDC}" dt="2024-07-02T12:56:58.776" v="8617" actId="948"/>
        <pc:sldMkLst>
          <pc:docMk/>
          <pc:sldMk cId="2402799248" sldId="271"/>
        </pc:sldMkLst>
        <pc:spChg chg="mod">
          <ac:chgData name="Sarah Detwiler" userId="3d5100d8-aaa0-42b6-8233-af09b39f17d9" providerId="ADAL" clId="{33DAF689-E81A-43F4-882E-ACFCD1085BDC}" dt="2024-07-02T12:03:41.272" v="7873" actId="14100"/>
          <ac:spMkLst>
            <pc:docMk/>
            <pc:sldMk cId="2402799248" sldId="271"/>
            <ac:spMk id="2" creationId="{FA1B174E-B39B-65EF-9E94-EF3CF26E931E}"/>
          </ac:spMkLst>
        </pc:spChg>
        <pc:spChg chg="add mod">
          <ac:chgData name="Sarah Detwiler" userId="3d5100d8-aaa0-42b6-8233-af09b39f17d9" providerId="ADAL" clId="{33DAF689-E81A-43F4-882E-ACFCD1085BDC}" dt="2024-07-02T12:02:19.248" v="7832" actId="1076"/>
          <ac:spMkLst>
            <pc:docMk/>
            <pc:sldMk cId="2402799248" sldId="271"/>
            <ac:spMk id="4" creationId="{858BF0B8-8E61-C15D-C30C-BA159C8455C5}"/>
          </ac:spMkLst>
        </pc:spChg>
        <pc:spChg chg="add del mod">
          <ac:chgData name="Sarah Detwiler" userId="3d5100d8-aaa0-42b6-8233-af09b39f17d9" providerId="ADAL" clId="{33DAF689-E81A-43F4-882E-ACFCD1085BDC}" dt="2024-07-02T12:00:27.033" v="7804" actId="478"/>
          <ac:spMkLst>
            <pc:docMk/>
            <pc:sldMk cId="2402799248" sldId="271"/>
            <ac:spMk id="5" creationId="{B59406EB-2011-F7D3-F711-28F65074348B}"/>
          </ac:spMkLst>
        </pc:spChg>
        <pc:spChg chg="mod">
          <ac:chgData name="Sarah Detwiler" userId="3d5100d8-aaa0-42b6-8233-af09b39f17d9" providerId="ADAL" clId="{33DAF689-E81A-43F4-882E-ACFCD1085BDC}" dt="2024-07-02T12:42:47.010" v="8426" actId="1076"/>
          <ac:spMkLst>
            <pc:docMk/>
            <pc:sldMk cId="2402799248" sldId="271"/>
            <ac:spMk id="6" creationId="{C0C9AE17-3B6B-C0F9-9061-C51BC6E1C10D}"/>
          </ac:spMkLst>
        </pc:spChg>
        <pc:spChg chg="add del mod">
          <ac:chgData name="Sarah Detwiler" userId="3d5100d8-aaa0-42b6-8233-af09b39f17d9" providerId="ADAL" clId="{33DAF689-E81A-43F4-882E-ACFCD1085BDC}" dt="2024-07-02T12:00:39.965" v="7808" actId="21"/>
          <ac:spMkLst>
            <pc:docMk/>
            <pc:sldMk cId="2402799248" sldId="271"/>
            <ac:spMk id="7" creationId="{4B2DAB38-D669-CF1E-A09C-A869E06CC760}"/>
          </ac:spMkLst>
        </pc:spChg>
        <pc:spChg chg="add mod">
          <ac:chgData name="Sarah Detwiler" userId="3d5100d8-aaa0-42b6-8233-af09b39f17d9" providerId="ADAL" clId="{33DAF689-E81A-43F4-882E-ACFCD1085BDC}" dt="2024-07-02T12:56:58.776" v="8617" actId="948"/>
          <ac:spMkLst>
            <pc:docMk/>
            <pc:sldMk cId="2402799248" sldId="271"/>
            <ac:spMk id="10" creationId="{4B2DAB38-D669-CF1E-A09C-A869E06CC760}"/>
          </ac:spMkLst>
        </pc:spChg>
        <pc:spChg chg="add mod">
          <ac:chgData name="Sarah Detwiler" userId="3d5100d8-aaa0-42b6-8233-af09b39f17d9" providerId="ADAL" clId="{33DAF689-E81A-43F4-882E-ACFCD1085BDC}" dt="2024-07-02T12:56:29.768" v="8613" actId="207"/>
          <ac:spMkLst>
            <pc:docMk/>
            <pc:sldMk cId="2402799248" sldId="271"/>
            <ac:spMk id="24" creationId="{E32E0C5D-B306-3F39-D439-352A98FE75C9}"/>
          </ac:spMkLst>
        </pc:spChg>
        <pc:picChg chg="del mod">
          <ac:chgData name="Sarah Detwiler" userId="3d5100d8-aaa0-42b6-8233-af09b39f17d9" providerId="ADAL" clId="{33DAF689-E81A-43F4-882E-ACFCD1085BDC}" dt="2024-06-30T05:41:14.115" v="2365" actId="478"/>
          <ac:picMkLst>
            <pc:docMk/>
            <pc:sldMk cId="2402799248" sldId="271"/>
            <ac:picMk id="5" creationId="{D7A6C33F-74D9-8915-520A-AA257F665844}"/>
          </ac:picMkLst>
        </pc:picChg>
        <pc:picChg chg="add del mod modCrop">
          <ac:chgData name="Sarah Detwiler" userId="3d5100d8-aaa0-42b6-8233-af09b39f17d9" providerId="ADAL" clId="{33DAF689-E81A-43F4-882E-ACFCD1085BDC}" dt="2024-07-02T12:04:12.247" v="7877" actId="1076"/>
          <ac:picMkLst>
            <pc:docMk/>
            <pc:sldMk cId="2402799248" sldId="271"/>
            <ac:picMk id="9" creationId="{533A35A4-DE90-3533-2ABE-290267245CFB}"/>
          </ac:picMkLst>
        </pc:picChg>
        <pc:picChg chg="add mod">
          <ac:chgData name="Sarah Detwiler" userId="3d5100d8-aaa0-42b6-8233-af09b39f17d9" providerId="ADAL" clId="{33DAF689-E81A-43F4-882E-ACFCD1085BDC}" dt="2024-07-02T12:56:10.545" v="8612" actId="1076"/>
          <ac:picMkLst>
            <pc:docMk/>
            <pc:sldMk cId="2402799248" sldId="271"/>
            <ac:picMk id="23" creationId="{E525DA36-6788-2FF2-3E5E-CECEE3A62562}"/>
          </ac:picMkLst>
        </pc:picChg>
        <pc:picChg chg="add del mod">
          <ac:chgData name="Sarah Detwiler" userId="3d5100d8-aaa0-42b6-8233-af09b39f17d9" providerId="ADAL" clId="{33DAF689-E81A-43F4-882E-ACFCD1085BDC}" dt="2024-07-02T12:30:32.814" v="8284" actId="21"/>
          <ac:picMkLst>
            <pc:docMk/>
            <pc:sldMk cId="2402799248" sldId="271"/>
            <ac:picMk id="48" creationId="{8D602450-DBF0-648B-5862-B8C6240D1A2E}"/>
          </ac:picMkLst>
        </pc:picChg>
        <pc:cxnChg chg="add del">
          <ac:chgData name="Sarah Detwiler" userId="3d5100d8-aaa0-42b6-8233-af09b39f17d9" providerId="ADAL" clId="{33DAF689-E81A-43F4-882E-ACFCD1085BDC}" dt="2024-07-02T12:02:23.613" v="7834" actId="11529"/>
          <ac:cxnSpMkLst>
            <pc:docMk/>
            <pc:sldMk cId="2402799248" sldId="271"/>
            <ac:cxnSpMk id="15" creationId="{69EA0486-948F-F9B4-E1C3-6C05B0B106E5}"/>
          </ac:cxnSpMkLst>
        </pc:cxnChg>
        <pc:cxnChg chg="add mod">
          <ac:chgData name="Sarah Detwiler" userId="3d5100d8-aaa0-42b6-8233-af09b39f17d9" providerId="ADAL" clId="{33DAF689-E81A-43F4-882E-ACFCD1085BDC}" dt="2024-07-02T12:03:44.144" v="7874" actId="1076"/>
          <ac:cxnSpMkLst>
            <pc:docMk/>
            <pc:sldMk cId="2402799248" sldId="271"/>
            <ac:cxnSpMk id="18" creationId="{4677A745-AA39-AFF5-D5DE-1183C7F95A1A}"/>
          </ac:cxnSpMkLst>
        </pc:cxnChg>
      </pc:sldChg>
      <pc:sldChg chg="addSp delSp modSp add mod ord modNotesTx">
        <pc:chgData name="Sarah Detwiler" userId="3d5100d8-aaa0-42b6-8233-af09b39f17d9" providerId="ADAL" clId="{33DAF689-E81A-43F4-882E-ACFCD1085BDC}" dt="2024-07-02T12:50:31.011" v="8577"/>
        <pc:sldMkLst>
          <pc:docMk/>
          <pc:sldMk cId="3683049602" sldId="272"/>
        </pc:sldMkLst>
        <pc:spChg chg="mod">
          <ac:chgData name="Sarah Detwiler" userId="3d5100d8-aaa0-42b6-8233-af09b39f17d9" providerId="ADAL" clId="{33DAF689-E81A-43F4-882E-ACFCD1085BDC}" dt="2024-07-02T11:38:01.353" v="7572" actId="404"/>
          <ac:spMkLst>
            <pc:docMk/>
            <pc:sldMk cId="3683049602" sldId="272"/>
            <ac:spMk id="2" creationId="{9368EE08-DB92-2A42-C003-D8162B33D277}"/>
          </ac:spMkLst>
        </pc:spChg>
        <pc:spChg chg="mod">
          <ac:chgData name="Sarah Detwiler" userId="3d5100d8-aaa0-42b6-8233-af09b39f17d9" providerId="ADAL" clId="{33DAF689-E81A-43F4-882E-ACFCD1085BDC}" dt="2024-07-02T12:31:13.054" v="8295" actId="1076"/>
          <ac:spMkLst>
            <pc:docMk/>
            <pc:sldMk cId="3683049602" sldId="272"/>
            <ac:spMk id="3" creationId="{4605C097-8DBD-17FE-542D-8CB9E52250AF}"/>
          </ac:spMkLst>
        </pc:spChg>
        <pc:spChg chg="add del mod">
          <ac:chgData name="Sarah Detwiler" userId="3d5100d8-aaa0-42b6-8233-af09b39f17d9" providerId="ADAL" clId="{33DAF689-E81A-43F4-882E-ACFCD1085BDC}" dt="2024-07-02T11:52:09.039" v="7705" actId="478"/>
          <ac:spMkLst>
            <pc:docMk/>
            <pc:sldMk cId="3683049602" sldId="272"/>
            <ac:spMk id="33" creationId="{4525F193-E2A4-27FB-A1A0-41F7FF4B55F6}"/>
          </ac:spMkLst>
        </pc:spChg>
        <pc:spChg chg="add del mod">
          <ac:chgData name="Sarah Detwiler" userId="3d5100d8-aaa0-42b6-8233-af09b39f17d9" providerId="ADAL" clId="{33DAF689-E81A-43F4-882E-ACFCD1085BDC}" dt="2024-07-02T11:52:09.735" v="7706" actId="478"/>
          <ac:spMkLst>
            <pc:docMk/>
            <pc:sldMk cId="3683049602" sldId="272"/>
            <ac:spMk id="34" creationId="{0E16901D-79ED-D6E8-FA56-EE7286B059CB}"/>
          </ac:spMkLst>
        </pc:spChg>
        <pc:spChg chg="add del mod">
          <ac:chgData name="Sarah Detwiler" userId="3d5100d8-aaa0-42b6-8233-af09b39f17d9" providerId="ADAL" clId="{33DAF689-E81A-43F4-882E-ACFCD1085BDC}" dt="2024-07-02T11:52:10.246" v="7707" actId="478"/>
          <ac:spMkLst>
            <pc:docMk/>
            <pc:sldMk cId="3683049602" sldId="272"/>
            <ac:spMk id="35" creationId="{228BFF31-95DE-14FA-A1D2-A1BCF6B4D95A}"/>
          </ac:spMkLst>
        </pc:spChg>
        <pc:picChg chg="add mod modCrop">
          <ac:chgData name="Sarah Detwiler" userId="3d5100d8-aaa0-42b6-8233-af09b39f17d9" providerId="ADAL" clId="{33DAF689-E81A-43F4-882E-ACFCD1085BDC}" dt="2024-07-02T11:57:27.592" v="7777" actId="1076"/>
          <ac:picMkLst>
            <pc:docMk/>
            <pc:sldMk cId="3683049602" sldId="272"/>
            <ac:picMk id="6" creationId="{E9C565DE-4038-B355-2F1B-720DBCECE20D}"/>
          </ac:picMkLst>
        </pc:picChg>
        <pc:picChg chg="add del mod modCrop">
          <ac:chgData name="Sarah Detwiler" userId="3d5100d8-aaa0-42b6-8233-af09b39f17d9" providerId="ADAL" clId="{33DAF689-E81A-43F4-882E-ACFCD1085BDC}" dt="2024-07-02T11:46:58.533" v="7636" actId="478"/>
          <ac:picMkLst>
            <pc:docMk/>
            <pc:sldMk cId="3683049602" sldId="272"/>
            <ac:picMk id="8" creationId="{765A6D2D-CFDA-9C83-5130-9894F0FF8099}"/>
          </ac:picMkLst>
        </pc:picChg>
        <pc:picChg chg="add del mod">
          <ac:chgData name="Sarah Detwiler" userId="3d5100d8-aaa0-42b6-8233-af09b39f17d9" providerId="ADAL" clId="{33DAF689-E81A-43F4-882E-ACFCD1085BDC}" dt="2024-07-02T11:45:06.086" v="7603" actId="478"/>
          <ac:picMkLst>
            <pc:docMk/>
            <pc:sldMk cId="3683049602" sldId="272"/>
            <ac:picMk id="10" creationId="{5356C9D7-23DB-557E-AF2F-83E76580FA6A}"/>
          </ac:picMkLst>
        </pc:picChg>
        <pc:picChg chg="add del mod">
          <ac:chgData name="Sarah Detwiler" userId="3d5100d8-aaa0-42b6-8233-af09b39f17d9" providerId="ADAL" clId="{33DAF689-E81A-43F4-882E-ACFCD1085BDC}" dt="2024-07-02T11:45:06.460" v="7604" actId="478"/>
          <ac:picMkLst>
            <pc:docMk/>
            <pc:sldMk cId="3683049602" sldId="272"/>
            <ac:picMk id="22" creationId="{50647740-CB2B-6ED9-547B-CD9143BF2B92}"/>
          </ac:picMkLst>
        </pc:picChg>
        <pc:picChg chg="add mod">
          <ac:chgData name="Sarah Detwiler" userId="3d5100d8-aaa0-42b6-8233-af09b39f17d9" providerId="ADAL" clId="{33DAF689-E81A-43F4-882E-ACFCD1085BDC}" dt="2024-07-02T11:47:46.516" v="7654" actId="1076"/>
          <ac:picMkLst>
            <pc:docMk/>
            <pc:sldMk cId="3683049602" sldId="272"/>
            <ac:picMk id="23" creationId="{1B79DC6F-9514-E63B-6D06-976901DAB2CE}"/>
          </ac:picMkLst>
        </pc:picChg>
        <pc:picChg chg="add mod">
          <ac:chgData name="Sarah Detwiler" userId="3d5100d8-aaa0-42b6-8233-af09b39f17d9" providerId="ADAL" clId="{33DAF689-E81A-43F4-882E-ACFCD1085BDC}" dt="2024-07-02T11:47:29.884" v="7650" actId="1076"/>
          <ac:picMkLst>
            <pc:docMk/>
            <pc:sldMk cId="3683049602" sldId="272"/>
            <ac:picMk id="24" creationId="{4259B953-71DC-62DC-D79F-9D3339AC44CF}"/>
          </ac:picMkLst>
        </pc:picChg>
        <pc:picChg chg="add del mod">
          <ac:chgData name="Sarah Detwiler" userId="3d5100d8-aaa0-42b6-8233-af09b39f17d9" providerId="ADAL" clId="{33DAF689-E81A-43F4-882E-ACFCD1085BDC}" dt="2024-07-02T11:47:15.001" v="7643" actId="478"/>
          <ac:picMkLst>
            <pc:docMk/>
            <pc:sldMk cId="3683049602" sldId="272"/>
            <ac:picMk id="25" creationId="{B6C03C36-0011-BB6E-6C19-5F4720135DF9}"/>
          </ac:picMkLst>
        </pc:picChg>
        <pc:picChg chg="add mod">
          <ac:chgData name="Sarah Detwiler" userId="3d5100d8-aaa0-42b6-8233-af09b39f17d9" providerId="ADAL" clId="{33DAF689-E81A-43F4-882E-ACFCD1085BDC}" dt="2024-07-02T11:57:27.592" v="7777" actId="1076"/>
          <ac:picMkLst>
            <pc:docMk/>
            <pc:sldMk cId="3683049602" sldId="272"/>
            <ac:picMk id="26" creationId="{9E07BF84-ACC6-9DF5-92C7-45B170CC695F}"/>
          </ac:picMkLst>
        </pc:picChg>
        <pc:picChg chg="add mod">
          <ac:chgData name="Sarah Detwiler" userId="3d5100d8-aaa0-42b6-8233-af09b39f17d9" providerId="ADAL" clId="{33DAF689-E81A-43F4-882E-ACFCD1085BDC}" dt="2024-07-02T11:47:33.492" v="7651" actId="1076"/>
          <ac:picMkLst>
            <pc:docMk/>
            <pc:sldMk cId="3683049602" sldId="272"/>
            <ac:picMk id="27" creationId="{24FB401A-B5D8-F310-83CF-6E39BFA49A93}"/>
          </ac:picMkLst>
        </pc:picChg>
        <pc:picChg chg="add mod">
          <ac:chgData name="Sarah Detwiler" userId="3d5100d8-aaa0-42b6-8233-af09b39f17d9" providerId="ADAL" clId="{33DAF689-E81A-43F4-882E-ACFCD1085BDC}" dt="2024-07-02T11:47:44.358" v="7653" actId="1076"/>
          <ac:picMkLst>
            <pc:docMk/>
            <pc:sldMk cId="3683049602" sldId="272"/>
            <ac:picMk id="28" creationId="{39EBA260-6AC0-750F-7E4A-CEB3134FA361}"/>
          </ac:picMkLst>
        </pc:picChg>
        <pc:picChg chg="add del mod modCrop">
          <ac:chgData name="Sarah Detwiler" userId="3d5100d8-aaa0-42b6-8233-af09b39f17d9" providerId="ADAL" clId="{33DAF689-E81A-43F4-882E-ACFCD1085BDC}" dt="2024-07-02T11:54:59.457" v="7734" actId="478"/>
          <ac:picMkLst>
            <pc:docMk/>
            <pc:sldMk cId="3683049602" sldId="272"/>
            <ac:picMk id="37" creationId="{61C86973-7C04-167C-8401-21008A2CB16C}"/>
          </ac:picMkLst>
        </pc:picChg>
        <pc:picChg chg="add del mod">
          <ac:chgData name="Sarah Detwiler" userId="3d5100d8-aaa0-42b6-8233-af09b39f17d9" providerId="ADAL" clId="{33DAF689-E81A-43F4-882E-ACFCD1085BDC}" dt="2024-07-02T11:55:00.746" v="7736" actId="478"/>
          <ac:picMkLst>
            <pc:docMk/>
            <pc:sldMk cId="3683049602" sldId="272"/>
            <ac:picMk id="38" creationId="{E4B24CFD-053C-C843-EFC0-BA35D180D59F}"/>
          </ac:picMkLst>
        </pc:picChg>
        <pc:picChg chg="add del mod">
          <ac:chgData name="Sarah Detwiler" userId="3d5100d8-aaa0-42b6-8233-af09b39f17d9" providerId="ADAL" clId="{33DAF689-E81A-43F4-882E-ACFCD1085BDC}" dt="2024-07-02T11:55:00.023" v="7735" actId="478"/>
          <ac:picMkLst>
            <pc:docMk/>
            <pc:sldMk cId="3683049602" sldId="272"/>
            <ac:picMk id="39" creationId="{E9C64B23-C583-80DD-15B8-CA183871C205}"/>
          </ac:picMkLst>
        </pc:picChg>
        <pc:picChg chg="add del mod modCrop">
          <ac:chgData name="Sarah Detwiler" userId="3d5100d8-aaa0-42b6-8233-af09b39f17d9" providerId="ADAL" clId="{33DAF689-E81A-43F4-882E-ACFCD1085BDC}" dt="2024-07-02T11:56:15.428" v="7747" actId="478"/>
          <ac:picMkLst>
            <pc:docMk/>
            <pc:sldMk cId="3683049602" sldId="272"/>
            <ac:picMk id="41" creationId="{074EC49B-B506-CAFE-F73A-CC438F515281}"/>
          </ac:picMkLst>
        </pc:picChg>
        <pc:picChg chg="add del mod">
          <ac:chgData name="Sarah Detwiler" userId="3d5100d8-aaa0-42b6-8233-af09b39f17d9" providerId="ADAL" clId="{33DAF689-E81A-43F4-882E-ACFCD1085BDC}" dt="2024-07-02T12:30:24.538" v="8281" actId="21"/>
          <ac:picMkLst>
            <pc:docMk/>
            <pc:sldMk cId="3683049602" sldId="272"/>
            <ac:picMk id="48" creationId="{8D602450-DBF0-648B-5862-B8C6240D1A2E}"/>
          </ac:picMkLst>
        </pc:picChg>
        <pc:picChg chg="add mod modCrop">
          <ac:chgData name="Sarah Detwiler" userId="3d5100d8-aaa0-42b6-8233-af09b39f17d9" providerId="ADAL" clId="{33DAF689-E81A-43F4-882E-ACFCD1085BDC}" dt="2024-07-02T12:31:56.600" v="8300" actId="14861"/>
          <ac:picMkLst>
            <pc:docMk/>
            <pc:sldMk cId="3683049602" sldId="272"/>
            <ac:picMk id="49" creationId="{8D602450-DBF0-648B-5862-B8C6240D1A2E}"/>
          </ac:picMkLst>
        </pc:picChg>
        <pc:cxnChg chg="add del mod">
          <ac:chgData name="Sarah Detwiler" userId="3d5100d8-aaa0-42b6-8233-af09b39f17d9" providerId="ADAL" clId="{33DAF689-E81A-43F4-882E-ACFCD1085BDC}" dt="2024-07-02T11:50:27.673" v="7694" actId="478"/>
          <ac:cxnSpMkLst>
            <pc:docMk/>
            <pc:sldMk cId="3683049602" sldId="272"/>
            <ac:cxnSpMk id="30" creationId="{77D425D8-AD49-3A10-531C-CBF9868C4314}"/>
          </ac:cxnSpMkLst>
        </pc:cxnChg>
        <pc:cxnChg chg="add del mod">
          <ac:chgData name="Sarah Detwiler" userId="3d5100d8-aaa0-42b6-8233-af09b39f17d9" providerId="ADAL" clId="{33DAF689-E81A-43F4-882E-ACFCD1085BDC}" dt="2024-07-02T11:50:26.822" v="7693" actId="478"/>
          <ac:cxnSpMkLst>
            <pc:docMk/>
            <pc:sldMk cId="3683049602" sldId="272"/>
            <ac:cxnSpMk id="32" creationId="{69319DA0-E669-903B-4308-56BB2E2E86A8}"/>
          </ac:cxnSpMkLst>
        </pc:cxnChg>
        <pc:cxnChg chg="add mod">
          <ac:chgData name="Sarah Detwiler" userId="3d5100d8-aaa0-42b6-8233-af09b39f17d9" providerId="ADAL" clId="{33DAF689-E81A-43F4-882E-ACFCD1085BDC}" dt="2024-07-02T11:57:31.862" v="7778" actId="1076"/>
          <ac:cxnSpMkLst>
            <pc:docMk/>
            <pc:sldMk cId="3683049602" sldId="272"/>
            <ac:cxnSpMk id="43" creationId="{24C656AB-8DE4-8BDF-AD40-2D879E006566}"/>
          </ac:cxnSpMkLst>
        </pc:cxnChg>
        <pc:cxnChg chg="add mod">
          <ac:chgData name="Sarah Detwiler" userId="3d5100d8-aaa0-42b6-8233-af09b39f17d9" providerId="ADAL" clId="{33DAF689-E81A-43F4-882E-ACFCD1085BDC}" dt="2024-07-02T11:57:31.862" v="7778" actId="1076"/>
          <ac:cxnSpMkLst>
            <pc:docMk/>
            <pc:sldMk cId="3683049602" sldId="272"/>
            <ac:cxnSpMk id="45" creationId="{5218DA56-B2FC-D032-CC17-EBD7CAF973B6}"/>
          </ac:cxnSpMkLst>
        </pc:cxnChg>
      </pc:sldChg>
      <pc:sldChg chg="addSp delSp modSp add del mod">
        <pc:chgData name="Sarah Detwiler" userId="3d5100d8-aaa0-42b6-8233-af09b39f17d9" providerId="ADAL" clId="{33DAF689-E81A-43F4-882E-ACFCD1085BDC}" dt="2024-06-30T06:19:19.010" v="3637" actId="47"/>
        <pc:sldMkLst>
          <pc:docMk/>
          <pc:sldMk cId="144920630" sldId="273"/>
        </pc:sldMkLst>
        <pc:spChg chg="del">
          <ac:chgData name="Sarah Detwiler" userId="3d5100d8-aaa0-42b6-8233-af09b39f17d9" providerId="ADAL" clId="{33DAF689-E81A-43F4-882E-ACFCD1085BDC}" dt="2024-06-30T06:02:08.606" v="3455" actId="21"/>
          <ac:spMkLst>
            <pc:docMk/>
            <pc:sldMk cId="144920630" sldId="273"/>
            <ac:spMk id="2" creationId="{FA1B174E-B39B-65EF-9E94-EF3CF26E931E}"/>
          </ac:spMkLst>
        </pc:spChg>
        <pc:spChg chg="add mod">
          <ac:chgData name="Sarah Detwiler" userId="3d5100d8-aaa0-42b6-8233-af09b39f17d9" providerId="ADAL" clId="{33DAF689-E81A-43F4-882E-ACFCD1085BDC}" dt="2024-06-30T06:09:27.638" v="3620" actId="113"/>
          <ac:spMkLst>
            <pc:docMk/>
            <pc:sldMk cId="144920630" sldId="273"/>
            <ac:spMk id="7" creationId="{C07423C3-6BAF-AABD-F06F-1F5220A601FE}"/>
          </ac:spMkLst>
        </pc:spChg>
        <pc:picChg chg="add mod modCrop">
          <ac:chgData name="Sarah Detwiler" userId="3d5100d8-aaa0-42b6-8233-af09b39f17d9" providerId="ADAL" clId="{33DAF689-E81A-43F4-882E-ACFCD1085BDC}" dt="2024-06-30T06:08:36.350" v="3607" actId="1076"/>
          <ac:picMkLst>
            <pc:docMk/>
            <pc:sldMk cId="144920630" sldId="273"/>
            <ac:picMk id="4" creationId="{9F9A078E-CC1A-057F-5891-9DC795015B65}"/>
          </ac:picMkLst>
        </pc:picChg>
        <pc:picChg chg="del">
          <ac:chgData name="Sarah Detwiler" userId="3d5100d8-aaa0-42b6-8233-af09b39f17d9" providerId="ADAL" clId="{33DAF689-E81A-43F4-882E-ACFCD1085BDC}" dt="2024-06-30T05:41:09.409" v="2362" actId="478"/>
          <ac:picMkLst>
            <pc:docMk/>
            <pc:sldMk cId="144920630" sldId="273"/>
            <ac:picMk id="5" creationId="{D7A6C33F-74D9-8915-520A-AA257F665844}"/>
          </ac:picMkLst>
        </pc:picChg>
      </pc:sldChg>
      <pc:sldChg chg="addSp delSp modSp add del mod ord">
        <pc:chgData name="Sarah Detwiler" userId="3d5100d8-aaa0-42b6-8233-af09b39f17d9" providerId="ADAL" clId="{33DAF689-E81A-43F4-882E-ACFCD1085BDC}" dt="2024-07-02T10:53:24.485" v="6953" actId="47"/>
        <pc:sldMkLst>
          <pc:docMk/>
          <pc:sldMk cId="4088412803" sldId="274"/>
        </pc:sldMkLst>
        <pc:spChg chg="del mod">
          <ac:chgData name="Sarah Detwiler" userId="3d5100d8-aaa0-42b6-8233-af09b39f17d9" providerId="ADAL" clId="{33DAF689-E81A-43F4-882E-ACFCD1085BDC}" dt="2024-07-02T10:51:18.570" v="6930" actId="478"/>
          <ac:spMkLst>
            <pc:docMk/>
            <pc:sldMk cId="4088412803" sldId="274"/>
            <ac:spMk id="2" creationId="{9127C6D2-C52E-CFC9-F928-DEAF88F7BA78}"/>
          </ac:spMkLst>
        </pc:spChg>
        <pc:spChg chg="del mod">
          <ac:chgData name="Sarah Detwiler" userId="3d5100d8-aaa0-42b6-8233-af09b39f17d9" providerId="ADAL" clId="{33DAF689-E81A-43F4-882E-ACFCD1085BDC}" dt="2024-07-02T10:51:20.705" v="6931" actId="478"/>
          <ac:spMkLst>
            <pc:docMk/>
            <pc:sldMk cId="4088412803" sldId="274"/>
            <ac:spMk id="3" creationId="{7A9D52D4-EF47-039F-095B-1ACAB814A6F5}"/>
          </ac:spMkLst>
        </pc:spChg>
        <pc:spChg chg="add del mod">
          <ac:chgData name="Sarah Detwiler" userId="3d5100d8-aaa0-42b6-8233-af09b39f17d9" providerId="ADAL" clId="{33DAF689-E81A-43F4-882E-ACFCD1085BDC}" dt="2024-07-02T10:51:21.694" v="6932" actId="478"/>
          <ac:spMkLst>
            <pc:docMk/>
            <pc:sldMk cId="4088412803" sldId="274"/>
            <ac:spMk id="6" creationId="{1743494B-7F6C-8C35-3456-05E0D7E49273}"/>
          </ac:spMkLst>
        </pc:spChg>
        <pc:spChg chg="add del mod">
          <ac:chgData name="Sarah Detwiler" userId="3d5100d8-aaa0-42b6-8233-af09b39f17d9" providerId="ADAL" clId="{33DAF689-E81A-43F4-882E-ACFCD1085BDC}" dt="2024-07-02T10:51:22.928" v="6933" actId="478"/>
          <ac:spMkLst>
            <pc:docMk/>
            <pc:sldMk cId="4088412803" sldId="274"/>
            <ac:spMk id="8" creationId="{2C74699F-6BC0-0319-ACA7-71025D2FECE8}"/>
          </ac:spMkLst>
        </pc:spChg>
        <pc:spChg chg="add del mod">
          <ac:chgData name="Sarah Detwiler" userId="3d5100d8-aaa0-42b6-8233-af09b39f17d9" providerId="ADAL" clId="{33DAF689-E81A-43F4-882E-ACFCD1085BDC}" dt="2024-07-02T10:52:04.868" v="6945" actId="478"/>
          <ac:spMkLst>
            <pc:docMk/>
            <pc:sldMk cId="4088412803" sldId="274"/>
            <ac:spMk id="9" creationId="{3DC2012C-05DA-1DF2-609F-53849DE681F5}"/>
          </ac:spMkLst>
        </pc:spChg>
        <pc:picChg chg="add del mod">
          <ac:chgData name="Sarah Detwiler" userId="3d5100d8-aaa0-42b6-8233-af09b39f17d9" providerId="ADAL" clId="{33DAF689-E81A-43F4-882E-ACFCD1085BDC}" dt="2024-06-30T06:01:48.289" v="3451" actId="21"/>
          <ac:picMkLst>
            <pc:docMk/>
            <pc:sldMk cId="4088412803" sldId="274"/>
            <ac:picMk id="6" creationId="{9F9A078E-CC1A-057F-5891-9DC795015B65}"/>
          </ac:picMkLst>
        </pc:picChg>
        <pc:picChg chg="add del mod">
          <ac:chgData name="Sarah Detwiler" userId="3d5100d8-aaa0-42b6-8233-af09b39f17d9" providerId="ADAL" clId="{33DAF689-E81A-43F4-882E-ACFCD1085BDC}" dt="2024-07-02T10:53:23.291" v="6952" actId="21"/>
          <ac:picMkLst>
            <pc:docMk/>
            <pc:sldMk cId="4088412803" sldId="274"/>
            <ac:picMk id="10" creationId="{59C4F2D3-9082-15CB-78D1-B234D2906C47}"/>
          </ac:picMkLst>
        </pc:picChg>
      </pc:sldChg>
      <pc:sldChg chg="addSp delSp modSp add mod ord modNotesTx">
        <pc:chgData name="Sarah Detwiler" userId="3d5100d8-aaa0-42b6-8233-af09b39f17d9" providerId="ADAL" clId="{33DAF689-E81A-43F4-882E-ACFCD1085BDC}" dt="2024-07-02T12:57:29.024" v="8619"/>
        <pc:sldMkLst>
          <pc:docMk/>
          <pc:sldMk cId="2272553441" sldId="275"/>
        </pc:sldMkLst>
        <pc:spChg chg="del mod">
          <ac:chgData name="Sarah Detwiler" userId="3d5100d8-aaa0-42b6-8233-af09b39f17d9" providerId="ADAL" clId="{33DAF689-E81A-43F4-882E-ACFCD1085BDC}" dt="2024-06-30T06:04:30.357" v="3485" actId="478"/>
          <ac:spMkLst>
            <pc:docMk/>
            <pc:sldMk cId="2272553441" sldId="275"/>
            <ac:spMk id="2" creationId="{9127C6D2-C52E-CFC9-F928-DEAF88F7BA78}"/>
          </ac:spMkLst>
        </pc:spChg>
        <pc:spChg chg="del">
          <ac:chgData name="Sarah Detwiler" userId="3d5100d8-aaa0-42b6-8233-af09b39f17d9" providerId="ADAL" clId="{33DAF689-E81A-43F4-882E-ACFCD1085BDC}" dt="2024-06-30T06:02:57.605" v="3460" actId="478"/>
          <ac:spMkLst>
            <pc:docMk/>
            <pc:sldMk cId="2272553441" sldId="275"/>
            <ac:spMk id="3" creationId="{7A9D52D4-EF47-039F-095B-1ACAB814A6F5}"/>
          </ac:spMkLst>
        </pc:spChg>
        <pc:spChg chg="add del mod">
          <ac:chgData name="Sarah Detwiler" userId="3d5100d8-aaa0-42b6-8233-af09b39f17d9" providerId="ADAL" clId="{33DAF689-E81A-43F4-882E-ACFCD1085BDC}" dt="2024-06-30T06:03:00.836" v="3461" actId="478"/>
          <ac:spMkLst>
            <pc:docMk/>
            <pc:sldMk cId="2272553441" sldId="275"/>
            <ac:spMk id="7" creationId="{037E17C9-D735-D6FE-A714-718643D74E96}"/>
          </ac:spMkLst>
        </pc:spChg>
        <pc:spChg chg="add del mod">
          <ac:chgData name="Sarah Detwiler" userId="3d5100d8-aaa0-42b6-8233-af09b39f17d9" providerId="ADAL" clId="{33DAF689-E81A-43F4-882E-ACFCD1085BDC}" dt="2024-06-30T06:04:32.820" v="3486" actId="478"/>
          <ac:spMkLst>
            <pc:docMk/>
            <pc:sldMk cId="2272553441" sldId="275"/>
            <ac:spMk id="9" creationId="{96DF8152-0B0D-AE1A-4E00-24242E7AEBAE}"/>
          </ac:spMkLst>
        </pc:spChg>
        <pc:spChg chg="add mod">
          <ac:chgData name="Sarah Detwiler" userId="3d5100d8-aaa0-42b6-8233-af09b39f17d9" providerId="ADAL" clId="{33DAF689-E81A-43F4-882E-ACFCD1085BDC}" dt="2024-07-02T12:09:27.789" v="7908" actId="948"/>
          <ac:spMkLst>
            <pc:docMk/>
            <pc:sldMk cId="2272553441" sldId="275"/>
            <ac:spMk id="10" creationId="{47B39F3B-BA77-CB74-F1B7-40E576609750}"/>
          </ac:spMkLst>
        </pc:spChg>
        <pc:picChg chg="add del mod">
          <ac:chgData name="Sarah Detwiler" userId="3d5100d8-aaa0-42b6-8233-af09b39f17d9" providerId="ADAL" clId="{33DAF689-E81A-43F4-882E-ACFCD1085BDC}" dt="2024-07-02T12:43:01.103" v="8430" actId="478"/>
          <ac:picMkLst>
            <pc:docMk/>
            <pc:sldMk cId="2272553441" sldId="275"/>
            <ac:picMk id="2" creationId="{F7DD77DA-89C1-0D5D-361D-FFE30AEA1F45}"/>
          </ac:picMkLst>
        </pc:picChg>
        <pc:picChg chg="add mod modCrop">
          <ac:chgData name="Sarah Detwiler" userId="3d5100d8-aaa0-42b6-8233-af09b39f17d9" providerId="ADAL" clId="{33DAF689-E81A-43F4-882E-ACFCD1085BDC}" dt="2024-07-02T12:08:39.177" v="7901" actId="1038"/>
          <ac:picMkLst>
            <pc:docMk/>
            <pc:sldMk cId="2272553441" sldId="275"/>
            <ac:picMk id="5" creationId="{546B3952-40A1-932B-FE78-335F984CACA4}"/>
          </ac:picMkLst>
        </pc:picChg>
      </pc:sldChg>
      <pc:sldChg chg="addSp delSp modSp add mod ord modNotesTx">
        <pc:chgData name="Sarah Detwiler" userId="3d5100d8-aaa0-42b6-8233-af09b39f17d9" providerId="ADAL" clId="{33DAF689-E81A-43F4-882E-ACFCD1085BDC}" dt="2024-07-02T12:57:35.758" v="8620"/>
        <pc:sldMkLst>
          <pc:docMk/>
          <pc:sldMk cId="3533895313" sldId="276"/>
        </pc:sldMkLst>
        <pc:spChg chg="mod ord">
          <ac:chgData name="Sarah Detwiler" userId="3d5100d8-aaa0-42b6-8233-af09b39f17d9" providerId="ADAL" clId="{33DAF689-E81A-43F4-882E-ACFCD1085BDC}" dt="2024-07-02T12:24:55.279" v="8249" actId="14838"/>
          <ac:spMkLst>
            <pc:docMk/>
            <pc:sldMk cId="3533895313" sldId="276"/>
            <ac:spMk id="2" creationId="{6737A165-0069-2B71-3611-76F76E6FE0D1}"/>
          </ac:spMkLst>
        </pc:spChg>
        <pc:spChg chg="del">
          <ac:chgData name="Sarah Detwiler" userId="3d5100d8-aaa0-42b6-8233-af09b39f17d9" providerId="ADAL" clId="{33DAF689-E81A-43F4-882E-ACFCD1085BDC}" dt="2024-06-30T06:17:06.010" v="3635" actId="26606"/>
          <ac:spMkLst>
            <pc:docMk/>
            <pc:sldMk cId="3533895313" sldId="276"/>
            <ac:spMk id="3" creationId="{2AC615DC-D2A7-BBF9-8D02-014E1BD764B6}"/>
          </ac:spMkLst>
        </pc:spChg>
        <pc:spChg chg="ord">
          <ac:chgData name="Sarah Detwiler" userId="3d5100d8-aaa0-42b6-8233-af09b39f17d9" providerId="ADAL" clId="{33DAF689-E81A-43F4-882E-ACFCD1085BDC}" dt="2024-06-30T06:17:06.010" v="3635" actId="26606"/>
          <ac:spMkLst>
            <pc:docMk/>
            <pc:sldMk cId="3533895313" sldId="276"/>
            <ac:spMk id="5" creationId="{6D5DF8BA-01C6-CB89-4019-737E16163115}"/>
          </ac:spMkLst>
        </pc:spChg>
        <pc:spChg chg="add mod">
          <ac:chgData name="Sarah Detwiler" userId="3d5100d8-aaa0-42b6-8233-af09b39f17d9" providerId="ADAL" clId="{33DAF689-E81A-43F4-882E-ACFCD1085BDC}" dt="2024-06-30T06:21:55.656" v="3643" actId="1076"/>
          <ac:spMkLst>
            <pc:docMk/>
            <pc:sldMk cId="3533895313" sldId="276"/>
            <ac:spMk id="9" creationId="{99BE98DC-1F08-34D1-8369-9D74EB55C73D}"/>
          </ac:spMkLst>
        </pc:spChg>
        <pc:spChg chg="add">
          <ac:chgData name="Sarah Detwiler" userId="3d5100d8-aaa0-42b6-8233-af09b39f17d9" providerId="ADAL" clId="{33DAF689-E81A-43F4-882E-ACFCD1085BDC}" dt="2024-06-30T06:17:06.010" v="3635" actId="26606"/>
          <ac:spMkLst>
            <pc:docMk/>
            <pc:sldMk cId="3533895313" sldId="276"/>
            <ac:spMk id="22" creationId="{D23E4989-97C9-4BC1-8BB8-0F3430D3BF7B}"/>
          </ac:spMkLst>
        </pc:spChg>
        <pc:spChg chg="add">
          <ac:chgData name="Sarah Detwiler" userId="3d5100d8-aaa0-42b6-8233-af09b39f17d9" providerId="ADAL" clId="{33DAF689-E81A-43F4-882E-ACFCD1085BDC}" dt="2024-06-30T06:17:06.010" v="3635" actId="26606"/>
          <ac:spMkLst>
            <pc:docMk/>
            <pc:sldMk cId="3533895313" sldId="276"/>
            <ac:spMk id="28" creationId="{F8DA1752-047B-4B49-AD07-79C09057133D}"/>
          </ac:spMkLst>
        </pc:spChg>
        <pc:grpChg chg="add">
          <ac:chgData name="Sarah Detwiler" userId="3d5100d8-aaa0-42b6-8233-af09b39f17d9" providerId="ADAL" clId="{33DAF689-E81A-43F4-882E-ACFCD1085BDC}" dt="2024-06-30T06:17:06.010" v="3635" actId="26606"/>
          <ac:grpSpMkLst>
            <pc:docMk/>
            <pc:sldMk cId="3533895313" sldId="276"/>
            <ac:grpSpMk id="13" creationId="{9D665BE0-1A25-4A6A-BDD9-335ED3F73FAE}"/>
          </ac:grpSpMkLst>
        </pc:grpChg>
        <pc:grpChg chg="add">
          <ac:chgData name="Sarah Detwiler" userId="3d5100d8-aaa0-42b6-8233-af09b39f17d9" providerId="ADAL" clId="{33DAF689-E81A-43F4-882E-ACFCD1085BDC}" dt="2024-06-30T06:17:06.010" v="3635" actId="26606"/>
          <ac:grpSpMkLst>
            <pc:docMk/>
            <pc:sldMk cId="3533895313" sldId="276"/>
            <ac:grpSpMk id="24" creationId="{0B8BCB33-C5AA-41E3-9C7D-1DC836C636D9}"/>
          </ac:grpSpMkLst>
        </pc:grpChg>
        <pc:picChg chg="add mod">
          <ac:chgData name="Sarah Detwiler" userId="3d5100d8-aaa0-42b6-8233-af09b39f17d9" providerId="ADAL" clId="{33DAF689-E81A-43F4-882E-ACFCD1085BDC}" dt="2024-06-30T06:49:30.936" v="3698" actId="1076"/>
          <ac:picMkLst>
            <pc:docMk/>
            <pc:sldMk cId="3533895313" sldId="276"/>
            <ac:picMk id="4" creationId="{BCFBA44D-0AA7-0AD7-0B4F-9C90D85F5D6E}"/>
          </ac:picMkLst>
        </pc:picChg>
        <pc:picChg chg="add mod ord">
          <ac:chgData name="Sarah Detwiler" userId="3d5100d8-aaa0-42b6-8233-af09b39f17d9" providerId="ADAL" clId="{33DAF689-E81A-43F4-882E-ACFCD1085BDC}" dt="2024-06-30T06:49:30.936" v="3698" actId="1076"/>
          <ac:picMkLst>
            <pc:docMk/>
            <pc:sldMk cId="3533895313" sldId="276"/>
            <ac:picMk id="6" creationId="{AEB8BBEB-967D-AB4E-00D3-991863E34369}"/>
          </ac:picMkLst>
        </pc:picChg>
        <pc:picChg chg="add mod">
          <ac:chgData name="Sarah Detwiler" userId="3d5100d8-aaa0-42b6-8233-af09b39f17d9" providerId="ADAL" clId="{33DAF689-E81A-43F4-882E-ACFCD1085BDC}" dt="2024-06-30T06:49:30.936" v="3698" actId="1076"/>
          <ac:picMkLst>
            <pc:docMk/>
            <pc:sldMk cId="3533895313" sldId="276"/>
            <ac:picMk id="8" creationId="{B581B7BC-C404-1730-FC2E-2ABA927E1F99}"/>
          </ac:picMkLst>
        </pc:picChg>
      </pc:sldChg>
      <pc:sldChg chg="delSp add del ord setBg delDesignElem">
        <pc:chgData name="Sarah Detwiler" userId="3d5100d8-aaa0-42b6-8233-af09b39f17d9" providerId="ADAL" clId="{33DAF689-E81A-43F4-882E-ACFCD1085BDC}" dt="2024-06-30T06:58:03.041" v="3967" actId="47"/>
        <pc:sldMkLst>
          <pc:docMk/>
          <pc:sldMk cId="1622370525" sldId="319"/>
        </pc:sldMkLst>
        <pc:spChg chg="del">
          <ac:chgData name="Sarah Detwiler" userId="3d5100d8-aaa0-42b6-8233-af09b39f17d9" providerId="ADAL" clId="{33DAF689-E81A-43F4-882E-ACFCD1085BDC}" dt="2024-06-30T06:50:15.109" v="3700"/>
          <ac:spMkLst>
            <pc:docMk/>
            <pc:sldMk cId="1622370525" sldId="319"/>
            <ac:spMk id="17" creationId="{712E451E-151A-4910-BF41-6A040B65982B}"/>
          </ac:spMkLst>
        </pc:spChg>
        <pc:spChg chg="del">
          <ac:chgData name="Sarah Detwiler" userId="3d5100d8-aaa0-42b6-8233-af09b39f17d9" providerId="ADAL" clId="{33DAF689-E81A-43F4-882E-ACFCD1085BDC}" dt="2024-06-30T06:50:15.109" v="3700"/>
          <ac:spMkLst>
            <pc:docMk/>
            <pc:sldMk cId="1622370525" sldId="319"/>
            <ac:spMk id="19" creationId="{C296EFE4-A70C-4388-9A15-3F657B6615FD}"/>
          </ac:spMkLst>
        </pc:spChg>
        <pc:spChg chg="del">
          <ac:chgData name="Sarah Detwiler" userId="3d5100d8-aaa0-42b6-8233-af09b39f17d9" providerId="ADAL" clId="{33DAF689-E81A-43F4-882E-ACFCD1085BDC}" dt="2024-06-30T06:50:15.109" v="3700"/>
          <ac:spMkLst>
            <pc:docMk/>
            <pc:sldMk cId="1622370525" sldId="319"/>
            <ac:spMk id="21" creationId="{425EBAFC-9388-432A-BCFD-EEA2F410D8EC}"/>
          </ac:spMkLst>
        </pc:spChg>
        <pc:spChg chg="del">
          <ac:chgData name="Sarah Detwiler" userId="3d5100d8-aaa0-42b6-8233-af09b39f17d9" providerId="ADAL" clId="{33DAF689-E81A-43F4-882E-ACFCD1085BDC}" dt="2024-06-30T06:50:15.109" v="3700"/>
          <ac:spMkLst>
            <pc:docMk/>
            <pc:sldMk cId="1622370525" sldId="319"/>
            <ac:spMk id="33" creationId="{73C0A186-7444-4460-9C37-532E7671E99E}"/>
          </ac:spMkLst>
        </pc:spChg>
        <pc:grpChg chg="del">
          <ac:chgData name="Sarah Detwiler" userId="3d5100d8-aaa0-42b6-8233-af09b39f17d9" providerId="ADAL" clId="{33DAF689-E81A-43F4-882E-ACFCD1085BDC}" dt="2024-06-30T06:50:15.109" v="3700"/>
          <ac:grpSpMkLst>
            <pc:docMk/>
            <pc:sldMk cId="1622370525" sldId="319"/>
            <ac:grpSpMk id="11" creationId="{93E10248-AF0E-477D-B4D2-47C02CE4E353}"/>
          </ac:grpSpMkLst>
        </pc:grpChg>
      </pc:sldChg>
      <pc:sldChg chg="addSp delSp modSp add mod ord modNotesTx">
        <pc:chgData name="Sarah Detwiler" userId="3d5100d8-aaa0-42b6-8233-af09b39f17d9" providerId="ADAL" clId="{33DAF689-E81A-43F4-882E-ACFCD1085BDC}" dt="2024-07-02T12:58:40.467" v="8629" actId="1076"/>
        <pc:sldMkLst>
          <pc:docMk/>
          <pc:sldMk cId="732424737" sldId="320"/>
        </pc:sldMkLst>
        <pc:spChg chg="mod">
          <ac:chgData name="Sarah Detwiler" userId="3d5100d8-aaa0-42b6-8233-af09b39f17d9" providerId="ADAL" clId="{33DAF689-E81A-43F4-882E-ACFCD1085BDC}" dt="2024-07-02T12:33:23.805" v="8318" actId="1076"/>
          <ac:spMkLst>
            <pc:docMk/>
            <pc:sldMk cId="732424737" sldId="320"/>
            <ac:spMk id="2" creationId="{9127C6D2-C52E-CFC9-F928-DEAF88F7BA78}"/>
          </ac:spMkLst>
        </pc:spChg>
        <pc:spChg chg="del">
          <ac:chgData name="Sarah Detwiler" userId="3d5100d8-aaa0-42b6-8233-af09b39f17d9" providerId="ADAL" clId="{33DAF689-E81A-43F4-882E-ACFCD1085BDC}" dt="2024-07-02T12:33:35.925" v="8345" actId="21"/>
          <ac:spMkLst>
            <pc:docMk/>
            <pc:sldMk cId="732424737" sldId="320"/>
            <ac:spMk id="3" creationId="{7A9D52D4-EF47-039F-095B-1ACAB814A6F5}"/>
          </ac:spMkLst>
        </pc:spChg>
        <pc:spChg chg="add del mod">
          <ac:chgData name="Sarah Detwiler" userId="3d5100d8-aaa0-42b6-8233-af09b39f17d9" providerId="ADAL" clId="{33DAF689-E81A-43F4-882E-ACFCD1085BDC}" dt="2024-06-30T07:06:16.252" v="4100" actId="478"/>
          <ac:spMkLst>
            <pc:docMk/>
            <pc:sldMk cId="732424737" sldId="320"/>
            <ac:spMk id="6" creationId="{959A4B3E-D36F-7AB6-ABAF-A12F82586C90}"/>
          </ac:spMkLst>
        </pc:spChg>
        <pc:spChg chg="add del mod">
          <ac:chgData name="Sarah Detwiler" userId="3d5100d8-aaa0-42b6-8233-af09b39f17d9" providerId="ADAL" clId="{33DAF689-E81A-43F4-882E-ACFCD1085BDC}" dt="2024-07-02T12:33:41.811" v="8348" actId="478"/>
          <ac:spMkLst>
            <pc:docMk/>
            <pc:sldMk cId="732424737" sldId="320"/>
            <ac:spMk id="8" creationId="{6D1EDF17-F19E-CFC6-3569-06CEB72926D8}"/>
          </ac:spMkLst>
        </pc:spChg>
        <pc:spChg chg="add del mod">
          <ac:chgData name="Sarah Detwiler" userId="3d5100d8-aaa0-42b6-8233-af09b39f17d9" providerId="ADAL" clId="{33DAF689-E81A-43F4-882E-ACFCD1085BDC}" dt="2024-07-02T12:33:39.894" v="8347" actId="478"/>
          <ac:spMkLst>
            <pc:docMk/>
            <pc:sldMk cId="732424737" sldId="320"/>
            <ac:spMk id="9" creationId="{7A9D52D4-EF47-039F-095B-1ACAB814A6F5}"/>
          </ac:spMkLst>
        </pc:spChg>
        <pc:picChg chg="add mod">
          <ac:chgData name="Sarah Detwiler" userId="3d5100d8-aaa0-42b6-8233-af09b39f17d9" providerId="ADAL" clId="{33DAF689-E81A-43F4-882E-ACFCD1085BDC}" dt="2024-07-02T12:33:31.215" v="8344" actId="1037"/>
          <ac:picMkLst>
            <pc:docMk/>
            <pc:sldMk cId="732424737" sldId="320"/>
            <ac:picMk id="5" creationId="{840B0D41-9054-E550-5145-9D06FFAAC9FA}"/>
          </ac:picMkLst>
        </pc:picChg>
        <pc:picChg chg="add mod">
          <ac:chgData name="Sarah Detwiler" userId="3d5100d8-aaa0-42b6-8233-af09b39f17d9" providerId="ADAL" clId="{33DAF689-E81A-43F4-882E-ACFCD1085BDC}" dt="2024-07-02T12:33:15.510" v="8317" actId="1035"/>
          <ac:picMkLst>
            <pc:docMk/>
            <pc:sldMk cId="732424737" sldId="320"/>
            <ac:picMk id="6" creationId="{729F2278-6A51-3FE5-1C29-A11E2098DF35}"/>
          </ac:picMkLst>
        </pc:picChg>
        <pc:picChg chg="add del mod modCrop">
          <ac:chgData name="Sarah Detwiler" userId="3d5100d8-aaa0-42b6-8233-af09b39f17d9" providerId="ADAL" clId="{33DAF689-E81A-43F4-882E-ACFCD1085BDC}" dt="2024-06-30T07:06:14.762" v="4099" actId="21"/>
          <ac:picMkLst>
            <pc:docMk/>
            <pc:sldMk cId="732424737" sldId="320"/>
            <ac:picMk id="8" creationId="{6A27240A-D226-2541-3168-E44BA78D7ECC}"/>
          </ac:picMkLst>
        </pc:picChg>
        <pc:picChg chg="add mod modCrop">
          <ac:chgData name="Sarah Detwiler" userId="3d5100d8-aaa0-42b6-8233-af09b39f17d9" providerId="ADAL" clId="{33DAF689-E81A-43F4-882E-ACFCD1085BDC}" dt="2024-07-02T12:58:20.919" v="8626" actId="29295"/>
          <ac:picMkLst>
            <pc:docMk/>
            <pc:sldMk cId="732424737" sldId="320"/>
            <ac:picMk id="10" creationId="{AAD3CEDF-A1F5-4674-6427-DD236C8BF3AE}"/>
          </ac:picMkLst>
        </pc:picChg>
        <pc:picChg chg="add mod">
          <ac:chgData name="Sarah Detwiler" userId="3d5100d8-aaa0-42b6-8233-af09b39f17d9" providerId="ADAL" clId="{33DAF689-E81A-43F4-882E-ACFCD1085BDC}" dt="2024-07-02T12:58:40.467" v="8629" actId="1076"/>
          <ac:picMkLst>
            <pc:docMk/>
            <pc:sldMk cId="732424737" sldId="320"/>
            <ac:picMk id="12" creationId="{6A27240A-D226-2541-3168-E44BA78D7ECC}"/>
          </ac:picMkLst>
        </pc:picChg>
      </pc:sldChg>
      <pc:sldChg chg="addSp delSp modSp add del mod">
        <pc:chgData name="Sarah Detwiler" userId="3d5100d8-aaa0-42b6-8233-af09b39f17d9" providerId="ADAL" clId="{33DAF689-E81A-43F4-882E-ACFCD1085BDC}" dt="2024-06-30T12:45:11.035" v="5308" actId="47"/>
        <pc:sldMkLst>
          <pc:docMk/>
          <pc:sldMk cId="1375142941" sldId="321"/>
        </pc:sldMkLst>
        <pc:picChg chg="add del mod">
          <ac:chgData name="Sarah Detwiler" userId="3d5100d8-aaa0-42b6-8233-af09b39f17d9" providerId="ADAL" clId="{33DAF689-E81A-43F4-882E-ACFCD1085BDC}" dt="2024-06-30T11:05:56.513" v="4559" actId="21"/>
          <ac:picMkLst>
            <pc:docMk/>
            <pc:sldMk cId="1375142941" sldId="321"/>
            <ac:picMk id="4" creationId="{1D604926-D655-3965-373B-F87C73CF3980}"/>
          </ac:picMkLst>
        </pc:picChg>
        <pc:picChg chg="mod modCrop">
          <ac:chgData name="Sarah Detwiler" userId="3d5100d8-aaa0-42b6-8233-af09b39f17d9" providerId="ADAL" clId="{33DAF689-E81A-43F4-882E-ACFCD1085BDC}" dt="2024-06-30T11:06:14.205" v="4561" actId="18131"/>
          <ac:picMkLst>
            <pc:docMk/>
            <pc:sldMk cId="1375142941" sldId="321"/>
            <ac:picMk id="11" creationId="{107475C3-8D70-2B17-10B1-C28594467F87}"/>
          </ac:picMkLst>
        </pc:picChg>
      </pc:sldChg>
      <pc:sldChg chg="addSp delSp modSp add del mod ord">
        <pc:chgData name="Sarah Detwiler" userId="3d5100d8-aaa0-42b6-8233-af09b39f17d9" providerId="ADAL" clId="{33DAF689-E81A-43F4-882E-ACFCD1085BDC}" dt="2024-06-30T06:58:06.825" v="3968" actId="47"/>
        <pc:sldMkLst>
          <pc:docMk/>
          <pc:sldMk cId="2295433284" sldId="321"/>
        </pc:sldMkLst>
        <pc:spChg chg="del">
          <ac:chgData name="Sarah Detwiler" userId="3d5100d8-aaa0-42b6-8233-af09b39f17d9" providerId="ADAL" clId="{33DAF689-E81A-43F4-882E-ACFCD1085BDC}" dt="2024-06-30T06:51:27.666" v="3714" actId="478"/>
          <ac:spMkLst>
            <pc:docMk/>
            <pc:sldMk cId="2295433284" sldId="321"/>
            <ac:spMk id="2" creationId="{FA1B174E-B39B-65EF-9E94-EF3CF26E931E}"/>
          </ac:spMkLst>
        </pc:spChg>
        <pc:spChg chg="del">
          <ac:chgData name="Sarah Detwiler" userId="3d5100d8-aaa0-42b6-8233-af09b39f17d9" providerId="ADAL" clId="{33DAF689-E81A-43F4-882E-ACFCD1085BDC}" dt="2024-06-30T06:51:30.602" v="3716" actId="478"/>
          <ac:spMkLst>
            <pc:docMk/>
            <pc:sldMk cId="2295433284" sldId="321"/>
            <ac:spMk id="4" creationId="{858BF0B8-8E61-C15D-C30C-BA159C8455C5}"/>
          </ac:spMkLst>
        </pc:spChg>
        <pc:spChg chg="del">
          <ac:chgData name="Sarah Detwiler" userId="3d5100d8-aaa0-42b6-8233-af09b39f17d9" providerId="ADAL" clId="{33DAF689-E81A-43F4-882E-ACFCD1085BDC}" dt="2024-06-30T06:51:32.960" v="3718" actId="478"/>
          <ac:spMkLst>
            <pc:docMk/>
            <pc:sldMk cId="2295433284" sldId="321"/>
            <ac:spMk id="7" creationId="{4B2DAB38-D669-CF1E-A09C-A869E06CC760}"/>
          </ac:spMkLst>
        </pc:spChg>
        <pc:spChg chg="add del mod">
          <ac:chgData name="Sarah Detwiler" userId="3d5100d8-aaa0-42b6-8233-af09b39f17d9" providerId="ADAL" clId="{33DAF689-E81A-43F4-882E-ACFCD1085BDC}" dt="2024-06-30T06:51:29.160" v="3715" actId="478"/>
          <ac:spMkLst>
            <pc:docMk/>
            <pc:sldMk cId="2295433284" sldId="321"/>
            <ac:spMk id="8" creationId="{BDF4A12E-1EB0-6784-E327-BF0C589AF96C}"/>
          </ac:spMkLst>
        </pc:spChg>
        <pc:spChg chg="add del mod">
          <ac:chgData name="Sarah Detwiler" userId="3d5100d8-aaa0-42b6-8233-af09b39f17d9" providerId="ADAL" clId="{33DAF689-E81A-43F4-882E-ACFCD1085BDC}" dt="2024-06-30T06:51:31.752" v="3717" actId="478"/>
          <ac:spMkLst>
            <pc:docMk/>
            <pc:sldMk cId="2295433284" sldId="321"/>
            <ac:spMk id="10" creationId="{B9E775AE-3444-3AA8-D70F-FE5DC7295721}"/>
          </ac:spMkLst>
        </pc:spChg>
        <pc:spChg chg="add mod">
          <ac:chgData name="Sarah Detwiler" userId="3d5100d8-aaa0-42b6-8233-af09b39f17d9" providerId="ADAL" clId="{33DAF689-E81A-43F4-882E-ACFCD1085BDC}" dt="2024-06-30T06:51:34.989" v="3719"/>
          <ac:spMkLst>
            <pc:docMk/>
            <pc:sldMk cId="2295433284" sldId="321"/>
            <ac:spMk id="15" creationId="{96CE1E7B-930E-EEDB-0A78-8F55AEF10D8A}"/>
          </ac:spMkLst>
        </pc:spChg>
        <pc:spChg chg="add mod">
          <ac:chgData name="Sarah Detwiler" userId="3d5100d8-aaa0-42b6-8233-af09b39f17d9" providerId="ADAL" clId="{33DAF689-E81A-43F4-882E-ACFCD1085BDC}" dt="2024-06-30T06:51:34.989" v="3719"/>
          <ac:spMkLst>
            <pc:docMk/>
            <pc:sldMk cId="2295433284" sldId="321"/>
            <ac:spMk id="18" creationId="{DC7734E2-D2FE-B1F2-22CC-829619E199F9}"/>
          </ac:spMkLst>
        </pc:spChg>
        <pc:spChg chg="add mod">
          <ac:chgData name="Sarah Detwiler" userId="3d5100d8-aaa0-42b6-8233-af09b39f17d9" providerId="ADAL" clId="{33DAF689-E81A-43F4-882E-ACFCD1085BDC}" dt="2024-06-30T06:51:34.989" v="3719"/>
          <ac:spMkLst>
            <pc:docMk/>
            <pc:sldMk cId="2295433284" sldId="321"/>
            <ac:spMk id="20" creationId="{271D8D1F-9E70-CC01-3AF9-C3E95A76F092}"/>
          </ac:spMkLst>
        </pc:spChg>
        <pc:picChg chg="add mod">
          <ac:chgData name="Sarah Detwiler" userId="3d5100d8-aaa0-42b6-8233-af09b39f17d9" providerId="ADAL" clId="{33DAF689-E81A-43F4-882E-ACFCD1085BDC}" dt="2024-06-30T06:51:34.989" v="3719"/>
          <ac:picMkLst>
            <pc:docMk/>
            <pc:sldMk cId="2295433284" sldId="321"/>
            <ac:picMk id="14" creationId="{2A807A9E-5AE2-962F-402D-AE7875CA11A3}"/>
          </ac:picMkLst>
        </pc:picChg>
        <pc:picChg chg="add mod">
          <ac:chgData name="Sarah Detwiler" userId="3d5100d8-aaa0-42b6-8233-af09b39f17d9" providerId="ADAL" clId="{33DAF689-E81A-43F4-882E-ACFCD1085BDC}" dt="2024-06-30T06:51:34.989" v="3719"/>
          <ac:picMkLst>
            <pc:docMk/>
            <pc:sldMk cId="2295433284" sldId="321"/>
            <ac:picMk id="16" creationId="{B752F058-AE35-523D-C134-6446151A55D1}"/>
          </ac:picMkLst>
        </pc:picChg>
      </pc:sldChg>
      <pc:sldChg chg="delSp add del setBg delDesignElem">
        <pc:chgData name="Sarah Detwiler" userId="3d5100d8-aaa0-42b6-8233-af09b39f17d9" providerId="ADAL" clId="{33DAF689-E81A-43F4-882E-ACFCD1085BDC}" dt="2024-06-30T06:59:27.192" v="3973" actId="47"/>
        <pc:sldMkLst>
          <pc:docMk/>
          <pc:sldMk cId="3402135506" sldId="321"/>
        </pc:sldMkLst>
        <pc:spChg chg="del">
          <ac:chgData name="Sarah Detwiler" userId="3d5100d8-aaa0-42b6-8233-af09b39f17d9" providerId="ADAL" clId="{33DAF689-E81A-43F4-882E-ACFCD1085BDC}" dt="2024-06-30T06:58:53.503" v="3970"/>
          <ac:spMkLst>
            <pc:docMk/>
            <pc:sldMk cId="3402135506" sldId="321"/>
            <ac:spMk id="9" creationId="{324E43EB-867C-4B35-9A5C-E435157C7297}"/>
          </ac:spMkLst>
        </pc:spChg>
        <pc:grpChg chg="del">
          <ac:chgData name="Sarah Detwiler" userId="3d5100d8-aaa0-42b6-8233-af09b39f17d9" providerId="ADAL" clId="{33DAF689-E81A-43F4-882E-ACFCD1085BDC}" dt="2024-06-30T06:58:53.503" v="3970"/>
          <ac:grpSpMkLst>
            <pc:docMk/>
            <pc:sldMk cId="3402135506" sldId="321"/>
            <ac:grpSpMk id="11" creationId="{01B1A260-8A72-4E08-82CC-DB3DB0A49F35}"/>
          </ac:grpSpMkLst>
        </pc:grpChg>
      </pc:sldChg>
      <pc:sldChg chg="addSp delSp add del setBg delDesignElem">
        <pc:chgData name="Sarah Detwiler" userId="3d5100d8-aaa0-42b6-8233-af09b39f17d9" providerId="ADAL" clId="{33DAF689-E81A-43F4-882E-ACFCD1085BDC}" dt="2024-06-30T06:50:54.879" v="3706"/>
        <pc:sldMkLst>
          <pc:docMk/>
          <pc:sldMk cId="4122029497" sldId="321"/>
        </pc:sldMkLst>
        <pc:spChg chg="add del">
          <ac:chgData name="Sarah Detwiler" userId="3d5100d8-aaa0-42b6-8233-af09b39f17d9" providerId="ADAL" clId="{33DAF689-E81A-43F4-882E-ACFCD1085BDC}" dt="2024-06-30T06:50:54.879" v="3706"/>
          <ac:spMkLst>
            <pc:docMk/>
            <pc:sldMk cId="4122029497" sldId="321"/>
            <ac:spMk id="17" creationId="{712E451E-151A-4910-BF41-6A040B65982B}"/>
          </ac:spMkLst>
        </pc:spChg>
        <pc:spChg chg="add del">
          <ac:chgData name="Sarah Detwiler" userId="3d5100d8-aaa0-42b6-8233-af09b39f17d9" providerId="ADAL" clId="{33DAF689-E81A-43F4-882E-ACFCD1085BDC}" dt="2024-06-30T06:50:54.879" v="3706"/>
          <ac:spMkLst>
            <pc:docMk/>
            <pc:sldMk cId="4122029497" sldId="321"/>
            <ac:spMk id="19" creationId="{C296EFE4-A70C-4388-9A15-3F657B6615FD}"/>
          </ac:spMkLst>
        </pc:spChg>
        <pc:spChg chg="add del">
          <ac:chgData name="Sarah Detwiler" userId="3d5100d8-aaa0-42b6-8233-af09b39f17d9" providerId="ADAL" clId="{33DAF689-E81A-43F4-882E-ACFCD1085BDC}" dt="2024-06-30T06:50:54.879" v="3706"/>
          <ac:spMkLst>
            <pc:docMk/>
            <pc:sldMk cId="4122029497" sldId="321"/>
            <ac:spMk id="21" creationId="{425EBAFC-9388-432A-BCFD-EEA2F410D8EC}"/>
          </ac:spMkLst>
        </pc:spChg>
        <pc:spChg chg="add del">
          <ac:chgData name="Sarah Detwiler" userId="3d5100d8-aaa0-42b6-8233-af09b39f17d9" providerId="ADAL" clId="{33DAF689-E81A-43F4-882E-ACFCD1085BDC}" dt="2024-06-30T06:50:54.879" v="3706"/>
          <ac:spMkLst>
            <pc:docMk/>
            <pc:sldMk cId="4122029497" sldId="321"/>
            <ac:spMk id="33" creationId="{73C0A186-7444-4460-9C37-532E7671E99E}"/>
          </ac:spMkLst>
        </pc:spChg>
        <pc:grpChg chg="add del">
          <ac:chgData name="Sarah Detwiler" userId="3d5100d8-aaa0-42b6-8233-af09b39f17d9" providerId="ADAL" clId="{33DAF689-E81A-43F4-882E-ACFCD1085BDC}" dt="2024-06-30T06:50:54.879" v="3706"/>
          <ac:grpSpMkLst>
            <pc:docMk/>
            <pc:sldMk cId="4122029497" sldId="321"/>
            <ac:grpSpMk id="11" creationId="{93E10248-AF0E-477D-B4D2-47C02CE4E353}"/>
          </ac:grpSpMkLst>
        </pc:grpChg>
      </pc:sldChg>
      <pc:sldChg chg="addSp delSp modSp add mod modNotesTx">
        <pc:chgData name="Sarah Detwiler" userId="3d5100d8-aaa0-42b6-8233-af09b39f17d9" providerId="ADAL" clId="{33DAF689-E81A-43F4-882E-ACFCD1085BDC}" dt="2024-07-02T12:47:08.849" v="8564" actId="20577"/>
        <pc:sldMkLst>
          <pc:docMk/>
          <pc:sldMk cId="2484569380" sldId="322"/>
        </pc:sldMkLst>
        <pc:spChg chg="add mod">
          <ac:chgData name="Sarah Detwiler" userId="3d5100d8-aaa0-42b6-8233-af09b39f17d9" providerId="ADAL" clId="{33DAF689-E81A-43F4-882E-ACFCD1085BDC}" dt="2024-07-02T12:42:16.216" v="8420"/>
          <ac:spMkLst>
            <pc:docMk/>
            <pc:sldMk cId="2484569380" sldId="322"/>
            <ac:spMk id="2" creationId="{2F119935-7546-25F8-A688-3261961FFBB5}"/>
          </ac:spMkLst>
        </pc:spChg>
        <pc:spChg chg="add mod">
          <ac:chgData name="Sarah Detwiler" userId="3d5100d8-aaa0-42b6-8233-af09b39f17d9" providerId="ADAL" clId="{33DAF689-E81A-43F4-882E-ACFCD1085BDC}" dt="2024-07-02T12:45:42.110" v="8554" actId="20577"/>
          <ac:spMkLst>
            <pc:docMk/>
            <pc:sldMk cId="2484569380" sldId="322"/>
            <ac:spMk id="4" creationId="{18B68282-A0AE-25EA-18E3-394FBF5251AB}"/>
          </ac:spMkLst>
        </pc:spChg>
        <pc:spChg chg="mod">
          <ac:chgData name="Sarah Detwiler" userId="3d5100d8-aaa0-42b6-8233-af09b39f17d9" providerId="ADAL" clId="{33DAF689-E81A-43F4-882E-ACFCD1085BDC}" dt="2024-07-02T12:41:28.235" v="8418" actId="207"/>
          <ac:spMkLst>
            <pc:docMk/>
            <pc:sldMk cId="2484569380" sldId="322"/>
            <ac:spMk id="14" creationId="{F7A46274-5918-8F5E-91D0-8C011C3AEAA3}"/>
          </ac:spMkLst>
        </pc:spChg>
        <pc:picChg chg="add del mod">
          <ac:chgData name="Sarah Detwiler" userId="3d5100d8-aaa0-42b6-8233-af09b39f17d9" providerId="ADAL" clId="{33DAF689-E81A-43F4-882E-ACFCD1085BDC}" dt="2024-06-30T11:06:28.207" v="4566" actId="21"/>
          <ac:picMkLst>
            <pc:docMk/>
            <pc:sldMk cId="2484569380" sldId="322"/>
            <ac:picMk id="4" creationId="{466AA657-AA35-650A-24E1-6FC1912625D3}"/>
          </ac:picMkLst>
        </pc:picChg>
        <pc:picChg chg="mod modCrop">
          <ac:chgData name="Sarah Detwiler" userId="3d5100d8-aaa0-42b6-8233-af09b39f17d9" providerId="ADAL" clId="{33DAF689-E81A-43F4-882E-ACFCD1085BDC}" dt="2024-06-30T11:06:44.272" v="4568" actId="18131"/>
          <ac:picMkLst>
            <pc:docMk/>
            <pc:sldMk cId="2484569380" sldId="322"/>
            <ac:picMk id="11" creationId="{107475C3-8D70-2B17-10B1-C28594467F87}"/>
          </ac:picMkLst>
        </pc:picChg>
      </pc:sldChg>
      <pc:sldChg chg="addSp delSp modSp add del mod ord">
        <pc:chgData name="Sarah Detwiler" userId="3d5100d8-aaa0-42b6-8233-af09b39f17d9" providerId="ADAL" clId="{33DAF689-E81A-43F4-882E-ACFCD1085BDC}" dt="2024-06-30T13:53:50.873" v="6293" actId="47"/>
        <pc:sldMkLst>
          <pc:docMk/>
          <pc:sldMk cId="3356546719" sldId="323"/>
        </pc:sldMkLst>
        <pc:spChg chg="mod">
          <ac:chgData name="Sarah Detwiler" userId="3d5100d8-aaa0-42b6-8233-af09b39f17d9" providerId="ADAL" clId="{33DAF689-E81A-43F4-882E-ACFCD1085BDC}" dt="2024-06-30T13:52:00.733" v="6259" actId="1076"/>
          <ac:spMkLst>
            <pc:docMk/>
            <pc:sldMk cId="3356546719" sldId="323"/>
            <ac:spMk id="3" creationId="{2AC615DC-D2A7-BBF9-8D02-014E1BD764B6}"/>
          </ac:spMkLst>
        </pc:spChg>
        <pc:spChg chg="mod">
          <ac:chgData name="Sarah Detwiler" userId="3d5100d8-aaa0-42b6-8233-af09b39f17d9" providerId="ADAL" clId="{33DAF689-E81A-43F4-882E-ACFCD1085BDC}" dt="2024-06-30T13:43:41.291" v="6163" actId="1076"/>
          <ac:spMkLst>
            <pc:docMk/>
            <pc:sldMk cId="3356546719" sldId="323"/>
            <ac:spMk id="4" creationId="{02553096-926D-EB9C-9D30-B5BA6083F1EF}"/>
          </ac:spMkLst>
        </pc:spChg>
        <pc:spChg chg="mod">
          <ac:chgData name="Sarah Detwiler" userId="3d5100d8-aaa0-42b6-8233-af09b39f17d9" providerId="ADAL" clId="{33DAF689-E81A-43F4-882E-ACFCD1085BDC}" dt="2024-06-30T13:51:57.863" v="6257" actId="14100"/>
          <ac:spMkLst>
            <pc:docMk/>
            <pc:sldMk cId="3356546719" sldId="323"/>
            <ac:spMk id="6" creationId="{9ED8B45E-B623-A92F-70FF-53EA8F008237}"/>
          </ac:spMkLst>
        </pc:spChg>
        <pc:picChg chg="add mod modCrop">
          <ac:chgData name="Sarah Detwiler" userId="3d5100d8-aaa0-42b6-8233-af09b39f17d9" providerId="ADAL" clId="{33DAF689-E81A-43F4-882E-ACFCD1085BDC}" dt="2024-06-30T13:43:28.211" v="6160" actId="1076"/>
          <ac:picMkLst>
            <pc:docMk/>
            <pc:sldMk cId="3356546719" sldId="323"/>
            <ac:picMk id="8" creationId="{AE0B3066-49A0-75B0-3D0B-7B36B13C0432}"/>
          </ac:picMkLst>
        </pc:picChg>
        <pc:picChg chg="add del mod">
          <ac:chgData name="Sarah Detwiler" userId="3d5100d8-aaa0-42b6-8233-af09b39f17d9" providerId="ADAL" clId="{33DAF689-E81A-43F4-882E-ACFCD1085BDC}" dt="2024-06-30T13:41:55.094" v="6136" actId="478"/>
          <ac:picMkLst>
            <pc:docMk/>
            <pc:sldMk cId="3356546719" sldId="323"/>
            <ac:picMk id="10" creationId="{EB2D2F10-C804-A352-C342-6684225024F3}"/>
          </ac:picMkLst>
        </pc:picChg>
        <pc:picChg chg="add mod modCrop">
          <ac:chgData name="Sarah Detwiler" userId="3d5100d8-aaa0-42b6-8233-af09b39f17d9" providerId="ADAL" clId="{33DAF689-E81A-43F4-882E-ACFCD1085BDC}" dt="2024-06-30T13:43:36.484" v="6162" actId="14100"/>
          <ac:picMkLst>
            <pc:docMk/>
            <pc:sldMk cId="3356546719" sldId="323"/>
            <ac:picMk id="12" creationId="{21E69D29-8212-DAA7-922B-ED80783E2B6D}"/>
          </ac:picMkLst>
        </pc:picChg>
      </pc:sldChg>
      <pc:sldChg chg="addSp modSp add mod ord modNotesTx">
        <pc:chgData name="Sarah Detwiler" userId="3d5100d8-aaa0-42b6-8233-af09b39f17d9" providerId="ADAL" clId="{33DAF689-E81A-43F4-882E-ACFCD1085BDC}" dt="2024-07-02T12:38:50.172" v="8378"/>
        <pc:sldMkLst>
          <pc:docMk/>
          <pc:sldMk cId="3101131293" sldId="324"/>
        </pc:sldMkLst>
        <pc:spChg chg="mod">
          <ac:chgData name="Sarah Detwiler" userId="3d5100d8-aaa0-42b6-8233-af09b39f17d9" providerId="ADAL" clId="{33DAF689-E81A-43F4-882E-ACFCD1085BDC}" dt="2024-06-30T12:01:13.299" v="5211" actId="6549"/>
          <ac:spMkLst>
            <pc:docMk/>
            <pc:sldMk cId="3101131293" sldId="324"/>
            <ac:spMk id="2" creationId="{6737A165-0069-2B71-3611-76F76E6FE0D1}"/>
          </ac:spMkLst>
        </pc:spChg>
        <pc:spChg chg="mod">
          <ac:chgData name="Sarah Detwiler" userId="3d5100d8-aaa0-42b6-8233-af09b39f17d9" providerId="ADAL" clId="{33DAF689-E81A-43F4-882E-ACFCD1085BDC}" dt="2024-07-02T12:37:41.637" v="8369" actId="27636"/>
          <ac:spMkLst>
            <pc:docMk/>
            <pc:sldMk cId="3101131293" sldId="324"/>
            <ac:spMk id="4" creationId="{02553096-926D-EB9C-9D30-B5BA6083F1EF}"/>
          </ac:spMkLst>
        </pc:spChg>
        <pc:spChg chg="add mod">
          <ac:chgData name="Sarah Detwiler" userId="3d5100d8-aaa0-42b6-8233-af09b39f17d9" providerId="ADAL" clId="{33DAF689-E81A-43F4-882E-ACFCD1085BDC}" dt="2024-07-02T12:38:05.860" v="8373" actId="1076"/>
          <ac:spMkLst>
            <pc:docMk/>
            <pc:sldMk cId="3101131293" sldId="324"/>
            <ac:spMk id="6" creationId="{7AA85C72-4DD8-9D33-0459-EFA89C8B255E}"/>
          </ac:spMkLst>
        </pc:spChg>
        <pc:picChg chg="add mod">
          <ac:chgData name="Sarah Detwiler" userId="3d5100d8-aaa0-42b6-8233-af09b39f17d9" providerId="ADAL" clId="{33DAF689-E81A-43F4-882E-ACFCD1085BDC}" dt="2024-06-30T12:07:02.707" v="5244" actId="1076"/>
          <ac:picMkLst>
            <pc:docMk/>
            <pc:sldMk cId="3101131293" sldId="324"/>
            <ac:picMk id="7" creationId="{674B3307-7DFF-F386-9A77-1FE4079907E8}"/>
          </ac:picMkLst>
        </pc:picChg>
        <pc:picChg chg="add mod">
          <ac:chgData name="Sarah Detwiler" userId="3d5100d8-aaa0-42b6-8233-af09b39f17d9" providerId="ADAL" clId="{33DAF689-E81A-43F4-882E-ACFCD1085BDC}" dt="2024-07-02T12:38:26.898" v="8376"/>
          <ac:picMkLst>
            <pc:docMk/>
            <pc:sldMk cId="3101131293" sldId="324"/>
            <ac:picMk id="8" creationId="{597DBBB8-340C-1C18-3A4D-7BF07C832D8E}"/>
          </ac:picMkLst>
        </pc:picChg>
        <pc:picChg chg="add mod">
          <ac:chgData name="Sarah Detwiler" userId="3d5100d8-aaa0-42b6-8233-af09b39f17d9" providerId="ADAL" clId="{33DAF689-E81A-43F4-882E-ACFCD1085BDC}" dt="2024-07-02T12:37:47.225" v="8371" actId="1076"/>
          <ac:picMkLst>
            <pc:docMk/>
            <pc:sldMk cId="3101131293" sldId="324"/>
            <ac:picMk id="9" creationId="{C42F344F-96CE-5364-62C1-0D50956E34E0}"/>
          </ac:picMkLst>
        </pc:picChg>
        <pc:picChg chg="add mod">
          <ac:chgData name="Sarah Detwiler" userId="3d5100d8-aaa0-42b6-8233-af09b39f17d9" providerId="ADAL" clId="{33DAF689-E81A-43F4-882E-ACFCD1085BDC}" dt="2024-07-02T12:37:45.256" v="8370" actId="1076"/>
          <ac:picMkLst>
            <pc:docMk/>
            <pc:sldMk cId="3101131293" sldId="324"/>
            <ac:picMk id="11" creationId="{3D5447D4-4ACD-FAA4-B4C3-E5A23D2C53A3}"/>
          </ac:picMkLst>
        </pc:picChg>
      </pc:sldChg>
      <pc:sldChg chg="addSp delSp modSp add del mod ord">
        <pc:chgData name="Sarah Detwiler" userId="3d5100d8-aaa0-42b6-8233-af09b39f17d9" providerId="ADAL" clId="{33DAF689-E81A-43F4-882E-ACFCD1085BDC}" dt="2024-07-02T12:24:02.590" v="8246" actId="47"/>
        <pc:sldMkLst>
          <pc:docMk/>
          <pc:sldMk cId="3412243977" sldId="325"/>
        </pc:sldMkLst>
        <pc:spChg chg="del">
          <ac:chgData name="Sarah Detwiler" userId="3d5100d8-aaa0-42b6-8233-af09b39f17d9" providerId="ADAL" clId="{33DAF689-E81A-43F4-882E-ACFCD1085BDC}" dt="2024-06-30T12:59:49.245" v="5521"/>
          <ac:spMkLst>
            <pc:docMk/>
            <pc:sldMk cId="3412243977" sldId="325"/>
            <ac:spMk id="2" creationId="{9368EE08-DB92-2A42-C003-D8162B33D277}"/>
          </ac:spMkLst>
        </pc:spChg>
        <pc:spChg chg="add mod">
          <ac:chgData name="Sarah Detwiler" userId="3d5100d8-aaa0-42b6-8233-af09b39f17d9" providerId="ADAL" clId="{33DAF689-E81A-43F4-882E-ACFCD1085BDC}" dt="2024-06-30T13:20:09.431" v="5899" actId="1076"/>
          <ac:spMkLst>
            <pc:docMk/>
            <pc:sldMk cId="3412243977" sldId="325"/>
            <ac:spMk id="3" creationId="{7FC01F71-CE73-DAE1-7D59-93E208A1FD7E}"/>
          </ac:spMkLst>
        </pc:spChg>
        <pc:spChg chg="add mod">
          <ac:chgData name="Sarah Detwiler" userId="3d5100d8-aaa0-42b6-8233-af09b39f17d9" providerId="ADAL" clId="{33DAF689-E81A-43F4-882E-ACFCD1085BDC}" dt="2024-06-30T13:07:08.261" v="5812" actId="1037"/>
          <ac:spMkLst>
            <pc:docMk/>
            <pc:sldMk cId="3412243977" sldId="325"/>
            <ac:spMk id="6" creationId="{C7282650-8BBF-0571-0701-D9711B65905F}"/>
          </ac:spMkLst>
        </pc:spChg>
        <pc:spChg chg="add mod">
          <ac:chgData name="Sarah Detwiler" userId="3d5100d8-aaa0-42b6-8233-af09b39f17d9" providerId="ADAL" clId="{33DAF689-E81A-43F4-882E-ACFCD1085BDC}" dt="2024-06-30T13:07:08.261" v="5812" actId="1037"/>
          <ac:spMkLst>
            <pc:docMk/>
            <pc:sldMk cId="3412243977" sldId="325"/>
            <ac:spMk id="8" creationId="{BA22CCE8-C262-060A-45B9-8376FB651FC7}"/>
          </ac:spMkLst>
        </pc:spChg>
        <pc:spChg chg="add del mod">
          <ac:chgData name="Sarah Detwiler" userId="3d5100d8-aaa0-42b6-8233-af09b39f17d9" providerId="ADAL" clId="{33DAF689-E81A-43F4-882E-ACFCD1085BDC}" dt="2024-06-30T13:06:12.329" v="5730" actId="478"/>
          <ac:spMkLst>
            <pc:docMk/>
            <pc:sldMk cId="3412243977" sldId="325"/>
            <ac:spMk id="24" creationId="{29ED772C-153F-7D91-AF72-2DAD6B235457}"/>
          </ac:spMkLst>
        </pc:spChg>
        <pc:spChg chg="add mod">
          <ac:chgData name="Sarah Detwiler" userId="3d5100d8-aaa0-42b6-8233-af09b39f17d9" providerId="ADAL" clId="{33DAF689-E81A-43F4-882E-ACFCD1085BDC}" dt="2024-06-30T13:07:08.261" v="5812" actId="1037"/>
          <ac:spMkLst>
            <pc:docMk/>
            <pc:sldMk cId="3412243977" sldId="325"/>
            <ac:spMk id="25" creationId="{158FD0FD-9BC3-ED2E-A3D2-23B64082010E}"/>
          </ac:spMkLst>
        </pc:spChg>
        <pc:spChg chg="add mod">
          <ac:chgData name="Sarah Detwiler" userId="3d5100d8-aaa0-42b6-8233-af09b39f17d9" providerId="ADAL" clId="{33DAF689-E81A-43F4-882E-ACFCD1085BDC}" dt="2024-06-30T13:07:08.261" v="5812" actId="1037"/>
          <ac:spMkLst>
            <pc:docMk/>
            <pc:sldMk cId="3412243977" sldId="325"/>
            <ac:spMk id="26" creationId="{8B7F07B1-27FB-9936-43BE-CB6B55D2937F}"/>
          </ac:spMkLst>
        </pc:spChg>
        <pc:spChg chg="add mod">
          <ac:chgData name="Sarah Detwiler" userId="3d5100d8-aaa0-42b6-8233-af09b39f17d9" providerId="ADAL" clId="{33DAF689-E81A-43F4-882E-ACFCD1085BDC}" dt="2024-06-30T13:09:36.914" v="5858" actId="948"/>
          <ac:spMkLst>
            <pc:docMk/>
            <pc:sldMk cId="3412243977" sldId="325"/>
            <ac:spMk id="27" creationId="{B879A1CB-CBF4-2C7E-465B-AACF9743F1C7}"/>
          </ac:spMkLst>
        </pc:spChg>
        <pc:spChg chg="add del mod">
          <ac:chgData name="Sarah Detwiler" userId="3d5100d8-aaa0-42b6-8233-af09b39f17d9" providerId="ADAL" clId="{33DAF689-E81A-43F4-882E-ACFCD1085BDC}" dt="2024-06-30T13:06:14.799" v="5731" actId="478"/>
          <ac:spMkLst>
            <pc:docMk/>
            <pc:sldMk cId="3412243977" sldId="325"/>
            <ac:spMk id="29" creationId="{368D6C92-B067-3858-598D-89C1364259E9}"/>
          </ac:spMkLst>
        </pc:spChg>
        <pc:graphicFrameChg chg="add mod">
          <ac:chgData name="Sarah Detwiler" userId="3d5100d8-aaa0-42b6-8233-af09b39f17d9" providerId="ADAL" clId="{33DAF689-E81A-43F4-882E-ACFCD1085BDC}" dt="2024-06-30T13:07:08.261" v="5812" actId="1037"/>
          <ac:graphicFrameMkLst>
            <pc:docMk/>
            <pc:sldMk cId="3412243977" sldId="325"/>
            <ac:graphicFrameMk id="4" creationId="{A831A79A-C3BB-96B3-23A1-3C5B5E300430}"/>
          </ac:graphicFrameMkLst>
        </pc:graphicFrameChg>
        <pc:graphicFrameChg chg="del">
          <ac:chgData name="Sarah Detwiler" userId="3d5100d8-aaa0-42b6-8233-af09b39f17d9" providerId="ADAL" clId="{33DAF689-E81A-43F4-882E-ACFCD1085BDC}" dt="2024-06-30T13:02:10.647" v="5523" actId="478"/>
          <ac:graphicFrameMkLst>
            <pc:docMk/>
            <pc:sldMk cId="3412243977" sldId="325"/>
            <ac:graphicFrameMk id="7" creationId="{27504BF5-4D40-245B-BB49-FFDF55DC740B}"/>
          </ac:graphicFrameMkLst>
        </pc:graphicFrameChg>
        <pc:picChg chg="add mod">
          <ac:chgData name="Sarah Detwiler" userId="3d5100d8-aaa0-42b6-8233-af09b39f17d9" providerId="ADAL" clId="{33DAF689-E81A-43F4-882E-ACFCD1085BDC}" dt="2024-06-30T13:07:08.261" v="5812" actId="1037"/>
          <ac:picMkLst>
            <pc:docMk/>
            <pc:sldMk cId="3412243977" sldId="325"/>
            <ac:picMk id="10" creationId="{41815EC9-09E9-303F-99D0-0C873C27A628}"/>
          </ac:picMkLst>
        </pc:picChg>
        <pc:picChg chg="add mod">
          <ac:chgData name="Sarah Detwiler" userId="3d5100d8-aaa0-42b6-8233-af09b39f17d9" providerId="ADAL" clId="{33DAF689-E81A-43F4-882E-ACFCD1085BDC}" dt="2024-06-30T13:07:08.261" v="5812" actId="1037"/>
          <ac:picMkLst>
            <pc:docMk/>
            <pc:sldMk cId="3412243977" sldId="325"/>
            <ac:picMk id="22" creationId="{D114462B-0B0E-0871-5B40-7DD2AD85A7E4}"/>
          </ac:picMkLst>
        </pc:picChg>
        <pc:picChg chg="add del mod modCrop">
          <ac:chgData name="Sarah Detwiler" userId="3d5100d8-aaa0-42b6-8233-af09b39f17d9" providerId="ADAL" clId="{33DAF689-E81A-43F4-882E-ACFCD1085BDC}" dt="2024-06-30T13:19:10.163" v="5884" actId="478"/>
          <ac:picMkLst>
            <pc:docMk/>
            <pc:sldMk cId="3412243977" sldId="325"/>
            <ac:picMk id="31" creationId="{3632830A-490D-832B-D70A-4C2B3C3CA805}"/>
          </ac:picMkLst>
        </pc:picChg>
        <pc:picChg chg="add mod modCrop">
          <ac:chgData name="Sarah Detwiler" userId="3d5100d8-aaa0-42b6-8233-af09b39f17d9" providerId="ADAL" clId="{33DAF689-E81A-43F4-882E-ACFCD1085BDC}" dt="2024-06-30T13:20:05.756" v="5898" actId="1076"/>
          <ac:picMkLst>
            <pc:docMk/>
            <pc:sldMk cId="3412243977" sldId="325"/>
            <ac:picMk id="33" creationId="{033826BB-1AC9-7A5B-0787-5B32E4A5A02E}"/>
          </ac:picMkLst>
        </pc:picChg>
      </pc:sldChg>
      <pc:sldChg chg="add del ord">
        <pc:chgData name="Sarah Detwiler" userId="3d5100d8-aaa0-42b6-8233-af09b39f17d9" providerId="ADAL" clId="{33DAF689-E81A-43F4-882E-ACFCD1085BDC}" dt="2024-06-30T13:54:10.715" v="6296" actId="47"/>
        <pc:sldMkLst>
          <pc:docMk/>
          <pc:sldMk cId="4101173296" sldId="326"/>
        </pc:sldMkLst>
      </pc:sldChg>
      <pc:sldChg chg="modSp add mod ord modNotesTx">
        <pc:chgData name="Sarah Detwiler" userId="3d5100d8-aaa0-42b6-8233-af09b39f17d9" providerId="ADAL" clId="{33DAF689-E81A-43F4-882E-ACFCD1085BDC}" dt="2024-07-02T12:48:56.105" v="8569" actId="20577"/>
        <pc:sldMkLst>
          <pc:docMk/>
          <pc:sldMk cId="2009345888" sldId="327"/>
        </pc:sldMkLst>
        <pc:spChg chg="mod">
          <ac:chgData name="Sarah Detwiler" userId="3d5100d8-aaa0-42b6-8233-af09b39f17d9" providerId="ADAL" clId="{33DAF689-E81A-43F4-882E-ACFCD1085BDC}" dt="2024-06-30T13:39:29.968" v="6124" actId="113"/>
          <ac:spMkLst>
            <pc:docMk/>
            <pc:sldMk cId="2009345888" sldId="327"/>
            <ac:spMk id="2" creationId="{44EBFDBF-2B8A-0031-1279-60D68CD4B289}"/>
          </ac:spMkLst>
        </pc:spChg>
      </pc:sldChg>
      <pc:sldChg chg="add del">
        <pc:chgData name="Sarah Detwiler" userId="3d5100d8-aaa0-42b6-8233-af09b39f17d9" providerId="ADAL" clId="{33DAF689-E81A-43F4-882E-ACFCD1085BDC}" dt="2024-07-02T12:21:35.099" v="8236" actId="47"/>
        <pc:sldMkLst>
          <pc:docMk/>
          <pc:sldMk cId="3707968572" sldId="328"/>
        </pc:sldMkLst>
      </pc:sldChg>
      <pc:sldChg chg="addSp delSp modSp add del mod">
        <pc:chgData name="Sarah Detwiler" userId="3d5100d8-aaa0-42b6-8233-af09b39f17d9" providerId="ADAL" clId="{33DAF689-E81A-43F4-882E-ACFCD1085BDC}" dt="2024-07-01T12:52:10.750" v="6672" actId="47"/>
        <pc:sldMkLst>
          <pc:docMk/>
          <pc:sldMk cId="2719760241" sldId="329"/>
        </pc:sldMkLst>
        <pc:spChg chg="del">
          <ac:chgData name="Sarah Detwiler" userId="3d5100d8-aaa0-42b6-8233-af09b39f17d9" providerId="ADAL" clId="{33DAF689-E81A-43F4-882E-ACFCD1085BDC}" dt="2024-06-30T13:57:30.004" v="6342" actId="478"/>
          <ac:spMkLst>
            <pc:docMk/>
            <pc:sldMk cId="2719760241" sldId="329"/>
            <ac:spMk id="2" creationId="{9368EE08-DB92-2A42-C003-D8162B33D277}"/>
          </ac:spMkLst>
        </pc:spChg>
        <pc:spChg chg="del mod">
          <ac:chgData name="Sarah Detwiler" userId="3d5100d8-aaa0-42b6-8233-af09b39f17d9" providerId="ADAL" clId="{33DAF689-E81A-43F4-882E-ACFCD1085BDC}" dt="2024-06-30T14:03:21.964" v="6461" actId="478"/>
          <ac:spMkLst>
            <pc:docMk/>
            <pc:sldMk cId="2719760241" sldId="329"/>
            <ac:spMk id="3" creationId="{4605C097-8DBD-17FE-542D-8CB9E52250AF}"/>
          </ac:spMkLst>
        </pc:spChg>
        <pc:spChg chg="add del mod">
          <ac:chgData name="Sarah Detwiler" userId="3d5100d8-aaa0-42b6-8233-af09b39f17d9" providerId="ADAL" clId="{33DAF689-E81A-43F4-882E-ACFCD1085BDC}" dt="2024-07-01T12:47:54.832" v="6628" actId="21"/>
          <ac:spMkLst>
            <pc:docMk/>
            <pc:sldMk cId="2719760241" sldId="329"/>
            <ac:spMk id="4" creationId="{5694D3A6-DE30-FECD-30F1-DC2D384AD58D}"/>
          </ac:spMkLst>
        </pc:spChg>
        <pc:spChg chg="add del mod">
          <ac:chgData name="Sarah Detwiler" userId="3d5100d8-aaa0-42b6-8233-af09b39f17d9" providerId="ADAL" clId="{33DAF689-E81A-43F4-882E-ACFCD1085BDC}" dt="2024-06-30T13:57:32.225" v="6343" actId="478"/>
          <ac:spMkLst>
            <pc:docMk/>
            <pc:sldMk cId="2719760241" sldId="329"/>
            <ac:spMk id="8" creationId="{4D5791E9-3AD1-D50C-68FE-EB3784D9FAC0}"/>
          </ac:spMkLst>
        </pc:spChg>
        <pc:spChg chg="add mod">
          <ac:chgData name="Sarah Detwiler" userId="3d5100d8-aaa0-42b6-8233-af09b39f17d9" providerId="ADAL" clId="{33DAF689-E81A-43F4-882E-ACFCD1085BDC}" dt="2024-06-30T14:04:41.816" v="6505" actId="1076"/>
          <ac:spMkLst>
            <pc:docMk/>
            <pc:sldMk cId="2719760241" sldId="329"/>
            <ac:spMk id="23" creationId="{B06A3ECD-4183-074F-EAB2-6BE2D844E4CD}"/>
          </ac:spMkLst>
        </pc:spChg>
        <pc:spChg chg="add del mod">
          <ac:chgData name="Sarah Detwiler" userId="3d5100d8-aaa0-42b6-8233-af09b39f17d9" providerId="ADAL" clId="{33DAF689-E81A-43F4-882E-ACFCD1085BDC}" dt="2024-06-30T14:03:23.480" v="6462" actId="478"/>
          <ac:spMkLst>
            <pc:docMk/>
            <pc:sldMk cId="2719760241" sldId="329"/>
            <ac:spMk id="25" creationId="{7F8D0B1F-00BC-AE6C-E29C-290E1773E125}"/>
          </ac:spMkLst>
        </pc:spChg>
        <pc:spChg chg="add mod">
          <ac:chgData name="Sarah Detwiler" userId="3d5100d8-aaa0-42b6-8233-af09b39f17d9" providerId="ADAL" clId="{33DAF689-E81A-43F4-882E-ACFCD1085BDC}" dt="2024-07-01T12:48:56.973" v="6645" actId="14100"/>
          <ac:spMkLst>
            <pc:docMk/>
            <pc:sldMk cId="2719760241" sldId="329"/>
            <ac:spMk id="30" creationId="{5694D3A6-DE30-FECD-30F1-DC2D384AD58D}"/>
          </ac:spMkLst>
        </pc:spChg>
        <pc:spChg chg="add mod">
          <ac:chgData name="Sarah Detwiler" userId="3d5100d8-aaa0-42b6-8233-af09b39f17d9" providerId="ADAL" clId="{33DAF689-E81A-43F4-882E-ACFCD1085BDC}" dt="2024-07-01T12:50:33.839" v="6667" actId="14100"/>
          <ac:spMkLst>
            <pc:docMk/>
            <pc:sldMk cId="2719760241" sldId="329"/>
            <ac:spMk id="39" creationId="{C6EE9C36-25ED-8EA4-609C-5A14EC5B5826}"/>
          </ac:spMkLst>
        </pc:spChg>
        <pc:picChg chg="del mod ord">
          <ac:chgData name="Sarah Detwiler" userId="3d5100d8-aaa0-42b6-8233-af09b39f17d9" providerId="ADAL" clId="{33DAF689-E81A-43F4-882E-ACFCD1085BDC}" dt="2024-06-30T14:05:53.951" v="6518" actId="21"/>
          <ac:picMkLst>
            <pc:docMk/>
            <pc:sldMk cId="2719760241" sldId="329"/>
            <ac:picMk id="6" creationId="{975439C6-0ACE-4A5E-5230-D8CC55B7FCF2}"/>
          </ac:picMkLst>
        </pc:picChg>
        <pc:picChg chg="add del mod">
          <ac:chgData name="Sarah Detwiler" userId="3d5100d8-aaa0-42b6-8233-af09b39f17d9" providerId="ADAL" clId="{33DAF689-E81A-43F4-882E-ACFCD1085BDC}" dt="2024-06-30T14:05:37.956" v="6510" actId="21"/>
          <ac:picMkLst>
            <pc:docMk/>
            <pc:sldMk cId="2719760241" sldId="329"/>
            <ac:picMk id="22" creationId="{23E62BC5-7562-B9F8-5AC5-E560187C2F18}"/>
          </ac:picMkLst>
        </pc:picChg>
        <pc:picChg chg="add del mod modCrop">
          <ac:chgData name="Sarah Detwiler" userId="3d5100d8-aaa0-42b6-8233-af09b39f17d9" providerId="ADAL" clId="{33DAF689-E81A-43F4-882E-ACFCD1085BDC}" dt="2024-07-01T12:47:54.832" v="6628" actId="21"/>
          <ac:picMkLst>
            <pc:docMk/>
            <pc:sldMk cId="2719760241" sldId="329"/>
            <ac:picMk id="27" creationId="{4407DC19-A13D-0729-350A-E558BD06F503}"/>
          </ac:picMkLst>
        </pc:picChg>
        <pc:picChg chg="add del mod">
          <ac:chgData name="Sarah Detwiler" userId="3d5100d8-aaa0-42b6-8233-af09b39f17d9" providerId="ADAL" clId="{33DAF689-E81A-43F4-882E-ACFCD1085BDC}" dt="2024-07-01T12:47:54.832" v="6628" actId="21"/>
          <ac:picMkLst>
            <pc:docMk/>
            <pc:sldMk cId="2719760241" sldId="329"/>
            <ac:picMk id="28" creationId="{975439C6-0ACE-4A5E-5230-D8CC55B7FCF2}"/>
          </ac:picMkLst>
        </pc:picChg>
        <pc:picChg chg="add mod">
          <ac:chgData name="Sarah Detwiler" userId="3d5100d8-aaa0-42b6-8233-af09b39f17d9" providerId="ADAL" clId="{33DAF689-E81A-43F4-882E-ACFCD1085BDC}" dt="2024-07-01T12:49:16.162" v="6652" actId="1038"/>
          <ac:picMkLst>
            <pc:docMk/>
            <pc:sldMk cId="2719760241" sldId="329"/>
            <ac:picMk id="29" creationId="{E96DDAE5-84FF-F677-621A-9AF3567BAABC}"/>
          </ac:picMkLst>
        </pc:picChg>
        <pc:picChg chg="add del mod modCrop">
          <ac:chgData name="Sarah Detwiler" userId="3d5100d8-aaa0-42b6-8233-af09b39f17d9" providerId="ADAL" clId="{33DAF689-E81A-43F4-882E-ACFCD1085BDC}" dt="2024-07-01T12:49:41.299" v="6656" actId="21"/>
          <ac:picMkLst>
            <pc:docMk/>
            <pc:sldMk cId="2719760241" sldId="329"/>
            <ac:picMk id="31" creationId="{4407DC19-A13D-0729-350A-E558BD06F503}"/>
          </ac:picMkLst>
        </pc:picChg>
        <pc:picChg chg="add del mod">
          <ac:chgData name="Sarah Detwiler" userId="3d5100d8-aaa0-42b6-8233-af09b39f17d9" providerId="ADAL" clId="{33DAF689-E81A-43F4-882E-ACFCD1085BDC}" dt="2024-07-01T12:49:41.299" v="6656" actId="21"/>
          <ac:picMkLst>
            <pc:docMk/>
            <pc:sldMk cId="2719760241" sldId="329"/>
            <ac:picMk id="32" creationId="{975439C6-0ACE-4A5E-5230-D8CC55B7FCF2}"/>
          </ac:picMkLst>
        </pc:picChg>
        <pc:picChg chg="add mod">
          <ac:chgData name="Sarah Detwiler" userId="3d5100d8-aaa0-42b6-8233-af09b39f17d9" providerId="ADAL" clId="{33DAF689-E81A-43F4-882E-ACFCD1085BDC}" dt="2024-07-01T12:49:26.373" v="6653"/>
          <ac:picMkLst>
            <pc:docMk/>
            <pc:sldMk cId="2719760241" sldId="329"/>
            <ac:picMk id="33" creationId="{3D8E311F-09C7-A378-C547-BDFDDFB4847F}"/>
          </ac:picMkLst>
        </pc:picChg>
        <pc:picChg chg="add mod modCrop">
          <ac:chgData name="Sarah Detwiler" userId="3d5100d8-aaa0-42b6-8233-af09b39f17d9" providerId="ADAL" clId="{33DAF689-E81A-43F4-882E-ACFCD1085BDC}" dt="2024-07-01T12:50:07.273" v="6661" actId="1076"/>
          <ac:picMkLst>
            <pc:docMk/>
            <pc:sldMk cId="2719760241" sldId="329"/>
            <ac:picMk id="34" creationId="{9B1020DE-2195-3785-9454-575E7D4FFF74}"/>
          </ac:picMkLst>
        </pc:picChg>
        <pc:picChg chg="add mod">
          <ac:chgData name="Sarah Detwiler" userId="3d5100d8-aaa0-42b6-8233-af09b39f17d9" providerId="ADAL" clId="{33DAF689-E81A-43F4-882E-ACFCD1085BDC}" dt="2024-07-01T12:49:59.183" v="6660" actId="1076"/>
          <ac:picMkLst>
            <pc:docMk/>
            <pc:sldMk cId="2719760241" sldId="329"/>
            <ac:picMk id="35" creationId="{4407DC19-A13D-0729-350A-E558BD06F503}"/>
          </ac:picMkLst>
        </pc:picChg>
        <pc:picChg chg="add mod">
          <ac:chgData name="Sarah Detwiler" userId="3d5100d8-aaa0-42b6-8233-af09b39f17d9" providerId="ADAL" clId="{33DAF689-E81A-43F4-882E-ACFCD1085BDC}" dt="2024-07-01T12:49:41.824" v="6657"/>
          <ac:picMkLst>
            <pc:docMk/>
            <pc:sldMk cId="2719760241" sldId="329"/>
            <ac:picMk id="36" creationId="{975439C6-0ACE-4A5E-5230-D8CC55B7FCF2}"/>
          </ac:picMkLst>
        </pc:picChg>
        <pc:picChg chg="add mod">
          <ac:chgData name="Sarah Detwiler" userId="3d5100d8-aaa0-42b6-8233-af09b39f17d9" providerId="ADAL" clId="{33DAF689-E81A-43F4-882E-ACFCD1085BDC}" dt="2024-07-01T12:49:43.872" v="6658"/>
          <ac:picMkLst>
            <pc:docMk/>
            <pc:sldMk cId="2719760241" sldId="329"/>
            <ac:picMk id="37" creationId="{E425811C-043F-5AA9-4C68-655728826C28}"/>
          </ac:picMkLst>
        </pc:picChg>
        <pc:picChg chg="add mod">
          <ac:chgData name="Sarah Detwiler" userId="3d5100d8-aaa0-42b6-8233-af09b39f17d9" providerId="ADAL" clId="{33DAF689-E81A-43F4-882E-ACFCD1085BDC}" dt="2024-07-01T12:49:43.872" v="6658"/>
          <ac:picMkLst>
            <pc:docMk/>
            <pc:sldMk cId="2719760241" sldId="329"/>
            <ac:picMk id="38" creationId="{B1B17104-77A5-59F3-77D3-2EC1244DAF88}"/>
          </ac:picMkLst>
        </pc:picChg>
      </pc:sldChg>
      <pc:sldChg chg="new del">
        <pc:chgData name="Sarah Detwiler" userId="3d5100d8-aaa0-42b6-8233-af09b39f17d9" providerId="ADAL" clId="{33DAF689-E81A-43F4-882E-ACFCD1085BDC}" dt="2024-06-30T14:10:50.952" v="6572" actId="47"/>
        <pc:sldMkLst>
          <pc:docMk/>
          <pc:sldMk cId="69464985" sldId="330"/>
        </pc:sldMkLst>
      </pc:sldChg>
      <pc:sldChg chg="addSp delSp modSp new del mod">
        <pc:chgData name="Sarah Detwiler" userId="3d5100d8-aaa0-42b6-8233-af09b39f17d9" providerId="ADAL" clId="{33DAF689-E81A-43F4-882E-ACFCD1085BDC}" dt="2024-07-02T10:59:31.853" v="7013" actId="47"/>
        <pc:sldMkLst>
          <pc:docMk/>
          <pc:sldMk cId="561278464" sldId="331"/>
        </pc:sldMkLst>
        <pc:spChg chg="add mod">
          <ac:chgData name="Sarah Detwiler" userId="3d5100d8-aaa0-42b6-8233-af09b39f17d9" providerId="ADAL" clId="{33DAF689-E81A-43F4-882E-ACFCD1085BDC}" dt="2024-06-30T14:13:27.398" v="6609" actId="14100"/>
          <ac:spMkLst>
            <pc:docMk/>
            <pc:sldMk cId="561278464" sldId="331"/>
            <ac:spMk id="4" creationId="{D3E3B453-7691-E2E4-AB3C-BF12E2BCA5C8}"/>
          </ac:spMkLst>
        </pc:spChg>
        <pc:spChg chg="add mod">
          <ac:chgData name="Sarah Detwiler" userId="3d5100d8-aaa0-42b6-8233-af09b39f17d9" providerId="ADAL" clId="{33DAF689-E81A-43F4-882E-ACFCD1085BDC}" dt="2024-06-30T14:12:39.461" v="6582"/>
          <ac:spMkLst>
            <pc:docMk/>
            <pc:sldMk cId="561278464" sldId="331"/>
            <ac:spMk id="7" creationId="{196AA11D-D517-92A1-D118-95D6897F6FCE}"/>
          </ac:spMkLst>
        </pc:spChg>
        <pc:spChg chg="add mod">
          <ac:chgData name="Sarah Detwiler" userId="3d5100d8-aaa0-42b6-8233-af09b39f17d9" providerId="ADAL" clId="{33DAF689-E81A-43F4-882E-ACFCD1085BDC}" dt="2024-07-01T12:51:27.867" v="6671" actId="14100"/>
          <ac:spMkLst>
            <pc:docMk/>
            <pc:sldMk cId="561278464" sldId="331"/>
            <ac:spMk id="9" creationId="{A547F351-3BBA-1B28-4661-30D7009F8CA3}"/>
          </ac:spMkLst>
        </pc:spChg>
        <pc:spChg chg="add del mod">
          <ac:chgData name="Sarah Detwiler" userId="3d5100d8-aaa0-42b6-8233-af09b39f17d9" providerId="ADAL" clId="{33DAF689-E81A-43F4-882E-ACFCD1085BDC}" dt="2024-07-02T10:50:37.581" v="6923" actId="21"/>
          <ac:spMkLst>
            <pc:docMk/>
            <pc:sldMk cId="561278464" sldId="331"/>
            <ac:spMk id="11" creationId="{3A5CE3C1-9FBB-9FA7-83A9-EF5B6FE41D44}"/>
          </ac:spMkLst>
        </pc:spChg>
        <pc:picChg chg="add mod modCrop">
          <ac:chgData name="Sarah Detwiler" userId="3d5100d8-aaa0-42b6-8233-af09b39f17d9" providerId="ADAL" clId="{33DAF689-E81A-43F4-882E-ACFCD1085BDC}" dt="2024-07-01T12:47:24.654" v="6625"/>
          <ac:picMkLst>
            <pc:docMk/>
            <pc:sldMk cId="561278464" sldId="331"/>
            <ac:picMk id="3" creationId="{BDC90957-CC55-B763-7804-F16AE1B94D42}"/>
          </ac:picMkLst>
        </pc:picChg>
        <pc:picChg chg="add mod">
          <ac:chgData name="Sarah Detwiler" userId="3d5100d8-aaa0-42b6-8233-af09b39f17d9" providerId="ADAL" clId="{33DAF689-E81A-43F4-882E-ACFCD1085BDC}" dt="2024-06-30T14:13:46.232" v="6611"/>
          <ac:picMkLst>
            <pc:docMk/>
            <pc:sldMk cId="561278464" sldId="331"/>
            <ac:picMk id="5" creationId="{7CEAEEB4-F4C5-2D97-66CB-F31E199FB1DA}"/>
          </ac:picMkLst>
        </pc:picChg>
        <pc:picChg chg="add mod">
          <ac:chgData name="Sarah Detwiler" userId="3d5100d8-aaa0-42b6-8233-af09b39f17d9" providerId="ADAL" clId="{33DAF689-E81A-43F4-882E-ACFCD1085BDC}" dt="2024-06-30T14:13:33.239" v="6610" actId="1076"/>
          <ac:picMkLst>
            <pc:docMk/>
            <pc:sldMk cId="561278464" sldId="331"/>
            <ac:picMk id="6" creationId="{6892CB5D-9727-9CE6-8F9C-ADAC81ECE6D1}"/>
          </ac:picMkLst>
        </pc:picChg>
        <pc:picChg chg="add del mod">
          <ac:chgData name="Sarah Detwiler" userId="3d5100d8-aaa0-42b6-8233-af09b39f17d9" providerId="ADAL" clId="{33DAF689-E81A-43F4-882E-ACFCD1085BDC}" dt="2024-07-02T10:47:29.440" v="6698" actId="478"/>
          <ac:picMkLst>
            <pc:docMk/>
            <pc:sldMk cId="561278464" sldId="331"/>
            <ac:picMk id="8" creationId="{5688113C-7E65-2937-0142-8BF27AF6AC1A}"/>
          </ac:picMkLst>
        </pc:picChg>
        <pc:picChg chg="add del mod ord">
          <ac:chgData name="Sarah Detwiler" userId="3d5100d8-aaa0-42b6-8233-af09b39f17d9" providerId="ADAL" clId="{33DAF689-E81A-43F4-882E-ACFCD1085BDC}" dt="2024-07-01T12:50:56.841" v="6668" actId="478"/>
          <ac:picMkLst>
            <pc:docMk/>
            <pc:sldMk cId="561278464" sldId="331"/>
            <ac:picMk id="8" creationId="{B488177F-D6EF-667E-3BDF-752846E8B716}"/>
          </ac:picMkLst>
        </pc:picChg>
        <pc:picChg chg="add del mod">
          <ac:chgData name="Sarah Detwiler" userId="3d5100d8-aaa0-42b6-8233-af09b39f17d9" providerId="ADAL" clId="{33DAF689-E81A-43F4-882E-ACFCD1085BDC}" dt="2024-07-02T10:48:02.575" v="6705" actId="478"/>
          <ac:picMkLst>
            <pc:docMk/>
            <pc:sldMk cId="561278464" sldId="331"/>
            <ac:picMk id="10" creationId="{857993FF-FF62-15AF-2660-83D5AA318E74}"/>
          </ac:picMkLst>
        </pc:picChg>
        <pc:picChg chg="add del mod">
          <ac:chgData name="Sarah Detwiler" userId="3d5100d8-aaa0-42b6-8233-af09b39f17d9" providerId="ADAL" clId="{33DAF689-E81A-43F4-882E-ACFCD1085BDC}" dt="2024-07-02T10:50:37.581" v="6923" actId="21"/>
          <ac:picMkLst>
            <pc:docMk/>
            <pc:sldMk cId="561278464" sldId="331"/>
            <ac:picMk id="12" creationId="{0F32EC4D-F696-519D-C458-B41385416A8F}"/>
          </ac:picMkLst>
        </pc:picChg>
      </pc:sldChg>
      <pc:sldChg chg="addSp delSp modSp add del mod">
        <pc:chgData name="Sarah Detwiler" userId="3d5100d8-aaa0-42b6-8233-af09b39f17d9" providerId="ADAL" clId="{33DAF689-E81A-43F4-882E-ACFCD1085BDC}" dt="2024-07-02T12:21:37.515" v="8237" actId="47"/>
        <pc:sldMkLst>
          <pc:docMk/>
          <pc:sldMk cId="1165432024" sldId="332"/>
        </pc:sldMkLst>
        <pc:spChg chg="del">
          <ac:chgData name="Sarah Detwiler" userId="3d5100d8-aaa0-42b6-8233-af09b39f17d9" providerId="ADAL" clId="{33DAF689-E81A-43F4-882E-ACFCD1085BDC}" dt="2024-06-30T14:11:08.249" v="6574" actId="478"/>
          <ac:spMkLst>
            <pc:docMk/>
            <pc:sldMk cId="1165432024" sldId="332"/>
            <ac:spMk id="2" creationId="{9368EE08-DB92-2A42-C003-D8162B33D277}"/>
          </ac:spMkLst>
        </pc:spChg>
        <pc:spChg chg="add del mod">
          <ac:chgData name="Sarah Detwiler" userId="3d5100d8-aaa0-42b6-8233-af09b39f17d9" providerId="ADAL" clId="{33DAF689-E81A-43F4-882E-ACFCD1085BDC}" dt="2024-06-30T14:11:10.614" v="6575" actId="478"/>
          <ac:spMkLst>
            <pc:docMk/>
            <pc:sldMk cId="1165432024" sldId="332"/>
            <ac:spMk id="6" creationId="{17A250F4-A83F-AD10-1931-3FA0CFC4579F}"/>
          </ac:spMkLst>
        </pc:spChg>
      </pc:sldChg>
      <pc:sldChg chg="add del">
        <pc:chgData name="Sarah Detwiler" userId="3d5100d8-aaa0-42b6-8233-af09b39f17d9" providerId="ADAL" clId="{33DAF689-E81A-43F4-882E-ACFCD1085BDC}" dt="2024-07-02T12:05:31.734" v="7881" actId="47"/>
        <pc:sldMkLst>
          <pc:docMk/>
          <pc:sldMk cId="3614824056" sldId="333"/>
        </pc:sldMkLst>
      </pc:sldChg>
      <pc:sldChg chg="addSp delSp modSp add del mod ord">
        <pc:chgData name="Sarah Detwiler" userId="3d5100d8-aaa0-42b6-8233-af09b39f17d9" providerId="ADAL" clId="{33DAF689-E81A-43F4-882E-ACFCD1085BDC}" dt="2024-07-02T10:53:46.490" v="6960" actId="47"/>
        <pc:sldMkLst>
          <pc:docMk/>
          <pc:sldMk cId="713166911" sldId="334"/>
        </pc:sldMkLst>
        <pc:spChg chg="del">
          <ac:chgData name="Sarah Detwiler" userId="3d5100d8-aaa0-42b6-8233-af09b39f17d9" providerId="ADAL" clId="{33DAF689-E81A-43F4-882E-ACFCD1085BDC}" dt="2024-07-02T10:50:41.962" v="6924" actId="478"/>
          <ac:spMkLst>
            <pc:docMk/>
            <pc:sldMk cId="713166911" sldId="334"/>
            <ac:spMk id="4" creationId="{858BF0B8-8E61-C15D-C30C-BA159C8455C5}"/>
          </ac:spMkLst>
        </pc:spChg>
        <pc:spChg chg="add del mod">
          <ac:chgData name="Sarah Detwiler" userId="3d5100d8-aaa0-42b6-8233-af09b39f17d9" providerId="ADAL" clId="{33DAF689-E81A-43F4-882E-ACFCD1085BDC}" dt="2024-07-02T10:50:45.038" v="6925" actId="478"/>
          <ac:spMkLst>
            <pc:docMk/>
            <pc:sldMk cId="713166911" sldId="334"/>
            <ac:spMk id="8" creationId="{3B076520-E570-6092-62FE-10E0929B8CE3}"/>
          </ac:spMkLst>
        </pc:spChg>
        <pc:spChg chg="add mod">
          <ac:chgData name="Sarah Detwiler" userId="3d5100d8-aaa0-42b6-8233-af09b39f17d9" providerId="ADAL" clId="{33DAF689-E81A-43F4-882E-ACFCD1085BDC}" dt="2024-07-02T10:50:57.383" v="6928" actId="14100"/>
          <ac:spMkLst>
            <pc:docMk/>
            <pc:sldMk cId="713166911" sldId="334"/>
            <ac:spMk id="9" creationId="{3A5CE3C1-9FBB-9FA7-83A9-EF5B6FE41D44}"/>
          </ac:spMkLst>
        </pc:spChg>
        <pc:picChg chg="add mod">
          <ac:chgData name="Sarah Detwiler" userId="3d5100d8-aaa0-42b6-8233-af09b39f17d9" providerId="ADAL" clId="{33DAF689-E81A-43F4-882E-ACFCD1085BDC}" dt="2024-07-02T10:50:57.383" v="6928" actId="14100"/>
          <ac:picMkLst>
            <pc:docMk/>
            <pc:sldMk cId="713166911" sldId="334"/>
            <ac:picMk id="10" creationId="{0F32EC4D-F696-519D-C458-B41385416A8F}"/>
          </ac:picMkLst>
        </pc:picChg>
      </pc:sldChg>
      <pc:sldChg chg="addSp delSp modSp add mod ord modNotesTx">
        <pc:chgData name="Sarah Detwiler" userId="3d5100d8-aaa0-42b6-8233-af09b39f17d9" providerId="ADAL" clId="{33DAF689-E81A-43F4-882E-ACFCD1085BDC}" dt="2024-07-02T12:57:13.321" v="8618"/>
        <pc:sldMkLst>
          <pc:docMk/>
          <pc:sldMk cId="1396507792" sldId="335"/>
        </pc:sldMkLst>
        <pc:spChg chg="mod">
          <ac:chgData name="Sarah Detwiler" userId="3d5100d8-aaa0-42b6-8233-af09b39f17d9" providerId="ADAL" clId="{33DAF689-E81A-43F4-882E-ACFCD1085BDC}" dt="2024-07-02T12:26:14.370" v="8253" actId="1076"/>
          <ac:spMkLst>
            <pc:docMk/>
            <pc:sldMk cId="1396507792" sldId="335"/>
            <ac:spMk id="2" creationId="{9127C6D2-C52E-CFC9-F928-DEAF88F7BA78}"/>
          </ac:spMkLst>
        </pc:spChg>
        <pc:spChg chg="mod">
          <ac:chgData name="Sarah Detwiler" userId="3d5100d8-aaa0-42b6-8233-af09b39f17d9" providerId="ADAL" clId="{33DAF689-E81A-43F4-882E-ACFCD1085BDC}" dt="2024-07-02T12:20:49.018" v="8233" actId="1038"/>
          <ac:spMkLst>
            <pc:docMk/>
            <pc:sldMk cId="1396507792" sldId="335"/>
            <ac:spMk id="3" creationId="{7A9D52D4-EF47-039F-095B-1ACAB814A6F5}"/>
          </ac:spMkLst>
        </pc:spChg>
        <pc:spChg chg="add del mod">
          <ac:chgData name="Sarah Detwiler" userId="3d5100d8-aaa0-42b6-8233-af09b39f17d9" providerId="ADAL" clId="{33DAF689-E81A-43F4-882E-ACFCD1085BDC}" dt="2024-07-02T12:17:29.077" v="8148" actId="478"/>
          <ac:spMkLst>
            <pc:docMk/>
            <pc:sldMk cId="1396507792" sldId="335"/>
            <ac:spMk id="7" creationId="{C0A93CD8-8D59-F3E3-8D1F-38CE13C9573D}"/>
          </ac:spMkLst>
        </pc:spChg>
        <pc:spChg chg="add mod">
          <ac:chgData name="Sarah Detwiler" userId="3d5100d8-aaa0-42b6-8233-af09b39f17d9" providerId="ADAL" clId="{33DAF689-E81A-43F4-882E-ACFCD1085BDC}" dt="2024-07-02T12:20:49.018" v="8233" actId="1038"/>
          <ac:spMkLst>
            <pc:docMk/>
            <pc:sldMk cId="1396507792" sldId="335"/>
            <ac:spMk id="8" creationId="{0590CE13-FD51-D6AF-49FE-5BB92F60B32C}"/>
          </ac:spMkLst>
        </pc:spChg>
        <pc:picChg chg="add mod modCrop">
          <ac:chgData name="Sarah Detwiler" userId="3d5100d8-aaa0-42b6-8233-af09b39f17d9" providerId="ADAL" clId="{33DAF689-E81A-43F4-882E-ACFCD1085BDC}" dt="2024-07-02T12:26:16.811" v="8254" actId="1076"/>
          <ac:picMkLst>
            <pc:docMk/>
            <pc:sldMk cId="1396507792" sldId="335"/>
            <ac:picMk id="6" creationId="{22914EF6-89D6-4A24-A450-EAE0312255B8}"/>
          </ac:picMkLst>
        </pc:picChg>
        <pc:picChg chg="add del mod">
          <ac:chgData name="Sarah Detwiler" userId="3d5100d8-aaa0-42b6-8233-af09b39f17d9" providerId="ADAL" clId="{33DAF689-E81A-43F4-882E-ACFCD1085BDC}" dt="2024-07-02T12:31:34.199" v="8297" actId="478"/>
          <ac:picMkLst>
            <pc:docMk/>
            <pc:sldMk cId="1396507792" sldId="335"/>
            <ac:picMk id="9" creationId="{E316BBED-B8B4-52E5-B07E-316A1C388A94}"/>
          </ac:picMkLst>
        </pc:picChg>
        <pc:picChg chg="add del mod">
          <ac:chgData name="Sarah Detwiler" userId="3d5100d8-aaa0-42b6-8233-af09b39f17d9" providerId="ADAL" clId="{33DAF689-E81A-43F4-882E-ACFCD1085BDC}" dt="2024-07-02T12:42:53.490" v="8428" actId="478"/>
          <ac:picMkLst>
            <pc:docMk/>
            <pc:sldMk cId="1396507792" sldId="335"/>
            <ac:picMk id="10" creationId="{0F995F59-97BE-B5D2-C864-C685AA919E28}"/>
          </ac:picMkLst>
        </pc:picChg>
      </pc:sldChg>
      <pc:sldChg chg="addSp delSp modSp new mod ord modNotesTx">
        <pc:chgData name="Sarah Detwiler" userId="3d5100d8-aaa0-42b6-8233-af09b39f17d9" providerId="ADAL" clId="{33DAF689-E81A-43F4-882E-ACFCD1085BDC}" dt="2024-07-02T12:49:28.213" v="8573"/>
        <pc:sldMkLst>
          <pc:docMk/>
          <pc:sldMk cId="2579502238" sldId="336"/>
        </pc:sldMkLst>
        <pc:spChg chg="del">
          <ac:chgData name="Sarah Detwiler" userId="3d5100d8-aaa0-42b6-8233-af09b39f17d9" providerId="ADAL" clId="{33DAF689-E81A-43F4-882E-ACFCD1085BDC}" dt="2024-07-02T10:53:34.183" v="6956" actId="478"/>
          <ac:spMkLst>
            <pc:docMk/>
            <pc:sldMk cId="2579502238" sldId="336"/>
            <ac:spMk id="2" creationId="{70EB8A43-354E-1959-EDA4-C5BB5CA98AA7}"/>
          </ac:spMkLst>
        </pc:spChg>
        <pc:spChg chg="del">
          <ac:chgData name="Sarah Detwiler" userId="3d5100d8-aaa0-42b6-8233-af09b39f17d9" providerId="ADAL" clId="{33DAF689-E81A-43F4-882E-ACFCD1085BDC}" dt="2024-07-02T10:53:35.706" v="6957" actId="478"/>
          <ac:spMkLst>
            <pc:docMk/>
            <pc:sldMk cId="2579502238" sldId="336"/>
            <ac:spMk id="3" creationId="{0E23102B-DCC4-467D-ED87-AA62B4008FA0}"/>
          </ac:spMkLst>
        </pc:spChg>
        <pc:spChg chg="add mod">
          <ac:chgData name="Sarah Detwiler" userId="3d5100d8-aaa0-42b6-8233-af09b39f17d9" providerId="ADAL" clId="{33DAF689-E81A-43F4-882E-ACFCD1085BDC}" dt="2024-07-02T10:54:01.829" v="6963"/>
          <ac:spMkLst>
            <pc:docMk/>
            <pc:sldMk cId="2579502238" sldId="336"/>
            <ac:spMk id="5" creationId="{2EC62056-45A2-62BD-F2F6-750BCF66AE99}"/>
          </ac:spMkLst>
        </pc:spChg>
        <pc:spChg chg="add del mod">
          <ac:chgData name="Sarah Detwiler" userId="3d5100d8-aaa0-42b6-8233-af09b39f17d9" providerId="ADAL" clId="{33DAF689-E81A-43F4-882E-ACFCD1085BDC}" dt="2024-07-02T10:56:19.809" v="6980" actId="21"/>
          <ac:spMkLst>
            <pc:docMk/>
            <pc:sldMk cId="2579502238" sldId="336"/>
            <ac:spMk id="6" creationId="{DC5D96DB-23C4-128D-D7AE-CF55F237CAE9}"/>
          </ac:spMkLst>
        </pc:spChg>
        <pc:spChg chg="add del mod">
          <ac:chgData name="Sarah Detwiler" userId="3d5100d8-aaa0-42b6-8233-af09b39f17d9" providerId="ADAL" clId="{33DAF689-E81A-43F4-882E-ACFCD1085BDC}" dt="2024-07-02T10:56:19.809" v="6980" actId="21"/>
          <ac:spMkLst>
            <pc:docMk/>
            <pc:sldMk cId="2579502238" sldId="336"/>
            <ac:spMk id="7" creationId="{CFECEDB2-BBC2-51F4-E74F-5DE7339050FB}"/>
          </ac:spMkLst>
        </pc:spChg>
        <pc:spChg chg="add mod">
          <ac:chgData name="Sarah Detwiler" userId="3d5100d8-aaa0-42b6-8233-af09b39f17d9" providerId="ADAL" clId="{33DAF689-E81A-43F4-882E-ACFCD1085BDC}" dt="2024-07-02T11:06:21.649" v="7059" actId="14100"/>
          <ac:spMkLst>
            <pc:docMk/>
            <pc:sldMk cId="2579502238" sldId="336"/>
            <ac:spMk id="8" creationId="{1FED9D53-64F4-23EF-A994-EBDCEF12E3B6}"/>
          </ac:spMkLst>
        </pc:spChg>
        <pc:spChg chg="add mod">
          <ac:chgData name="Sarah Detwiler" userId="3d5100d8-aaa0-42b6-8233-af09b39f17d9" providerId="ADAL" clId="{33DAF689-E81A-43F4-882E-ACFCD1085BDC}" dt="2024-07-02T10:59:27.349" v="7012" actId="1076"/>
          <ac:spMkLst>
            <pc:docMk/>
            <pc:sldMk cId="2579502238" sldId="336"/>
            <ac:spMk id="12" creationId="{DC5D96DB-23C4-128D-D7AE-CF55F237CAE9}"/>
          </ac:spMkLst>
        </pc:spChg>
        <pc:spChg chg="add mod">
          <ac:chgData name="Sarah Detwiler" userId="3d5100d8-aaa0-42b6-8233-af09b39f17d9" providerId="ADAL" clId="{33DAF689-E81A-43F4-882E-ACFCD1085BDC}" dt="2024-07-02T10:59:21.543" v="7010" actId="1076"/>
          <ac:spMkLst>
            <pc:docMk/>
            <pc:sldMk cId="2579502238" sldId="336"/>
            <ac:spMk id="13" creationId="{CFECEDB2-BBC2-51F4-E74F-5DE7339050FB}"/>
          </ac:spMkLst>
        </pc:spChg>
        <pc:spChg chg="add mod">
          <ac:chgData name="Sarah Detwiler" userId="3d5100d8-aaa0-42b6-8233-af09b39f17d9" providerId="ADAL" clId="{33DAF689-E81A-43F4-882E-ACFCD1085BDC}" dt="2024-07-02T10:58:06.756" v="6993" actId="14100"/>
          <ac:spMkLst>
            <pc:docMk/>
            <pc:sldMk cId="2579502238" sldId="336"/>
            <ac:spMk id="14" creationId="{33E95021-5657-6674-45E0-24DEA4604313}"/>
          </ac:spMkLst>
        </pc:spChg>
        <pc:picChg chg="add mod">
          <ac:chgData name="Sarah Detwiler" userId="3d5100d8-aaa0-42b6-8233-af09b39f17d9" providerId="ADAL" clId="{33DAF689-E81A-43F4-882E-ACFCD1085BDC}" dt="2024-07-02T11:06:15.415" v="7055" actId="14100"/>
          <ac:picMkLst>
            <pc:docMk/>
            <pc:sldMk cId="2579502238" sldId="336"/>
            <ac:picMk id="4" creationId="{593498A9-DA27-BE51-58D3-78BDB476FCAF}"/>
          </ac:picMkLst>
        </pc:picChg>
        <pc:picChg chg="add mod">
          <ac:chgData name="Sarah Detwiler" userId="3d5100d8-aaa0-42b6-8233-af09b39f17d9" providerId="ADAL" clId="{33DAF689-E81A-43F4-882E-ACFCD1085BDC}" dt="2024-07-02T11:00:33.791" v="7017" actId="14861"/>
          <ac:picMkLst>
            <pc:docMk/>
            <pc:sldMk cId="2579502238" sldId="336"/>
            <ac:picMk id="10" creationId="{59C4F2D3-9082-15CB-78D1-B234D2906C47}"/>
          </ac:picMkLst>
        </pc:picChg>
        <pc:picChg chg="add del mod">
          <ac:chgData name="Sarah Detwiler" userId="3d5100d8-aaa0-42b6-8233-af09b39f17d9" providerId="ADAL" clId="{33DAF689-E81A-43F4-882E-ACFCD1085BDC}" dt="2024-07-02T10:56:52.328" v="6987" actId="478"/>
          <ac:picMkLst>
            <pc:docMk/>
            <pc:sldMk cId="2579502238" sldId="336"/>
            <ac:picMk id="11" creationId="{9416162C-E365-8971-1CE5-1ED1CF3A3B2C}"/>
          </ac:picMkLst>
        </pc:picChg>
        <pc:picChg chg="add del mod">
          <ac:chgData name="Sarah Detwiler" userId="3d5100d8-aaa0-42b6-8233-af09b39f17d9" providerId="ADAL" clId="{33DAF689-E81A-43F4-882E-ACFCD1085BDC}" dt="2024-07-02T11:06:15.415" v="7051" actId="1076"/>
          <ac:picMkLst>
            <pc:docMk/>
            <pc:sldMk cId="2579502238" sldId="336"/>
            <ac:picMk id="15" creationId="{34242370-9E7A-97BB-9E1D-660CC1EAE185}"/>
          </ac:picMkLst>
        </pc:picChg>
        <pc:picChg chg="add mod">
          <ac:chgData name="Sarah Detwiler" userId="3d5100d8-aaa0-42b6-8233-af09b39f17d9" providerId="ADAL" clId="{33DAF689-E81A-43F4-882E-ACFCD1085BDC}" dt="2024-07-02T12:32:49.418" v="8307" actId="1035"/>
          <ac:picMkLst>
            <pc:docMk/>
            <pc:sldMk cId="2579502238" sldId="336"/>
            <ac:picMk id="16" creationId="{DB26684F-65C3-BA1E-8B5C-E19D03022529}"/>
          </ac:picMkLst>
        </pc:picChg>
      </pc:sldChg>
      <pc:sldChg chg="addSp delSp modSp add del mod">
        <pc:chgData name="Sarah Detwiler" userId="3d5100d8-aaa0-42b6-8233-af09b39f17d9" providerId="ADAL" clId="{33DAF689-E81A-43F4-882E-ACFCD1085BDC}" dt="2024-07-02T11:17:26.938" v="7221" actId="47"/>
        <pc:sldMkLst>
          <pc:docMk/>
          <pc:sldMk cId="1972063737" sldId="337"/>
        </pc:sldMkLst>
        <pc:spChg chg="mod">
          <ac:chgData name="Sarah Detwiler" userId="3d5100d8-aaa0-42b6-8233-af09b39f17d9" providerId="ADAL" clId="{33DAF689-E81A-43F4-882E-ACFCD1085BDC}" dt="2024-07-02T11:15:41.185" v="7208" actId="20577"/>
          <ac:spMkLst>
            <pc:docMk/>
            <pc:sldMk cId="1972063737" sldId="337"/>
            <ac:spMk id="2" creationId="{9127C6D2-C52E-CFC9-F928-DEAF88F7BA78}"/>
          </ac:spMkLst>
        </pc:spChg>
        <pc:spChg chg="del mod">
          <ac:chgData name="Sarah Detwiler" userId="3d5100d8-aaa0-42b6-8233-af09b39f17d9" providerId="ADAL" clId="{33DAF689-E81A-43F4-882E-ACFCD1085BDC}" dt="2024-07-02T11:10:13.435" v="7113" actId="21"/>
          <ac:spMkLst>
            <pc:docMk/>
            <pc:sldMk cId="1972063737" sldId="337"/>
            <ac:spMk id="3" creationId="{7A9D52D4-EF47-039F-095B-1ACAB814A6F5}"/>
          </ac:spMkLst>
        </pc:spChg>
        <pc:spChg chg="add mod">
          <ac:chgData name="Sarah Detwiler" userId="3d5100d8-aaa0-42b6-8233-af09b39f17d9" providerId="ADAL" clId="{33DAF689-E81A-43F4-882E-ACFCD1085BDC}" dt="2024-07-02T11:14:09.507" v="7180" actId="1076"/>
          <ac:spMkLst>
            <pc:docMk/>
            <pc:sldMk cId="1972063737" sldId="337"/>
            <ac:spMk id="5" creationId="{460246DA-2288-28DF-F343-4F133EA5F767}"/>
          </ac:spMkLst>
        </pc:spChg>
        <pc:spChg chg="add mod">
          <ac:chgData name="Sarah Detwiler" userId="3d5100d8-aaa0-42b6-8233-af09b39f17d9" providerId="ADAL" clId="{33DAF689-E81A-43F4-882E-ACFCD1085BDC}" dt="2024-07-02T11:14:21.084" v="7184" actId="1076"/>
          <ac:spMkLst>
            <pc:docMk/>
            <pc:sldMk cId="1972063737" sldId="337"/>
            <ac:spMk id="6" creationId="{003AE5CC-606D-D3F5-C03E-6A740E360BAF}"/>
          </ac:spMkLst>
        </pc:spChg>
        <pc:spChg chg="add mod">
          <ac:chgData name="Sarah Detwiler" userId="3d5100d8-aaa0-42b6-8233-af09b39f17d9" providerId="ADAL" clId="{33DAF689-E81A-43F4-882E-ACFCD1085BDC}" dt="2024-07-02T11:13:44.779" v="7170" actId="1076"/>
          <ac:spMkLst>
            <pc:docMk/>
            <pc:sldMk cId="1972063737" sldId="337"/>
            <ac:spMk id="7" creationId="{EF51B7D3-E6E2-243D-0485-21BFABD68A40}"/>
          </ac:spMkLst>
        </pc:spChg>
        <pc:spChg chg="add mod">
          <ac:chgData name="Sarah Detwiler" userId="3d5100d8-aaa0-42b6-8233-af09b39f17d9" providerId="ADAL" clId="{33DAF689-E81A-43F4-882E-ACFCD1085BDC}" dt="2024-07-02T11:09:06.361" v="7087" actId="1076"/>
          <ac:spMkLst>
            <pc:docMk/>
            <pc:sldMk cId="1972063737" sldId="337"/>
            <ac:spMk id="8" creationId="{DF100B67-4B21-E259-F93D-4F1DE3236037}"/>
          </ac:spMkLst>
        </pc:spChg>
        <pc:spChg chg="add mod">
          <ac:chgData name="Sarah Detwiler" userId="3d5100d8-aaa0-42b6-8233-af09b39f17d9" providerId="ADAL" clId="{33DAF689-E81A-43F4-882E-ACFCD1085BDC}" dt="2024-07-02T11:13:40.212" v="7167" actId="1076"/>
          <ac:spMkLst>
            <pc:docMk/>
            <pc:sldMk cId="1972063737" sldId="337"/>
            <ac:spMk id="9" creationId="{2D95D58D-C0EF-5109-9EB1-52C59E0449D1}"/>
          </ac:spMkLst>
        </pc:spChg>
        <pc:spChg chg="add del mod">
          <ac:chgData name="Sarah Detwiler" userId="3d5100d8-aaa0-42b6-8233-af09b39f17d9" providerId="ADAL" clId="{33DAF689-E81A-43F4-882E-ACFCD1085BDC}" dt="2024-07-02T11:10:18.614" v="7115" actId="478"/>
          <ac:spMkLst>
            <pc:docMk/>
            <pc:sldMk cId="1972063737" sldId="337"/>
            <ac:spMk id="12" creationId="{6DD4D193-2B6E-4517-502C-9BA79D361D38}"/>
          </ac:spMkLst>
        </pc:spChg>
        <pc:spChg chg="add mod">
          <ac:chgData name="Sarah Detwiler" userId="3d5100d8-aaa0-42b6-8233-af09b39f17d9" providerId="ADAL" clId="{33DAF689-E81A-43F4-882E-ACFCD1085BDC}" dt="2024-07-02T11:15:00.931" v="7190" actId="948"/>
          <ac:spMkLst>
            <pc:docMk/>
            <pc:sldMk cId="1972063737" sldId="337"/>
            <ac:spMk id="13" creationId="{7A9D52D4-EF47-039F-095B-1ACAB814A6F5}"/>
          </ac:spMkLst>
        </pc:spChg>
        <pc:spChg chg="add mod">
          <ac:chgData name="Sarah Detwiler" userId="3d5100d8-aaa0-42b6-8233-af09b39f17d9" providerId="ADAL" clId="{33DAF689-E81A-43F4-882E-ACFCD1085BDC}" dt="2024-07-02T11:14:45.529" v="7188" actId="113"/>
          <ac:spMkLst>
            <pc:docMk/>
            <pc:sldMk cId="1972063737" sldId="337"/>
            <ac:spMk id="14" creationId="{CB8658B2-7134-6257-9230-12C7D06CDB05}"/>
          </ac:spMkLst>
        </pc:spChg>
        <pc:spChg chg="add mod">
          <ac:chgData name="Sarah Detwiler" userId="3d5100d8-aaa0-42b6-8233-af09b39f17d9" providerId="ADAL" clId="{33DAF689-E81A-43F4-882E-ACFCD1085BDC}" dt="2024-07-02T11:14:44.430" v="7187" actId="113"/>
          <ac:spMkLst>
            <pc:docMk/>
            <pc:sldMk cId="1972063737" sldId="337"/>
            <ac:spMk id="15" creationId="{8854D826-9DE7-516D-993C-B5275BE4283E}"/>
          </ac:spMkLst>
        </pc:spChg>
      </pc:sldChg>
      <pc:sldChg chg="addSp delSp modSp new mod modNotesTx">
        <pc:chgData name="Sarah Detwiler" userId="3d5100d8-aaa0-42b6-8233-af09b39f17d9" providerId="ADAL" clId="{33DAF689-E81A-43F4-882E-ACFCD1085BDC}" dt="2024-07-02T12:50:21.410" v="8576" actId="20577"/>
        <pc:sldMkLst>
          <pc:docMk/>
          <pc:sldMk cId="3617048179" sldId="338"/>
        </pc:sldMkLst>
        <pc:spChg chg="del">
          <ac:chgData name="Sarah Detwiler" userId="3d5100d8-aaa0-42b6-8233-af09b39f17d9" providerId="ADAL" clId="{33DAF689-E81A-43F4-882E-ACFCD1085BDC}" dt="2024-07-02T11:16:25.659" v="7211" actId="478"/>
          <ac:spMkLst>
            <pc:docMk/>
            <pc:sldMk cId="3617048179" sldId="338"/>
            <ac:spMk id="2" creationId="{5B3F7354-73B7-E155-60C0-C3A4C87292FE}"/>
          </ac:spMkLst>
        </pc:spChg>
        <pc:spChg chg="del">
          <ac:chgData name="Sarah Detwiler" userId="3d5100d8-aaa0-42b6-8233-af09b39f17d9" providerId="ADAL" clId="{33DAF689-E81A-43F4-882E-ACFCD1085BDC}" dt="2024-07-02T11:16:27.339" v="7212" actId="478"/>
          <ac:spMkLst>
            <pc:docMk/>
            <pc:sldMk cId="3617048179" sldId="338"/>
            <ac:spMk id="3" creationId="{565CD74A-7BC0-4486-CF8E-9565C0D27739}"/>
          </ac:spMkLst>
        </pc:spChg>
        <pc:spChg chg="add mod">
          <ac:chgData name="Sarah Detwiler" userId="3d5100d8-aaa0-42b6-8233-af09b39f17d9" providerId="ADAL" clId="{33DAF689-E81A-43F4-882E-ACFCD1085BDC}" dt="2024-07-02T11:16:14.102" v="7210"/>
          <ac:spMkLst>
            <pc:docMk/>
            <pc:sldMk cId="3617048179" sldId="338"/>
            <ac:spMk id="4" creationId="{3B480C66-AFE5-F514-AEDA-3794AE4CE1A4}"/>
          </ac:spMkLst>
        </pc:spChg>
        <pc:spChg chg="add mod">
          <ac:chgData name="Sarah Detwiler" userId="3d5100d8-aaa0-42b6-8233-af09b39f17d9" providerId="ADAL" clId="{33DAF689-E81A-43F4-882E-ACFCD1085BDC}" dt="2024-07-02T11:16:14.102" v="7210"/>
          <ac:spMkLst>
            <pc:docMk/>
            <pc:sldMk cId="3617048179" sldId="338"/>
            <ac:spMk id="5" creationId="{EA4A56E6-BE07-111A-8F7F-F1E35FCA3BC9}"/>
          </ac:spMkLst>
        </pc:spChg>
        <pc:spChg chg="add mod">
          <ac:chgData name="Sarah Detwiler" userId="3d5100d8-aaa0-42b6-8233-af09b39f17d9" providerId="ADAL" clId="{33DAF689-E81A-43F4-882E-ACFCD1085BDC}" dt="2024-07-02T11:16:14.102" v="7210"/>
          <ac:spMkLst>
            <pc:docMk/>
            <pc:sldMk cId="3617048179" sldId="338"/>
            <ac:spMk id="6" creationId="{73FCA5CD-5439-FD90-36C6-6994DD2FC338}"/>
          </ac:spMkLst>
        </pc:spChg>
        <pc:spChg chg="add mod">
          <ac:chgData name="Sarah Detwiler" userId="3d5100d8-aaa0-42b6-8233-af09b39f17d9" providerId="ADAL" clId="{33DAF689-E81A-43F4-882E-ACFCD1085BDC}" dt="2024-07-02T11:16:14.102" v="7210"/>
          <ac:spMkLst>
            <pc:docMk/>
            <pc:sldMk cId="3617048179" sldId="338"/>
            <ac:spMk id="7" creationId="{F6705C3C-946D-8D40-D550-D8E6A19B298B}"/>
          </ac:spMkLst>
        </pc:spChg>
        <pc:spChg chg="add mod">
          <ac:chgData name="Sarah Detwiler" userId="3d5100d8-aaa0-42b6-8233-af09b39f17d9" providerId="ADAL" clId="{33DAF689-E81A-43F4-882E-ACFCD1085BDC}" dt="2024-07-02T11:16:14.102" v="7210"/>
          <ac:spMkLst>
            <pc:docMk/>
            <pc:sldMk cId="3617048179" sldId="338"/>
            <ac:spMk id="8" creationId="{C95AA59A-F6F1-EEFB-61BC-B392FDD44D5F}"/>
          </ac:spMkLst>
        </pc:spChg>
        <pc:spChg chg="add mod">
          <ac:chgData name="Sarah Detwiler" userId="3d5100d8-aaa0-42b6-8233-af09b39f17d9" providerId="ADAL" clId="{33DAF689-E81A-43F4-882E-ACFCD1085BDC}" dt="2024-07-02T11:16:14.102" v="7210"/>
          <ac:spMkLst>
            <pc:docMk/>
            <pc:sldMk cId="3617048179" sldId="338"/>
            <ac:spMk id="9" creationId="{730A8BBF-4340-650B-419F-0E2F737E4DB2}"/>
          </ac:spMkLst>
        </pc:spChg>
        <pc:spChg chg="add mod">
          <ac:chgData name="Sarah Detwiler" userId="3d5100d8-aaa0-42b6-8233-af09b39f17d9" providerId="ADAL" clId="{33DAF689-E81A-43F4-882E-ACFCD1085BDC}" dt="2024-07-02T11:16:14.102" v="7210"/>
          <ac:spMkLst>
            <pc:docMk/>
            <pc:sldMk cId="3617048179" sldId="338"/>
            <ac:spMk id="10" creationId="{2D90C762-780A-232F-E96F-C640A4E646FA}"/>
          </ac:spMkLst>
        </pc:spChg>
        <pc:spChg chg="add mod">
          <ac:chgData name="Sarah Detwiler" userId="3d5100d8-aaa0-42b6-8233-af09b39f17d9" providerId="ADAL" clId="{33DAF689-E81A-43F4-882E-ACFCD1085BDC}" dt="2024-07-02T11:32:26.903" v="7481" actId="1035"/>
          <ac:spMkLst>
            <pc:docMk/>
            <pc:sldMk cId="3617048179" sldId="338"/>
            <ac:spMk id="11" creationId="{469A11F2-F4F3-A090-14CE-79FC44CD0EFA}"/>
          </ac:spMkLst>
        </pc:spChg>
        <pc:spChg chg="add mod">
          <ac:chgData name="Sarah Detwiler" userId="3d5100d8-aaa0-42b6-8233-af09b39f17d9" providerId="ADAL" clId="{33DAF689-E81A-43F4-882E-ACFCD1085BDC}" dt="2024-07-02T11:34:41.468" v="7504" actId="255"/>
          <ac:spMkLst>
            <pc:docMk/>
            <pc:sldMk cId="3617048179" sldId="338"/>
            <ac:spMk id="12" creationId="{3A7C6767-F41F-45BD-3207-8FE0A1BE4BF2}"/>
          </ac:spMkLst>
        </pc:spChg>
        <pc:spChg chg="add mod">
          <ac:chgData name="Sarah Detwiler" userId="3d5100d8-aaa0-42b6-8233-af09b39f17d9" providerId="ADAL" clId="{33DAF689-E81A-43F4-882E-ACFCD1085BDC}" dt="2024-07-02T11:35:33.047" v="7511" actId="1076"/>
          <ac:spMkLst>
            <pc:docMk/>
            <pc:sldMk cId="3617048179" sldId="338"/>
            <ac:spMk id="13" creationId="{ECDDAC60-50F6-D196-8895-9BA87889F741}"/>
          </ac:spMkLst>
        </pc:spChg>
        <pc:spChg chg="add mod">
          <ac:chgData name="Sarah Detwiler" userId="3d5100d8-aaa0-42b6-8233-af09b39f17d9" providerId="ADAL" clId="{33DAF689-E81A-43F4-882E-ACFCD1085BDC}" dt="2024-07-02T11:32:26.903" v="7481" actId="1035"/>
          <ac:spMkLst>
            <pc:docMk/>
            <pc:sldMk cId="3617048179" sldId="338"/>
            <ac:spMk id="14" creationId="{D738A0B5-53AE-0AE9-9DDD-ABCD2B5290D9}"/>
          </ac:spMkLst>
        </pc:spChg>
        <pc:spChg chg="add mod">
          <ac:chgData name="Sarah Detwiler" userId="3d5100d8-aaa0-42b6-8233-af09b39f17d9" providerId="ADAL" clId="{33DAF689-E81A-43F4-882E-ACFCD1085BDC}" dt="2024-07-02T11:34:44.575" v="7505" actId="255"/>
          <ac:spMkLst>
            <pc:docMk/>
            <pc:sldMk cId="3617048179" sldId="338"/>
            <ac:spMk id="15" creationId="{C69356FE-D7C4-3932-DC7F-34128CEE70FB}"/>
          </ac:spMkLst>
        </pc:spChg>
        <pc:spChg chg="add mod">
          <ac:chgData name="Sarah Detwiler" userId="3d5100d8-aaa0-42b6-8233-af09b39f17d9" providerId="ADAL" clId="{33DAF689-E81A-43F4-882E-ACFCD1085BDC}" dt="2024-07-02T11:34:54.670" v="7508" actId="1076"/>
          <ac:spMkLst>
            <pc:docMk/>
            <pc:sldMk cId="3617048179" sldId="338"/>
            <ac:spMk id="16" creationId="{930E89A5-DB8B-854F-9FE1-CD21E8553513}"/>
          </ac:spMkLst>
        </pc:spChg>
        <pc:spChg chg="add mod">
          <ac:chgData name="Sarah Detwiler" userId="3d5100d8-aaa0-42b6-8233-af09b39f17d9" providerId="ADAL" clId="{33DAF689-E81A-43F4-882E-ACFCD1085BDC}" dt="2024-07-02T11:35:54.342" v="7515" actId="1076"/>
          <ac:spMkLst>
            <pc:docMk/>
            <pc:sldMk cId="3617048179" sldId="338"/>
            <ac:spMk id="17" creationId="{AA51FDC1-4031-BB1A-A85D-0B68B94EC92B}"/>
          </ac:spMkLst>
        </pc:spChg>
        <pc:spChg chg="add mod">
          <ac:chgData name="Sarah Detwiler" userId="3d5100d8-aaa0-42b6-8233-af09b39f17d9" providerId="ADAL" clId="{33DAF689-E81A-43F4-882E-ACFCD1085BDC}" dt="2024-07-02T11:35:49.728" v="7514" actId="1076"/>
          <ac:spMkLst>
            <pc:docMk/>
            <pc:sldMk cId="3617048179" sldId="338"/>
            <ac:spMk id="18" creationId="{B1C96C32-F7C7-2A1A-FAB0-CF1735CD33AA}"/>
          </ac:spMkLst>
        </pc:spChg>
        <pc:spChg chg="add mod">
          <ac:chgData name="Sarah Detwiler" userId="3d5100d8-aaa0-42b6-8233-af09b39f17d9" providerId="ADAL" clId="{33DAF689-E81A-43F4-882E-ACFCD1085BDC}" dt="2024-07-02T11:16:45.155" v="7214"/>
          <ac:spMkLst>
            <pc:docMk/>
            <pc:sldMk cId="3617048179" sldId="338"/>
            <ac:spMk id="19" creationId="{5F4C10D4-CA18-79FA-F945-27D14FC4E4AF}"/>
          </ac:spMkLst>
        </pc:spChg>
        <pc:spChg chg="add mod">
          <ac:chgData name="Sarah Detwiler" userId="3d5100d8-aaa0-42b6-8233-af09b39f17d9" providerId="ADAL" clId="{33DAF689-E81A-43F4-882E-ACFCD1085BDC}" dt="2024-07-02T11:16:50.085" v="7215"/>
          <ac:spMkLst>
            <pc:docMk/>
            <pc:sldMk cId="3617048179" sldId="338"/>
            <ac:spMk id="20" creationId="{DEDE8128-60B2-A8C6-DAB7-C16E30C16AEE}"/>
          </ac:spMkLst>
        </pc:spChg>
        <pc:spChg chg="add mod">
          <ac:chgData name="Sarah Detwiler" userId="3d5100d8-aaa0-42b6-8233-af09b39f17d9" providerId="ADAL" clId="{33DAF689-E81A-43F4-882E-ACFCD1085BDC}" dt="2024-07-02T11:32:32.226" v="7486" actId="1035"/>
          <ac:spMkLst>
            <pc:docMk/>
            <pc:sldMk cId="3617048179" sldId="338"/>
            <ac:spMk id="21" creationId="{D3E4954B-74E2-2EBA-CD78-217BC9CFFF50}"/>
          </ac:spMkLst>
        </pc:spChg>
        <pc:spChg chg="add mod">
          <ac:chgData name="Sarah Detwiler" userId="3d5100d8-aaa0-42b6-8233-af09b39f17d9" providerId="ADAL" clId="{33DAF689-E81A-43F4-882E-ACFCD1085BDC}" dt="2024-07-02T11:32:53.277" v="7487" actId="1076"/>
          <ac:spMkLst>
            <pc:docMk/>
            <pc:sldMk cId="3617048179" sldId="338"/>
            <ac:spMk id="22" creationId="{00767078-CF8B-8172-770A-9D3AD463E5B7}"/>
          </ac:spMkLst>
        </pc:spChg>
        <pc:spChg chg="add mod">
          <ac:chgData name="Sarah Detwiler" userId="3d5100d8-aaa0-42b6-8233-af09b39f17d9" providerId="ADAL" clId="{33DAF689-E81A-43F4-882E-ACFCD1085BDC}" dt="2024-07-02T11:36:39.487" v="7561" actId="1076"/>
          <ac:spMkLst>
            <pc:docMk/>
            <pc:sldMk cId="3617048179" sldId="338"/>
            <ac:spMk id="23" creationId="{42522958-B78B-4450-26D7-DB9D1A55EF6A}"/>
          </ac:spMkLst>
        </pc:spChg>
        <pc:spChg chg="add mod">
          <ac:chgData name="Sarah Detwiler" userId="3d5100d8-aaa0-42b6-8233-af09b39f17d9" providerId="ADAL" clId="{33DAF689-E81A-43F4-882E-ACFCD1085BDC}" dt="2024-07-02T12:42:35.518" v="8424"/>
          <ac:spMkLst>
            <pc:docMk/>
            <pc:sldMk cId="3617048179" sldId="338"/>
            <ac:spMk id="25" creationId="{4948377F-DA41-8188-38C4-230B4471B607}"/>
          </ac:spMkLst>
        </pc:spChg>
        <pc:picChg chg="add del mod">
          <ac:chgData name="Sarah Detwiler" userId="3d5100d8-aaa0-42b6-8233-af09b39f17d9" providerId="ADAL" clId="{33DAF689-E81A-43F4-882E-ACFCD1085BDC}" dt="2024-07-02T12:42:34.890" v="8423" actId="478"/>
          <ac:picMkLst>
            <pc:docMk/>
            <pc:sldMk cId="3617048179" sldId="338"/>
            <ac:picMk id="24" creationId="{8631CE63-4225-4997-D87F-95A9EB700F7B}"/>
          </ac:picMkLst>
        </pc:picChg>
      </pc:sldChg>
      <pc:sldChg chg="new del">
        <pc:chgData name="Sarah Detwiler" userId="3d5100d8-aaa0-42b6-8233-af09b39f17d9" providerId="ADAL" clId="{33DAF689-E81A-43F4-882E-ACFCD1085BDC}" dt="2024-07-02T12:45:50.361" v="8562" actId="47"/>
        <pc:sldMkLst>
          <pc:docMk/>
          <pc:sldMk cId="2090929022" sldId="339"/>
        </pc:sldMkLst>
      </pc:sldChg>
      <pc:sldChg chg="addSp modSp new del mod">
        <pc:chgData name="Sarah Detwiler" userId="3d5100d8-aaa0-42b6-8233-af09b39f17d9" providerId="ADAL" clId="{33DAF689-E81A-43F4-882E-ACFCD1085BDC}" dt="2024-07-02T12:40:47.768" v="8406" actId="47"/>
        <pc:sldMkLst>
          <pc:docMk/>
          <pc:sldMk cId="2960408449" sldId="339"/>
        </pc:sldMkLst>
        <pc:spChg chg="mod">
          <ac:chgData name="Sarah Detwiler" userId="3d5100d8-aaa0-42b6-8233-af09b39f17d9" providerId="ADAL" clId="{33DAF689-E81A-43F4-882E-ACFCD1085BDC}" dt="2024-07-02T12:39:54.259" v="8405" actId="20577"/>
          <ac:spMkLst>
            <pc:docMk/>
            <pc:sldMk cId="2960408449" sldId="339"/>
            <ac:spMk id="2" creationId="{7207497F-1A65-B2E5-5292-104003078E80}"/>
          </ac:spMkLst>
        </pc:spChg>
        <pc:spChg chg="add mod">
          <ac:chgData name="Sarah Detwiler" userId="3d5100d8-aaa0-42b6-8233-af09b39f17d9" providerId="ADAL" clId="{33DAF689-E81A-43F4-882E-ACFCD1085BDC}" dt="2024-07-02T12:39:43.789" v="8380"/>
          <ac:spMkLst>
            <pc:docMk/>
            <pc:sldMk cId="2960408449" sldId="339"/>
            <ac:spMk id="5" creationId="{95055379-7372-EBC4-D5DB-CD2318AF0905}"/>
          </ac:spMkLst>
        </pc:spChg>
      </pc:sldChg>
      <pc:sldChg chg="delSp new del mod">
        <pc:chgData name="Sarah Detwiler" userId="3d5100d8-aaa0-42b6-8233-af09b39f17d9" providerId="ADAL" clId="{33DAF689-E81A-43F4-882E-ACFCD1085BDC}" dt="2024-07-02T12:21:58.792" v="8239" actId="47"/>
        <pc:sldMkLst>
          <pc:docMk/>
          <pc:sldMk cId="3293186692" sldId="339"/>
        </pc:sldMkLst>
        <pc:spChg chg="del">
          <ac:chgData name="Sarah Detwiler" userId="3d5100d8-aaa0-42b6-8233-af09b39f17d9" providerId="ADAL" clId="{33DAF689-E81A-43F4-882E-ACFCD1085BDC}" dt="2024-07-02T12:00:09.737" v="7799" actId="478"/>
          <ac:spMkLst>
            <pc:docMk/>
            <pc:sldMk cId="3293186692" sldId="339"/>
            <ac:spMk id="2" creationId="{53E42D70-4939-E713-6A20-3171B35095B8}"/>
          </ac:spMkLst>
        </pc:spChg>
        <pc:spChg chg="del">
          <ac:chgData name="Sarah Detwiler" userId="3d5100d8-aaa0-42b6-8233-af09b39f17d9" providerId="ADAL" clId="{33DAF689-E81A-43F4-882E-ACFCD1085BDC}" dt="2024-07-02T12:00:11.274" v="7800" actId="478"/>
          <ac:spMkLst>
            <pc:docMk/>
            <pc:sldMk cId="3293186692" sldId="339"/>
            <ac:spMk id="3" creationId="{3998D5F5-BE4C-B6F7-4A9E-4DF2AAB28118}"/>
          </ac:spMkLst>
        </pc:spChg>
      </pc:sldChg>
      <pc:sldChg chg="modSp add del mod">
        <pc:chgData name="Sarah Detwiler" userId="3d5100d8-aaa0-42b6-8233-af09b39f17d9" providerId="ADAL" clId="{33DAF689-E81A-43F4-882E-ACFCD1085BDC}" dt="2024-07-02T12:34:51.355" v="8360" actId="47"/>
        <pc:sldMkLst>
          <pc:docMk/>
          <pc:sldMk cId="4119701257" sldId="339"/>
        </pc:sldMkLst>
        <pc:spChg chg="mod">
          <ac:chgData name="Sarah Detwiler" userId="3d5100d8-aaa0-42b6-8233-af09b39f17d9" providerId="ADAL" clId="{33DAF689-E81A-43F4-882E-ACFCD1085BDC}" dt="2024-07-02T12:29:26.581" v="8276" actId="1076"/>
          <ac:spMkLst>
            <pc:docMk/>
            <pc:sldMk cId="4119701257" sldId="339"/>
            <ac:spMk id="7" creationId="{543084F6-99A0-27D1-4435-FFEAA995BBA2}"/>
          </ac:spMkLst>
        </pc:spChg>
        <pc:picChg chg="mod">
          <ac:chgData name="Sarah Detwiler" userId="3d5100d8-aaa0-42b6-8233-af09b39f17d9" providerId="ADAL" clId="{33DAF689-E81A-43F4-882E-ACFCD1085BDC}" dt="2024-07-02T12:29:24.446" v="8275" actId="1036"/>
          <ac:picMkLst>
            <pc:docMk/>
            <pc:sldMk cId="4119701257" sldId="339"/>
            <ac:picMk id="4" creationId="{E5A53903-6337-5D1F-4EDF-403B48091478}"/>
          </ac:picMkLst>
        </pc:picChg>
      </pc:sldChg>
    </pc:docChg>
  </pc:docChgLst>
  <pc:docChgLst>
    <pc:chgData name="Kamali Brooks" userId="c4f7d4aa-f934-418c-aa11-f8bc51a77fd8" providerId="ADAL" clId="{6C50785C-DF60-48B5-A586-F52398DF3DDF}"/>
    <pc:docChg chg="custSel modSld">
      <pc:chgData name="Kamali Brooks" userId="c4f7d4aa-f934-418c-aa11-f8bc51a77fd8" providerId="ADAL" clId="{6C50785C-DF60-48B5-A586-F52398DF3DDF}" dt="2024-02-22T01:55:46.366" v="17" actId="1076"/>
      <pc:docMkLst>
        <pc:docMk/>
      </pc:docMkLst>
      <pc:sldChg chg="modSp mod">
        <pc:chgData name="Kamali Brooks" userId="c4f7d4aa-f934-418c-aa11-f8bc51a77fd8" providerId="ADAL" clId="{6C50785C-DF60-48B5-A586-F52398DF3DDF}" dt="2024-02-22T01:55:46.366" v="17" actId="1076"/>
        <pc:sldMkLst>
          <pc:docMk/>
          <pc:sldMk cId="3712423172" sldId="256"/>
        </pc:sldMkLst>
        <pc:spChg chg="mod">
          <ac:chgData name="Kamali Brooks" userId="c4f7d4aa-f934-418c-aa11-f8bc51a77fd8" providerId="ADAL" clId="{6C50785C-DF60-48B5-A586-F52398DF3DDF}" dt="2024-02-22T01:55:46.366" v="17" actId="1076"/>
          <ac:spMkLst>
            <pc:docMk/>
            <pc:sldMk cId="3712423172" sldId="256"/>
            <ac:spMk id="3" creationId="{3240A5E7-E7B7-EEDC-1E9D-E3F53DFFB06C}"/>
          </ac:spMkLst>
        </pc:spChg>
        <pc:spChg chg="mod">
          <ac:chgData name="Kamali Brooks" userId="c4f7d4aa-f934-418c-aa11-f8bc51a77fd8" providerId="ADAL" clId="{6C50785C-DF60-48B5-A586-F52398DF3DDF}" dt="2024-02-22T01:55:31.957" v="16" actId="1076"/>
          <ac:spMkLst>
            <pc:docMk/>
            <pc:sldMk cId="3712423172" sldId="256"/>
            <ac:spMk id="14" creationId="{F7A46274-5918-8F5E-91D0-8C011C3AEAA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031897285592032E-2"/>
          <c:y val="4.5309253993418168E-2"/>
          <c:w val="0.9098713457008083"/>
          <c:h val="0.78864954942108367"/>
        </c:manualLayout>
      </c:layout>
      <c:pieChart>
        <c:varyColors val="1"/>
        <c:ser>
          <c:idx val="0"/>
          <c:order val="0"/>
          <c:tx>
            <c:strRef>
              <c:f>Sheet1!$B$1</c:f>
              <c:strCache>
                <c:ptCount val="1"/>
                <c:pt idx="0">
                  <c:v>Clubs Participating in Dream It, Be It</c:v>
                </c:pt>
              </c:strCache>
            </c:strRef>
          </c:tx>
          <c:explosion val="5"/>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9A-4C70-BA35-A56913F8648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9A-4C70-BA35-A56913F86485}"/>
              </c:ext>
            </c:extLst>
          </c:dPt>
          <c:dLbls>
            <c:delete val="1"/>
          </c:dLbls>
          <c:cat>
            <c:strRef>
              <c:f>Sheet1!$A$2:$A$3</c:f>
              <c:strCache>
                <c:ptCount val="2"/>
                <c:pt idx="0">
                  <c:v>Not Participating</c:v>
                </c:pt>
                <c:pt idx="1">
                  <c:v>Participating</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039A-4C70-BA35-A56913F86485}"/>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rtl="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4E5CF-0D09-4895-A701-CA751C599147}"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D319E-7D91-4E74-9A3C-2DF469A9B400}" type="slidenum">
              <a:rPr lang="en-US" smtClean="0"/>
              <a:t>‹#›</a:t>
            </a:fld>
            <a:endParaRPr lang="en-US"/>
          </a:p>
        </p:txBody>
      </p:sp>
    </p:spTree>
    <p:extLst>
      <p:ext uri="{BB962C8B-B14F-4D97-AF65-F5344CB8AC3E}">
        <p14:creationId xmlns:p14="http://schemas.microsoft.com/office/powerpoint/2010/main" val="171431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Olá, meu nome é (NOME E TÍTULO).</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a:t>
            </a:fld>
            <a:endParaRPr lang="en-US"/>
          </a:p>
        </p:txBody>
      </p:sp>
    </p:spTree>
    <p:extLst>
      <p:ext uri="{BB962C8B-B14F-4D97-AF65-F5344CB8AC3E}">
        <p14:creationId xmlns:p14="http://schemas.microsoft.com/office/powerpoint/2010/main" val="1862125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Como você sabe, todas as Soroptimistas da nossa federação SIA estão trabalhando juntas em um Grande Objetivo comum até 2031: investiremos nos sonhos de meio milhão de mulheres e meninas através do acesso à educação. Hoje, vamos explorar algumas maneiras de aumentar o número de mulheres e meninas que o seu clube pode alcançar por meio dos Programas de Sonhos e dos Projetos Aceleradores do Grande Objetivo.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2</a:t>
            </a:fld>
            <a:endParaRPr lang="en-US"/>
          </a:p>
        </p:txBody>
      </p:sp>
    </p:spTree>
    <p:extLst>
      <p:ext uri="{BB962C8B-B14F-4D97-AF65-F5344CB8AC3E}">
        <p14:creationId xmlns:p14="http://schemas.microsoft.com/office/powerpoint/2010/main" val="2474063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Precisaremos trabalhar de forma diferente e nos concentrar em alcançar MAIS mulheres e meninas por meio do acesso à educação e ao empoderamento econômico. Precisamos que todos os clubes se dediquem a aumentar o número de mulheres e meninas que alcançamos através dos Programas de Sonhos e dos Projetos Aceleradores do Grande Objetivo. Mas como?</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3</a:t>
            </a:fld>
            <a:endParaRPr lang="en-US"/>
          </a:p>
        </p:txBody>
      </p:sp>
    </p:spTree>
    <p:extLst>
      <p:ext uri="{BB962C8B-B14F-4D97-AF65-F5344CB8AC3E}">
        <p14:creationId xmlns:p14="http://schemas.microsoft.com/office/powerpoint/2010/main" val="3187063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COMECE um projeto Sonhe, Realize.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4</a:t>
            </a:fld>
            <a:endParaRPr lang="en-US"/>
          </a:p>
        </p:txBody>
      </p:sp>
    </p:spTree>
    <p:extLst>
      <p:ext uri="{BB962C8B-B14F-4D97-AF65-F5344CB8AC3E}">
        <p14:creationId xmlns:p14="http://schemas.microsoft.com/office/powerpoint/2010/main" val="3911771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Apenas 40% dos nossos clubes estão desenvolvendo um programa Sonhe, Realize ou apoiando o projeto de outro clube. Isso significa que o poder da irmandade Soroptimista não está sendo totalmente aproveitado!  Esta é a principal forma do seu clube ajudar, caso vocês ainda não estejam envolvidas com o programa. Os projetos Sonhe, Realize podem ter um impacto sobre muitas meninas com um custo por menina atendida muito menor do que outros projetos, como as bolsas de estudos. O envolvimento de possíveis novas associadas ou colaboradoras como voluntárias no seu projeto é também uma ótima maneira de aumentar a participação. Elas podem observar o impacto prático e a mudança que as Soroptimistas trazem e decidirem se associar!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5</a:t>
            </a:fld>
            <a:endParaRPr lang="en-US"/>
          </a:p>
        </p:txBody>
      </p:sp>
    </p:spTree>
    <p:extLst>
      <p:ext uri="{BB962C8B-B14F-4D97-AF65-F5344CB8AC3E}">
        <p14:creationId xmlns:p14="http://schemas.microsoft.com/office/powerpoint/2010/main" val="1465455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Se o seu clube já está trabalhando em um programa Sonhe, Realize, pense em como você pode ampliar o seu alcance: novas parcerias, oferecendo incentivos para que as meninas tragam uma amiga para uma sessão, garantindo que o seu programa seja totalmente acessível oferecendo comida e acesso ao transporte. Se o seu clube precisar de fundos adicionais para ampliar o programa, solicite um Subsídio de Clube Soroptimista ou explore outras fontes de financiamento para apoiar os seus projetos.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6</a:t>
            </a:fld>
            <a:endParaRPr lang="en-US"/>
          </a:p>
        </p:txBody>
      </p:sp>
    </p:spTree>
    <p:extLst>
      <p:ext uri="{BB962C8B-B14F-4D97-AF65-F5344CB8AC3E}">
        <p14:creationId xmlns:p14="http://schemas.microsoft.com/office/powerpoint/2010/main" val="46757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Você também pode ampliar o seu impacto por meio dos Prêmios Viva o Seu Sonho. Primeiro, certifique-se de que o seu clube tem fundos suficientes para conceder mais prêmios e, se necessário, considere transferir fundos no orçamento ou pedir a empresas/indivíduos locais para patrocinarem um prêmio. Você pode ficar surpresa!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7</a:t>
            </a:fld>
            <a:endParaRPr lang="en-US"/>
          </a:p>
        </p:txBody>
      </p:sp>
    </p:spTree>
    <p:extLst>
      <p:ext uri="{BB962C8B-B14F-4D97-AF65-F5344CB8AC3E}">
        <p14:creationId xmlns:p14="http://schemas.microsoft.com/office/powerpoint/2010/main" val="379906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A publicidade é fundamental para incentivar mais mulheres a se candidatarem — compartilhe fichas de inscrição com organizações sem fins lucrativos ou escolas que atingem o nosso público-alvo para o prêmio e entre em contato com algum funcionário para ajudar na divulgação. Organize workshops de inscrição nessas organizações para ajudar as mulheres a se inscreverem e responder a quaisquer perguntas para que elas se sintam apoiadas.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Finalmente, considere ampliar seus horizontes! Conecte-se com clubes locais que tenham um número alto de inscrições e peça para que eles compartilhem essas inscrições com o seu clube para que mais mulheres recebam um prêmio.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8</a:t>
            </a:fld>
            <a:endParaRPr lang="en-US"/>
          </a:p>
        </p:txBody>
      </p:sp>
    </p:spTree>
    <p:extLst>
      <p:ext uri="{BB962C8B-B14F-4D97-AF65-F5344CB8AC3E}">
        <p14:creationId xmlns:p14="http://schemas.microsoft.com/office/powerpoint/2010/main" val="2907348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Muitas das dicas compartilhadas anteriormente também se aplicam aos Projetos Aceleradores do Grande Objetivo, mas uma dica essencial dos Projetos Aceleradores do Grande Objetivo é escolher projetos que atinjam um grande número de mulheres e meninas. Por exemplo, se o seu clube puder comprar dois laptops para duas meninas de baixa renda frequentarem a faculdade ou puder organizar um curso sobre entrevistas e habilidades profissionais para 50 meninas de baixa renda, o curso terá um alcance maior em números. Outro grande projeto a ser considerado é fornecer produtos para a higiene menstrual diretamente para escolas de baixa renda, instituições de acolhimento, abrigos, faculdades comunitárias e outras organizações na sua área. Talvez seja necessário estimar o número de beneficiárias com este tipo de projeto, mas é uma maneira fácil de alcançar potencialmente milhares de pessoas e de ajudar essas mulheres e meninas a permanecerem na escola e a trabalhar.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Claro, se o seu clube tem um projeto que você adora fazer e que não atinge um grande público, você não precisa deixar-lo de lado! Só gostaríamos de encorajá-la a pensar de forma inovadora sobre como alcançar mais mulheres e meninas através desse projeto.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9</a:t>
            </a:fld>
            <a:endParaRPr lang="en-US"/>
          </a:p>
        </p:txBody>
      </p:sp>
    </p:spTree>
    <p:extLst>
      <p:ext uri="{BB962C8B-B14F-4D97-AF65-F5344CB8AC3E}">
        <p14:creationId xmlns:p14="http://schemas.microsoft.com/office/powerpoint/2010/main" val="1841871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Times New Roman" panose="02020603050405020304" pitchFamily="18" charset="0"/>
                <a:cs typeface="Calibri" panose="020F0502020204030204" pitchFamily="34" charset="0"/>
              </a:rPr>
              <a:t>Um componente chave para alcançar mais mulheres e meninas é a conscientização pública e o compartilhamento de histórias de participantes do programa, porque isso pode despertar o interesse das pessoas. A comunicação é fundamental para compartilhar as histórias de mulheres e meninas — não apenas pela narrativa, mas também para garantir que a participante em destaque se sinta confortável com a maneira em que a história dela é compartilhada. Embora algumas pessoas considerem fortalecedor compartilhar os seus obstáculos, outras podem achar isso difícil ou até sentir-se menosprezadas, especialmente se as palavras usadas para compartilhar a história dela não forem respeitosas ou não realçarem os pontos fortes delas.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pt-BR" sz="1800" kern="100" dirty="0">
                <a:effectLst/>
                <a:latin typeface="Aptos" panose="020B0004020202020204" pitchFamily="34" charset="0"/>
                <a:ea typeface="Times New Roman" panose="02020603050405020304" pitchFamily="18" charset="0"/>
                <a:cs typeface="Calibri" panose="020F0502020204030204" pitchFamily="34" charset="0"/>
              </a:rPr>
              <a:t>A menos que você esteja citando a fala de uma participante, evite usar palavras como “vítima” ou “viciada”. A linguagem que prioriza a pessoa pode ser uma ótima maneira de mostrar que as circunstâncias pelas quais ela passou não a definem – por exemplo, dizer que uma premiada “sofreu violência doméstica” em vez de chamá-la de “vítima de violência doméstica”. Você deve sempre pedir para que a participante revise todos os materiais que você usará para compartilhar a história dela e permitir que ela faça as edições que desejar – isso mostrará que você valoriza a história dela.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10</a:t>
            </a:fld>
            <a:endParaRPr lang="en-US"/>
          </a:p>
        </p:txBody>
      </p:sp>
    </p:spTree>
    <p:extLst>
      <p:ext uri="{BB962C8B-B14F-4D97-AF65-F5344CB8AC3E}">
        <p14:creationId xmlns:p14="http://schemas.microsoft.com/office/powerpoint/2010/main" val="191154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Times New Roman" panose="02020603050405020304" pitchFamily="18" charset="0"/>
                <a:cs typeface="Calibri" panose="020F0502020204030204" pitchFamily="34" charset="0"/>
              </a:rPr>
              <a:t>Embora possa parecer não relacionado a alcançar mais mulheres e meninas, imagine como seria ter as suas informações pessoais compartilhadas sem ter a chance de revisá-las, ou sentir-se pressionada a falar sobre coisas muito difíceis que você pode ter vivenciado em uma sala cheia de estranhos. Você recomendaria às suas amigas que se candidatassem a esse prêmio educacional ou participassem desse programa? Notícias se espalham rapidamente na era das redes sociais, e é importante que qualquer pessoa que interaja com os programas Soroptimistas tenha a melhor experiência possível para impactar a reputação do seu clube, a nossa marca global e a dignidade individual de cada participante.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pt-BR" sz="1800" kern="100" dirty="0">
                <a:effectLst/>
                <a:latin typeface="Aptos" panose="020B0004020202020204" pitchFamily="34" charset="0"/>
                <a:ea typeface="Times New Roman" panose="02020603050405020304" pitchFamily="18" charset="0"/>
                <a:cs typeface="Calibri" panose="020F0502020204030204" pitchFamily="34" charset="0"/>
              </a:rPr>
              <a:t>Compartilharemos com você um recurso da SIA para ajudar a celebrar respeitosamente as ganhadoras dos prêmios – muitas dessas dicas se aplicam a participantes de qualquer programa no qual o seu clube esteja trabalhando.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11</a:t>
            </a:fld>
            <a:endParaRPr lang="en-US"/>
          </a:p>
        </p:txBody>
      </p:sp>
    </p:spTree>
    <p:extLst>
      <p:ext uri="{BB962C8B-B14F-4D97-AF65-F5344CB8AC3E}">
        <p14:creationId xmlns:p14="http://schemas.microsoft.com/office/powerpoint/2010/main" val="308094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Não se esqueça: Só porque você tentou algo uma vez e não teve exito, não significa que não terá desta vez! Tente fazer parcerias outra vez. Procure um novo contato em uma escola. Converse com outros clubes para ver o que funciona para eles. Mantenha a mente aberta para novas táticas!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12</a:t>
            </a:fld>
            <a:endParaRPr lang="en-US"/>
          </a:p>
        </p:txBody>
      </p:sp>
    </p:spTree>
    <p:extLst>
      <p:ext uri="{BB962C8B-B14F-4D97-AF65-F5344CB8AC3E}">
        <p14:creationId xmlns:p14="http://schemas.microsoft.com/office/powerpoint/2010/main" val="417714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Uma coisa importante a lembrar enquanto trabalhamos neste Grande Objetivo é que existem ferramentas, recursos e pessoas para ajudar. Você não está só!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Eu, como sua presidente de região, e a sua equipe da sede SIA estamos sempre aqui para ajudar se você tiver dúvidas ou precisar de ideias sobre como ampliar os Programas de Sonhos do seu clube ou no projeto Acelerador de Grande Objetivo.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13</a:t>
            </a:fld>
            <a:endParaRPr lang="en-US"/>
          </a:p>
        </p:txBody>
      </p:sp>
    </p:spTree>
    <p:extLst>
      <p:ext uri="{BB962C8B-B14F-4D97-AF65-F5344CB8AC3E}">
        <p14:creationId xmlns:p14="http://schemas.microsoft.com/office/powerpoint/2010/main" val="677738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Se o seu clube está procurando apoio financeiro para um projeto elegível para o Grande Objetivo, solicite um Subsídio de Clube Soroptimista para Educação e Empoderamento Econômico. Esses fundos podem ajudar a apoiar o seu clube à medida que você alcança mais mulheres e meninas por meio do acesso à educação!</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14</a:t>
            </a:fld>
            <a:endParaRPr lang="en-US"/>
          </a:p>
        </p:txBody>
      </p:sp>
    </p:spTree>
    <p:extLst>
      <p:ext uri="{BB962C8B-B14F-4D97-AF65-F5344CB8AC3E}">
        <p14:creationId xmlns:p14="http://schemas.microsoft.com/office/powerpoint/2010/main" val="4084832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Pense em todas as mulheres e meninas da nossa federação cujas vidas poderiam ser melhoradas com o acesso à educação. Pense em como o seu clube poderia desempenhar um papel fundamental nas incríveis conquistas futuras e no aumento do impacto global dos nossos programas.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15</a:t>
            </a:fld>
            <a:endParaRPr lang="en-US"/>
          </a:p>
        </p:txBody>
      </p:sp>
    </p:spTree>
    <p:extLst>
      <p:ext uri="{BB962C8B-B14F-4D97-AF65-F5344CB8AC3E}">
        <p14:creationId xmlns:p14="http://schemas.microsoft.com/office/powerpoint/2010/main" val="5476425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46584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99466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11255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120722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035108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83617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9/5/2024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42369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0025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41324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32853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225106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199473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60064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89469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452109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527467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284784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9/5/2024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333815399"/>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gif"/><Relationship Id="rId5" Type="http://schemas.microsoft.com/office/2007/relationships/hdphoto" Target="../media/hdphoto1.wdp"/><Relationship Id="rId4" Type="http://schemas.openxmlformats.org/officeDocument/2006/relationships/image" Target="../media/image4.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g"/><Relationship Id="rId5" Type="http://schemas.microsoft.com/office/2007/relationships/hdphoto" Target="../media/hdphoto4.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5.wdp"/><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5.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microsoft.com/office/2007/relationships/hdphoto" Target="../media/hdphoto6.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07475C3-8D70-2B17-10B1-C28594467F87}"/>
              </a:ext>
            </a:extLst>
          </p:cNvPr>
          <p:cNvPicPr>
            <a:picLocks noChangeAspect="1"/>
          </p:cNvPicPr>
          <p:nvPr/>
        </p:nvPicPr>
        <p:blipFill rotWithShape="1">
          <a:blip r:embed="rId3"/>
          <a:srcRect t="8673" b="8673"/>
          <a:stretch/>
        </p:blipFill>
        <p:spPr>
          <a:xfrm>
            <a:off x="456289" y="393928"/>
            <a:ext cx="4932951" cy="6105726"/>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58" y="5963265"/>
            <a:ext cx="5428551" cy="457413"/>
          </a:xfrm>
        </p:spPr>
        <p:txBody>
          <a:bodyPr>
            <a:normAutofit/>
          </a:bodyPr>
          <a:lstStyle/>
          <a:p>
            <a:pPr algn="l" rtl="0"/>
            <a:r>
              <a:rPr lang="pt-br" sz="2000" b="0" i="0" u="none" baseline="0">
                <a:solidFill>
                  <a:schemeClr val="bg1"/>
                </a:solidFill>
              </a:rPr>
              <a:t>Congresso Regional 2024</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pt-br"/>
          </a:p>
        </p:txBody>
      </p:sp>
      <p:sp>
        <p:nvSpPr>
          <p:cNvPr id="4" name="Title 3">
            <a:extLst>
              <a:ext uri="{FF2B5EF4-FFF2-40B4-BE49-F238E27FC236}">
                <a16:creationId xmlns:a16="http://schemas.microsoft.com/office/drawing/2014/main" id="{6307027A-FC1D-4C1C-A338-DFE0AE0A1047}"/>
              </a:ext>
            </a:extLst>
          </p:cNvPr>
          <p:cNvSpPr>
            <a:spLocks noGrp="1"/>
          </p:cNvSpPr>
          <p:nvPr>
            <p:ph type="ctrTitle"/>
          </p:nvPr>
        </p:nvSpPr>
        <p:spPr>
          <a:xfrm>
            <a:off x="5695058" y="4350807"/>
            <a:ext cx="5428551" cy="738781"/>
          </a:xfrm>
        </p:spPr>
        <p:txBody>
          <a:bodyPr/>
          <a:lstStyle/>
          <a:p>
            <a:pPr algn="l" rtl="0"/>
            <a:r>
              <a:rPr lang="pt-br" sz="2400" b="0" i="0" u="none" baseline="0">
                <a:solidFill>
                  <a:schemeClr val="bg1"/>
                </a:solidFill>
                <a:latin typeface="+mn-lt"/>
                <a:ea typeface="+mn-lt"/>
                <a:cs typeface="+mn-lt"/>
              </a:rPr>
              <a:t>Apresentado por:</a:t>
            </a:r>
            <a:br>
              <a:rPr lang="pt-br" sz="2400">
                <a:solidFill>
                  <a:schemeClr val="bg1"/>
                </a:solidFill>
                <a:latin typeface="+mn-lt"/>
              </a:rPr>
            </a:br>
            <a:r>
              <a:rPr lang="pt-br" sz="2400" b="0" i="0" u="none" baseline="0">
                <a:solidFill>
                  <a:schemeClr val="bg1"/>
                </a:solidFill>
                <a:latin typeface="+mn-lt"/>
                <a:ea typeface="+mn-lt"/>
                <a:cs typeface="+mn-lt"/>
              </a:rPr>
              <a:t>NOME, REGIÃO, COORDENADORA DE PROGRAMAS</a:t>
            </a:r>
          </a:p>
        </p:txBody>
      </p:sp>
      <p:sp>
        <p:nvSpPr>
          <p:cNvPr id="5" name="Title 1">
            <a:extLst>
              <a:ext uri="{FF2B5EF4-FFF2-40B4-BE49-F238E27FC236}">
                <a16:creationId xmlns:a16="http://schemas.microsoft.com/office/drawing/2014/main" id="{09BEFE3A-490D-9ED5-D73D-052C653E1308}"/>
              </a:ext>
            </a:extLst>
          </p:cNvPr>
          <p:cNvSpPr txBox="1">
            <a:spLocks/>
          </p:cNvSpPr>
          <p:nvPr/>
        </p:nvSpPr>
        <p:spPr bwMode="gray">
          <a:xfrm>
            <a:off x="5561708" y="1219200"/>
            <a:ext cx="5896866" cy="2705100"/>
          </a:xfrm>
          <a:prstGeom prst="rect">
            <a:avLst/>
          </a:prstGeom>
        </p:spPr>
        <p:txBody>
          <a:bodyPr vert="horz" lIns="91440" tIns="45720" rIns="91440" bIns="45720" rtlCol="0" anchor="b">
            <a:normAutofit fontScale="92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pt-br" sz="4800" b="1" i="0" u="none" baseline="0">
                <a:solidFill>
                  <a:schemeClr val="bg1"/>
                </a:solidFill>
              </a:rPr>
              <a:t>Amplie o seu alcance:</a:t>
            </a:r>
            <a:r>
              <a:rPr lang="pt-br" sz="4000" b="1" i="0" u="none" baseline="0">
                <a:solidFill>
                  <a:schemeClr val="bg1"/>
                </a:solidFill>
              </a:rPr>
              <a:t> </a:t>
            </a:r>
            <a:r>
              <a:rPr lang="pt-br" sz="4000" b="0" i="0" u="none" baseline="0"/>
              <a:t>Envolver mais mulheres e meninas no GRANDE OBJETIVO</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871814" y="372689"/>
            <a:ext cx="9300886" cy="1770436"/>
          </a:xfrm>
        </p:spPr>
        <p:txBody>
          <a:bodyPr vert="horz" lIns="91440" tIns="45720" rIns="91440" bIns="45720" rtlCol="0" anchor="ctr">
            <a:normAutofit/>
          </a:bodyPr>
          <a:lstStyle/>
          <a:p>
            <a:pPr algn="ctr" rtl="0"/>
            <a:r>
              <a:rPr lang="pt-br" b="1" i="0" u="none" baseline="0"/>
              <a:t> </a:t>
            </a:r>
            <a:r>
              <a:rPr lang="pt-br" b="1" i="0" u="none" baseline="0">
                <a:solidFill>
                  <a:schemeClr val="bg2"/>
                </a:solidFill>
              </a:rPr>
              <a:t>AUMENTAR</a:t>
            </a:r>
            <a:r>
              <a:rPr lang="pt-br" sz="3200" b="1" i="0" u="none" baseline="0">
                <a:solidFill>
                  <a:srgbClr val="002060"/>
                </a:solidFill>
              </a:rPr>
              <a:t> </a:t>
            </a:r>
            <a:r>
              <a:rPr lang="pt-br" sz="3200" b="1" i="0" u="none" baseline="0">
                <a:solidFill>
                  <a:schemeClr val="bg1"/>
                </a:solidFill>
              </a:rPr>
              <a:t>o número de </a:t>
            </a:r>
            <a:r>
              <a:rPr lang="pt-br" b="1" i="0" u="none" baseline="0">
                <a:solidFill>
                  <a:schemeClr val="bg2"/>
                </a:solidFill>
              </a:rPr>
              <a:t>MULHERES</a:t>
            </a:r>
            <a:r>
              <a:rPr lang="pt-br" sz="3200" b="1" i="0" u="none" baseline="0">
                <a:solidFill>
                  <a:srgbClr val="002060"/>
                </a:solidFill>
              </a:rPr>
              <a:t> </a:t>
            </a:r>
            <a:r>
              <a:rPr lang="pt-br" sz="3200" b="1" i="0" u="none" baseline="0">
                <a:solidFill>
                  <a:schemeClr val="bg1"/>
                </a:solidFill>
              </a:rPr>
              <a:t>e</a:t>
            </a:r>
            <a:r>
              <a:rPr lang="pt-br" sz="3200" b="1" i="0" u="none" baseline="0">
                <a:solidFill>
                  <a:srgbClr val="002060"/>
                </a:solidFill>
              </a:rPr>
              <a:t> </a:t>
            </a:r>
            <a:r>
              <a:rPr lang="pt-br" b="1" i="0" u="none" baseline="0">
                <a:solidFill>
                  <a:schemeClr val="bg2"/>
                </a:solidFill>
              </a:rPr>
              <a:t>MENINAS</a:t>
            </a:r>
            <a:r>
              <a:rPr lang="pt-br" sz="3200" b="1" i="0" u="none" baseline="0">
                <a:solidFill>
                  <a:srgbClr val="002060"/>
                </a:solidFill>
              </a:rPr>
              <a:t> </a:t>
            </a:r>
            <a:r>
              <a:rPr lang="pt-br" sz="3200" b="1" i="0" u="none" baseline="0">
                <a:solidFill>
                  <a:schemeClr val="bg1"/>
                </a:solidFill>
              </a:rPr>
              <a:t>que o seu clube pode alcançar</a:t>
            </a:r>
            <a:endParaRPr lang="pt-br" sz="3200" dirty="0">
              <a:solidFill>
                <a:schemeClr val="bg1"/>
              </a:solidFill>
            </a:endParaRPr>
          </a:p>
        </p:txBody>
      </p:sp>
      <p:sp>
        <p:nvSpPr>
          <p:cNvPr id="3" name="TextBox 2">
            <a:extLst>
              <a:ext uri="{FF2B5EF4-FFF2-40B4-BE49-F238E27FC236}">
                <a16:creationId xmlns:a16="http://schemas.microsoft.com/office/drawing/2014/main" id="{2AC615DC-D2A7-BBF9-8D02-014E1BD764B6}"/>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pt-br"/>
          </a:p>
        </p:txBody>
      </p:sp>
      <p:sp>
        <p:nvSpPr>
          <p:cNvPr id="4" name="Content Placeholder 2">
            <a:extLst>
              <a:ext uri="{FF2B5EF4-FFF2-40B4-BE49-F238E27FC236}">
                <a16:creationId xmlns:a16="http://schemas.microsoft.com/office/drawing/2014/main" id="{02553096-926D-EB9C-9D30-B5BA6083F1EF}"/>
              </a:ext>
            </a:extLst>
          </p:cNvPr>
          <p:cNvSpPr>
            <a:spLocks noGrp="1"/>
          </p:cNvSpPr>
          <p:nvPr>
            <p:ph idx="1"/>
          </p:nvPr>
        </p:nvSpPr>
        <p:spPr>
          <a:xfrm>
            <a:off x="5431901" y="2630118"/>
            <a:ext cx="6153150" cy="3221181"/>
          </a:xfrm>
        </p:spPr>
        <p:txBody>
          <a:bodyPr anchor="ctr">
            <a:normAutofit fontScale="92500" lnSpcReduction="10000"/>
          </a:bodyPr>
          <a:lstStyle/>
          <a:p>
            <a:pPr algn="l" rtl="0">
              <a:spcBef>
                <a:spcPts val="1800"/>
              </a:spcBef>
            </a:pPr>
            <a:r>
              <a:rPr lang="pt-br" sz="3600" b="1" i="0" u="none" baseline="0">
                <a:solidFill>
                  <a:schemeClr val="tx2"/>
                </a:solidFill>
              </a:rPr>
              <a:t>Programas de Sonhos </a:t>
            </a:r>
          </a:p>
          <a:p>
            <a:pPr algn="l" rtl="0">
              <a:spcBef>
                <a:spcPts val="1800"/>
              </a:spcBef>
            </a:pPr>
            <a:endParaRPr lang="pt-br" sz="3600" b="1" dirty="0">
              <a:solidFill>
                <a:schemeClr val="tx2"/>
              </a:solidFill>
            </a:endParaRPr>
          </a:p>
          <a:p>
            <a:pPr algn="l" rtl="0">
              <a:spcBef>
                <a:spcPts val="1800"/>
              </a:spcBef>
            </a:pPr>
            <a:endParaRPr lang="pt-br" sz="3600" b="1" dirty="0">
              <a:solidFill>
                <a:schemeClr val="tx2"/>
              </a:solidFill>
            </a:endParaRPr>
          </a:p>
          <a:p>
            <a:pPr algn="l" rtl="0">
              <a:spcBef>
                <a:spcPts val="1800"/>
              </a:spcBef>
            </a:pPr>
            <a:r>
              <a:rPr lang="pt-br" sz="3600" b="1" i="0" u="none" baseline="0">
                <a:solidFill>
                  <a:schemeClr val="tx2"/>
                </a:solidFill>
              </a:rPr>
              <a:t>Projetos Aceleradores do Grande Objetivo</a:t>
            </a:r>
            <a:endParaRPr lang="pt-br" sz="2400" b="1" dirty="0">
              <a:solidFill>
                <a:schemeClr val="tx2"/>
              </a:solidFill>
            </a:endParaRPr>
          </a:p>
        </p:txBody>
      </p:sp>
      <p:pic>
        <p:nvPicPr>
          <p:cNvPr id="7" name="Picture 6" descr="Um grupo de fotos de mulheres&#10;&#10;Descrição gerada automaticamente">
            <a:extLst>
              <a:ext uri="{FF2B5EF4-FFF2-40B4-BE49-F238E27FC236}">
                <a16:creationId xmlns:a16="http://schemas.microsoft.com/office/drawing/2014/main" id="{674B3307-7DFF-F386-9A77-1FE4079907E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796" b="97593" l="6771" r="90000">
                        <a14:foregroundMark x1="7865" y1="24259" x2="7865" y2="24259"/>
                        <a14:foregroundMark x1="6771" y1="80556" x2="6771" y2="80556"/>
                        <a14:foregroundMark x1="19844" y1="97685" x2="19844" y2="97685"/>
                        <a14:foregroundMark x1="31406" y1="8796" x2="31406" y2="8796"/>
                      </a14:backgroundRemoval>
                    </a14:imgEffect>
                  </a14:imgLayer>
                </a14:imgProps>
              </a:ext>
            </a:extLst>
          </a:blip>
          <a:stretch>
            <a:fillRect/>
          </a:stretch>
        </p:blipFill>
        <p:spPr>
          <a:xfrm>
            <a:off x="619124" y="2143125"/>
            <a:ext cx="7458075" cy="4195167"/>
          </a:xfrm>
          <a:prstGeom prst="rect">
            <a:avLst/>
          </a:prstGeom>
        </p:spPr>
      </p:pic>
      <p:pic>
        <p:nvPicPr>
          <p:cNvPr id="9" name="Picture 8" descr="Um close up do texto&#10;&#10;Descrição gerada automaticamente">
            <a:extLst>
              <a:ext uri="{FF2B5EF4-FFF2-40B4-BE49-F238E27FC236}">
                <a16:creationId xmlns:a16="http://schemas.microsoft.com/office/drawing/2014/main" id="{C42F344F-96CE-5364-62C1-0D50956E34E0}"/>
              </a:ext>
            </a:extLst>
          </p:cNvPr>
          <p:cNvPicPr>
            <a:picLocks noChangeAspect="1"/>
          </p:cNvPicPr>
          <p:nvPr/>
        </p:nvPicPr>
        <p:blipFill>
          <a:blip r:embed="rId6"/>
          <a:stretch>
            <a:fillRect/>
          </a:stretch>
        </p:blipFill>
        <p:spPr>
          <a:xfrm>
            <a:off x="8508476" y="3575588"/>
            <a:ext cx="2191809" cy="835640"/>
          </a:xfrm>
          <a:prstGeom prst="rect">
            <a:avLst/>
          </a:prstGeom>
        </p:spPr>
      </p:pic>
      <p:pic>
        <p:nvPicPr>
          <p:cNvPr id="11" name="Picture 10" descr="Um close up de um logotipo&#10;&#10;Descrição gerada automaticamente">
            <a:extLst>
              <a:ext uri="{FF2B5EF4-FFF2-40B4-BE49-F238E27FC236}">
                <a16:creationId xmlns:a16="http://schemas.microsoft.com/office/drawing/2014/main" id="{3D5447D4-4ACD-FAA4-B4C3-E5A23D2C53A3}"/>
              </a:ext>
            </a:extLst>
          </p:cNvPr>
          <p:cNvPicPr>
            <a:picLocks noChangeAspect="1"/>
          </p:cNvPicPr>
          <p:nvPr/>
        </p:nvPicPr>
        <p:blipFill>
          <a:blip r:embed="rId7"/>
          <a:stretch>
            <a:fillRect/>
          </a:stretch>
        </p:blipFill>
        <p:spPr>
          <a:xfrm>
            <a:off x="6480441" y="3526829"/>
            <a:ext cx="1790700" cy="933159"/>
          </a:xfrm>
          <a:prstGeom prst="rect">
            <a:avLst/>
          </a:prstGeom>
        </p:spPr>
      </p:pic>
      <p:sp>
        <p:nvSpPr>
          <p:cNvPr id="6" name="Google Shape;244;p33">
            <a:extLst>
              <a:ext uri="{FF2B5EF4-FFF2-40B4-BE49-F238E27FC236}">
                <a16:creationId xmlns:a16="http://schemas.microsoft.com/office/drawing/2014/main" id="{7AA85C72-4DD8-9D33-0459-EFA89C8B255E}"/>
              </a:ext>
            </a:extLst>
          </p:cNvPr>
          <p:cNvSpPr txBox="1">
            <a:spLocks/>
          </p:cNvSpPr>
          <p:nvPr/>
        </p:nvSpPr>
        <p:spPr>
          <a:xfrm>
            <a:off x="10255784" y="5894506"/>
            <a:ext cx="2634183" cy="869106"/>
          </a:xfrm>
          <a:prstGeom prst="rect">
            <a:avLst/>
          </a:prstGeom>
          <a:noFill/>
          <a:ln>
            <a:noFill/>
          </a:ln>
        </p:spPr>
        <p:txBody>
          <a:bodyPr spcFirstLastPara="1" wrap="square" lIns="91440"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ssistant" pitchFamily="2" charset="-79"/>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pt-br" sz="2400" b="1" i="0" u="none" baseline="0">
                <a:solidFill>
                  <a:srgbClr val="002060"/>
                </a:solidFill>
                <a:latin typeface="+mj-lt"/>
                <a:ea typeface="Yu Mincho" panose="02020400000000000000" pitchFamily="18" charset="-128"/>
                <a:cs typeface="Times New Roman" panose="02020603050405020304" pitchFamily="18" charset="0"/>
              </a:rPr>
              <a:t>x</a:t>
            </a:r>
            <a:r>
              <a:rPr lang="pt-br" sz="2800" b="1" i="0" u="none" baseline="0">
                <a:solidFill>
                  <a:srgbClr val="002060"/>
                </a:solidFill>
                <a:latin typeface="+mj-lt"/>
                <a:ea typeface="Yu Mincho" panose="02020400000000000000" pitchFamily="18" charset="-128"/>
                <a:cs typeface="Times New Roman" panose="02020603050405020304" pitchFamily="18" charset="0"/>
              </a:rPr>
              <a:t> 500.000</a:t>
            </a:r>
          </a:p>
          <a:p>
            <a:pPr algn="l" rtl="0"/>
            <a:r>
              <a:rPr lang="pt-br" sz="900" b="1" i="0" u="none" baseline="0">
                <a:solidFill>
                  <a:srgbClr val="002060"/>
                </a:solidFill>
                <a:latin typeface="+mj-lt"/>
                <a:ea typeface="Yu Mincho" panose="02020400000000000000" pitchFamily="18" charset="-128"/>
                <a:cs typeface="Times New Roman" panose="02020603050405020304" pitchFamily="18" charset="0"/>
              </a:rPr>
              <a:t> capacitadas para viver seus sonhos</a:t>
            </a:r>
          </a:p>
        </p:txBody>
      </p:sp>
      <p:pic>
        <p:nvPicPr>
          <p:cNvPr id="8" name="Picture 4" descr="Mulher estudante de pós-graduação - ícone de pessoa gratuito">
            <a:extLst>
              <a:ext uri="{FF2B5EF4-FFF2-40B4-BE49-F238E27FC236}">
                <a16:creationId xmlns:a16="http://schemas.microsoft.com/office/drawing/2014/main" id="{597DBBB8-340C-1C18-3A4D-7BF07C832D8E}"/>
              </a:ext>
            </a:extLst>
          </p:cNvPr>
          <p:cNvPicPr>
            <a:picLocks noChangeAspect="1" noChangeArrowheads="1"/>
          </p:cNvPicPr>
          <p:nvPr/>
        </p:nvPicPr>
        <p:blipFill>
          <a:blip r:embed="rId8">
            <a:alphaModFix/>
            <a:duotone>
              <a:schemeClr val="accent1">
                <a:shade val="45000"/>
                <a:satMod val="135000"/>
              </a:schemeClr>
              <a:prstClr val="white"/>
            </a:duotone>
            <a:extLst>
              <a:ext uri="{BEBA8EAE-BF5A-486C-A8C5-ECC9F3942E4B}">
                <a14:imgProps xmlns:a14="http://schemas.microsoft.com/office/drawing/2010/main">
                  <a14:imgLayer r:embed="rId9">
                    <a14:imgEffect>
                      <a14:sharpenSoften amount="-50000"/>
                    </a14:imgEffect>
                    <a14:imgEffect>
                      <a14:colorTemperature colorTemp="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527257" y="5943124"/>
            <a:ext cx="886542" cy="869106"/>
          </a:xfrm>
          <a:prstGeom prst="rect">
            <a:avLst/>
          </a:prstGeom>
          <a:noFill/>
          <a:ln>
            <a:noFill/>
          </a:ln>
        </p:spPr>
      </p:pic>
    </p:spTree>
    <p:extLst>
      <p:ext uri="{BB962C8B-B14F-4D97-AF65-F5344CB8AC3E}">
        <p14:creationId xmlns:p14="http://schemas.microsoft.com/office/powerpoint/2010/main" val="310113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EEA6B06-37BF-43FC-9986-67E8966764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D932D0FE-76FF-4860-ACE3-458B2BB90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5" name="Oval 14">
              <a:extLst>
                <a:ext uri="{FF2B5EF4-FFF2-40B4-BE49-F238E27FC236}">
                  <a16:creationId xmlns:a16="http://schemas.microsoft.com/office/drawing/2014/main" id="{E5D4D113-E6B9-4BCC-8EE7-ABFD7E942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6" name="Oval 15">
              <a:extLst>
                <a:ext uri="{FF2B5EF4-FFF2-40B4-BE49-F238E27FC236}">
                  <a16:creationId xmlns:a16="http://schemas.microsoft.com/office/drawing/2014/main" id="{909219B5-F7D1-4ED7-8DC1-CE442F43E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7" name="Oval 16">
              <a:extLst>
                <a:ext uri="{FF2B5EF4-FFF2-40B4-BE49-F238E27FC236}">
                  <a16:creationId xmlns:a16="http://schemas.microsoft.com/office/drawing/2014/main" id="{A0E47095-D247-457B-8082-990F3184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8" name="Oval 17">
              <a:extLst>
                <a:ext uri="{FF2B5EF4-FFF2-40B4-BE49-F238E27FC236}">
                  <a16:creationId xmlns:a16="http://schemas.microsoft.com/office/drawing/2014/main" id="{E2DAA052-A50D-47AE-87C9-AAAB2A38F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9" name="Oval 18">
              <a:extLst>
                <a:ext uri="{FF2B5EF4-FFF2-40B4-BE49-F238E27FC236}">
                  <a16:creationId xmlns:a16="http://schemas.microsoft.com/office/drawing/2014/main" id="{3053F849-6CC2-45B1-B2CA-CCD77F8622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20" name="Freeform 5">
              <a:extLst>
                <a:ext uri="{FF2B5EF4-FFF2-40B4-BE49-F238E27FC236}">
                  <a16:creationId xmlns:a16="http://schemas.microsoft.com/office/drawing/2014/main" id="{86B102DE-9EA5-422F-910A-E4E2F0A594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sp>
        <p:nvSpPr>
          <p:cNvPr id="22" name="Rectangle 21">
            <a:extLst>
              <a:ext uri="{FF2B5EF4-FFF2-40B4-BE49-F238E27FC236}">
                <a16:creationId xmlns:a16="http://schemas.microsoft.com/office/drawing/2014/main" id="{23D9DFF9-99E4-4FE6-9EAC-F1D7A7DFA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7" name="TextBox 6">
            <a:extLst>
              <a:ext uri="{FF2B5EF4-FFF2-40B4-BE49-F238E27FC236}">
                <a16:creationId xmlns:a16="http://schemas.microsoft.com/office/drawing/2014/main" id="{543084F6-99A0-27D1-4435-FFEAA995BBA2}"/>
              </a:ext>
            </a:extLst>
          </p:cNvPr>
          <p:cNvSpPr txBox="1"/>
          <p:nvPr/>
        </p:nvSpPr>
        <p:spPr>
          <a:xfrm>
            <a:off x="1154955" y="4834466"/>
            <a:ext cx="9373098" cy="1185327"/>
          </a:xfrm>
          <a:prstGeom prst="rect">
            <a:avLst/>
          </a:prstGeom>
        </p:spPr>
        <p:txBody>
          <a:bodyPr vert="horz" lIns="91440" tIns="45720" rIns="91440" bIns="45720" rtlCol="0" anchor="b">
            <a:normAutofit fontScale="85000" lnSpcReduction="20000"/>
          </a:bodyPr>
          <a:lstStyle/>
          <a:p>
            <a:pPr algn="l" rtl="0">
              <a:lnSpc>
                <a:spcPct val="90000"/>
              </a:lnSpc>
              <a:spcBef>
                <a:spcPct val="0"/>
              </a:spcBef>
              <a:spcAft>
                <a:spcPts val="600"/>
              </a:spcAft>
            </a:pPr>
            <a:r>
              <a:rPr kumimoji="0" lang="pt-br" sz="3600" b="0" i="0" u="none" strike="noStrike" kern="1200" cap="none" spc="0" normalizeH="0" baseline="0">
                <a:ln>
                  <a:noFill/>
                </a:ln>
                <a:solidFill>
                  <a:prstClr val="white"/>
                </a:solidFill>
                <a:effectLst/>
                <a:uLnTx/>
                <a:uFillTx/>
                <a:latin typeface="Century Gothic" panose="020B0502020202020204"/>
                <a:ea typeface="+mj-ea"/>
                <a:cs typeface="+mj-cs"/>
              </a:rPr>
              <a:t>Como podemos trabalhar </a:t>
            </a:r>
            <a:r>
              <a:rPr kumimoji="0" lang="pt-br" sz="3600" b="1" i="0" u="none" strike="noStrike" kern="1200" cap="none" spc="0" normalizeH="0" baseline="0">
                <a:ln>
                  <a:noFill/>
                </a:ln>
                <a:solidFill>
                  <a:srgbClr val="ACCBF9"/>
                </a:solidFill>
                <a:effectLst/>
                <a:uLnTx/>
                <a:uFillTx/>
                <a:latin typeface="Century Gothic" panose="020B0502020202020204"/>
                <a:ea typeface="+mj-ea"/>
                <a:cs typeface="+mj-cs"/>
              </a:rPr>
              <a:t>DE UMA MANEIRA DIFERENTE</a:t>
            </a:r>
            <a:r>
              <a:rPr kumimoji="0" lang="pt-br" sz="3600" b="0" i="0" u="none" strike="noStrike" kern="1200" cap="none" spc="0" normalizeH="0" baseline="0">
                <a:ln>
                  <a:noFill/>
                </a:ln>
                <a:solidFill>
                  <a:prstClr val="white"/>
                </a:solidFill>
                <a:effectLst/>
                <a:uLnTx/>
                <a:uFillTx/>
                <a:latin typeface="Century Gothic" panose="020B0502020202020204"/>
                <a:ea typeface="+mj-ea"/>
                <a:cs typeface="+mj-cs"/>
              </a:rPr>
              <a:t> e alcançar </a:t>
            </a:r>
          </a:p>
          <a:p>
            <a:pPr algn="l" rtl="0">
              <a:lnSpc>
                <a:spcPct val="90000"/>
              </a:lnSpc>
              <a:spcBef>
                <a:spcPct val="0"/>
              </a:spcBef>
              <a:spcAft>
                <a:spcPts val="600"/>
              </a:spcAft>
            </a:pPr>
            <a:r>
              <a:rPr kumimoji="0" lang="pt-br" sz="3600" b="1" i="0" u="none" strike="noStrike" kern="1200" cap="none" spc="0" normalizeH="0" baseline="0">
                <a:ln>
                  <a:noFill/>
                </a:ln>
                <a:effectLst/>
                <a:uLnTx/>
                <a:uFillTx/>
                <a:latin typeface="Century Gothic" panose="020B0502020202020204"/>
                <a:ea typeface="+mj-ea"/>
                <a:cs typeface="+mj-cs"/>
              </a:rPr>
              <a:t> </a:t>
            </a:r>
            <a:r>
              <a:rPr kumimoji="0" lang="pt-br" sz="3600" b="1" i="0" u="none" strike="noStrike" kern="1200" cap="none" spc="0" normalizeH="0" baseline="0">
                <a:ln>
                  <a:noFill/>
                </a:ln>
                <a:solidFill>
                  <a:srgbClr val="ACCBF9"/>
                </a:solidFill>
                <a:effectLst/>
                <a:uLnTx/>
                <a:uFillTx/>
                <a:latin typeface="Century Gothic" panose="020B0502020202020204"/>
                <a:ea typeface="+mj-ea"/>
                <a:cs typeface="+mj-cs"/>
              </a:rPr>
              <a:t>MAIS</a:t>
            </a:r>
            <a:r>
              <a:rPr kumimoji="0" lang="pt-br" sz="3600" b="0" i="0" u="none" strike="noStrike" kern="1200" cap="none" spc="0" normalizeH="0" baseline="0">
                <a:ln>
                  <a:noFill/>
                </a:ln>
                <a:solidFill>
                  <a:prstClr val="white"/>
                </a:solidFill>
                <a:effectLst/>
                <a:uLnTx/>
                <a:uFillTx/>
                <a:latin typeface="Century Gothic" panose="020B0502020202020204"/>
                <a:ea typeface="+mj-ea"/>
                <a:cs typeface="+mj-cs"/>
              </a:rPr>
              <a:t> mulheres e meninas?</a:t>
            </a:r>
            <a:endParaRPr lang="pt-br" sz="3600" dirty="0">
              <a:solidFill>
                <a:schemeClr val="bg2"/>
              </a:solidFill>
              <a:latin typeface="+mj-lt"/>
              <a:ea typeface="+mj-ea"/>
              <a:cs typeface="+mj-cs"/>
            </a:endParaRPr>
          </a:p>
        </p:txBody>
      </p:sp>
      <p:pic>
        <p:nvPicPr>
          <p:cNvPr id="4" name="Picture 3" descr="Um mural colorido em um edifício&#10;&#10;Descrição gerada automaticamente">
            <a:extLst>
              <a:ext uri="{FF2B5EF4-FFF2-40B4-BE49-F238E27FC236}">
                <a16:creationId xmlns:a16="http://schemas.microsoft.com/office/drawing/2014/main" id="{E5A53903-6337-5D1F-4EDF-403B48091478}"/>
              </a:ext>
            </a:extLst>
          </p:cNvPr>
          <p:cNvPicPr>
            <a:picLocks noChangeAspect="1"/>
          </p:cNvPicPr>
          <p:nvPr/>
        </p:nvPicPr>
        <p:blipFill rotWithShape="1">
          <a:blip r:embed="rId4"/>
          <a:srcRect t="27582" b="30299"/>
          <a:stretch/>
        </p:blipFill>
        <p:spPr>
          <a:xfrm>
            <a:off x="619124" y="2808288"/>
            <a:ext cx="10950565" cy="3459162"/>
          </a:xfrm>
          <a:prstGeom prst="rect">
            <a:avLst/>
          </a:prstGeom>
          <a:effectLst>
            <a:outerShdw blurRad="50800" dist="50800" dir="5400000" algn="tl" rotWithShape="0">
              <a:srgbClr val="000000">
                <a:alpha val="43000"/>
              </a:srgbClr>
            </a:outerShdw>
          </a:effectLst>
        </p:spPr>
      </p:pic>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pt-br"/>
          </a:p>
        </p:txBody>
      </p:sp>
      <p:sp>
        <p:nvSpPr>
          <p:cNvPr id="5" name="TextBox 4">
            <a:extLst>
              <a:ext uri="{FF2B5EF4-FFF2-40B4-BE49-F238E27FC236}">
                <a16:creationId xmlns:a16="http://schemas.microsoft.com/office/drawing/2014/main" id="{1010175C-8058-7E4E-B596-7C5576828D8F}"/>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sp>
        <p:nvSpPr>
          <p:cNvPr id="2" name="TextBox 1">
            <a:extLst>
              <a:ext uri="{FF2B5EF4-FFF2-40B4-BE49-F238E27FC236}">
                <a16:creationId xmlns:a16="http://schemas.microsoft.com/office/drawing/2014/main" id="{11F92E8F-B725-654F-0953-D43E4804088B}"/>
              </a:ext>
            </a:extLst>
          </p:cNvPr>
          <p:cNvSpPr txBox="1"/>
          <p:nvPr/>
        </p:nvSpPr>
        <p:spPr>
          <a:xfrm>
            <a:off x="923437" y="882655"/>
            <a:ext cx="9373098" cy="1185327"/>
          </a:xfrm>
          <a:prstGeom prst="rect">
            <a:avLst/>
          </a:prstGeom>
        </p:spPr>
        <p:txBody>
          <a:bodyPr vert="horz" lIns="91440" tIns="45720" rIns="91440" bIns="45720" rtlCol="0" anchor="b">
            <a:normAutofit fontScale="85000" lnSpcReduction="20000"/>
          </a:bodyPr>
          <a:lstStyle/>
          <a:p>
            <a:pPr algn="l" rtl="0">
              <a:lnSpc>
                <a:spcPct val="90000"/>
              </a:lnSpc>
              <a:spcBef>
                <a:spcPct val="0"/>
              </a:spcBef>
              <a:spcAft>
                <a:spcPts val="600"/>
              </a:spcAft>
            </a:pPr>
            <a:r>
              <a:rPr kumimoji="0" lang="pt-br" sz="3600" b="0" i="0" u="none" strike="noStrike" kern="1200" cap="none" spc="0" normalizeH="0" baseline="0">
                <a:ln>
                  <a:noFill/>
                </a:ln>
                <a:solidFill>
                  <a:prstClr val="white"/>
                </a:solidFill>
                <a:effectLst/>
                <a:uLnTx/>
                <a:uFillTx/>
                <a:latin typeface="Century Gothic" panose="020B0502020202020204"/>
                <a:ea typeface="+mj-ea"/>
                <a:cs typeface="+mj-cs"/>
              </a:rPr>
              <a:t>Como podemos trabalhar </a:t>
            </a:r>
            <a:r>
              <a:rPr kumimoji="0" lang="pt-br" sz="3600" b="1" i="0" u="none" strike="noStrike" kern="1200" cap="none" spc="0" normalizeH="0" baseline="0">
                <a:ln>
                  <a:noFill/>
                </a:ln>
                <a:solidFill>
                  <a:srgbClr val="ACCBF9"/>
                </a:solidFill>
                <a:effectLst/>
                <a:uLnTx/>
                <a:uFillTx/>
                <a:latin typeface="Century Gothic" panose="020B0502020202020204"/>
                <a:ea typeface="+mj-ea"/>
                <a:cs typeface="+mj-cs"/>
              </a:rPr>
              <a:t>DE UMA MANEIRA DIFERENTE</a:t>
            </a:r>
            <a:r>
              <a:rPr kumimoji="0" lang="pt-br" sz="3600" b="0" i="0" u="none" strike="noStrike" kern="1200" cap="none" spc="0" normalizeH="0" baseline="0">
                <a:ln>
                  <a:noFill/>
                </a:ln>
                <a:solidFill>
                  <a:prstClr val="white"/>
                </a:solidFill>
                <a:effectLst/>
                <a:uLnTx/>
                <a:uFillTx/>
                <a:latin typeface="Century Gothic" panose="020B0502020202020204"/>
                <a:ea typeface="+mj-ea"/>
                <a:cs typeface="+mj-cs"/>
              </a:rPr>
              <a:t> e alcançar </a:t>
            </a:r>
          </a:p>
          <a:p>
            <a:pPr algn="l" rtl="0">
              <a:lnSpc>
                <a:spcPct val="90000"/>
              </a:lnSpc>
              <a:spcBef>
                <a:spcPct val="0"/>
              </a:spcBef>
              <a:spcAft>
                <a:spcPts val="600"/>
              </a:spcAft>
            </a:pPr>
            <a:r>
              <a:rPr kumimoji="0" lang="pt-br" sz="3600" b="1" i="0" u="none" strike="noStrike" kern="1200" cap="none" spc="0" normalizeH="0" baseline="0">
                <a:ln>
                  <a:noFill/>
                </a:ln>
                <a:effectLst/>
                <a:uLnTx/>
                <a:uFillTx/>
                <a:latin typeface="Century Gothic" panose="020B0502020202020204"/>
                <a:ea typeface="+mj-ea"/>
                <a:cs typeface="+mj-cs"/>
              </a:rPr>
              <a:t> </a:t>
            </a:r>
            <a:r>
              <a:rPr kumimoji="0" lang="pt-br" sz="3600" b="1" i="0" u="none" strike="noStrike" kern="1200" cap="none" spc="0" normalizeH="0" baseline="0">
                <a:ln>
                  <a:noFill/>
                </a:ln>
                <a:solidFill>
                  <a:srgbClr val="ACCBF9"/>
                </a:solidFill>
                <a:effectLst/>
                <a:uLnTx/>
                <a:uFillTx/>
                <a:latin typeface="Century Gothic" panose="020B0502020202020204"/>
                <a:ea typeface="+mj-ea"/>
                <a:cs typeface="+mj-cs"/>
              </a:rPr>
              <a:t>MAIS</a:t>
            </a:r>
            <a:r>
              <a:rPr kumimoji="0" lang="pt-br" sz="3600" b="0" i="0" u="none" strike="noStrike" kern="1200" cap="none" spc="0" normalizeH="0" baseline="0">
                <a:ln>
                  <a:noFill/>
                </a:ln>
                <a:solidFill>
                  <a:prstClr val="white"/>
                </a:solidFill>
                <a:effectLst/>
                <a:uLnTx/>
                <a:uFillTx/>
                <a:latin typeface="Century Gothic" panose="020B0502020202020204"/>
                <a:ea typeface="+mj-ea"/>
                <a:cs typeface="+mj-cs"/>
              </a:rPr>
              <a:t> mulheres e meninas?</a:t>
            </a:r>
            <a:endParaRPr lang="pt-br" sz="3600" dirty="0">
              <a:solidFill>
                <a:schemeClr val="bg2"/>
              </a:solidFill>
              <a:latin typeface="+mj-lt"/>
              <a:ea typeface="+mj-ea"/>
              <a:cs typeface="+mj-cs"/>
            </a:endParaRPr>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793003" y="620186"/>
            <a:ext cx="8761413" cy="706964"/>
          </a:xfrm>
        </p:spPr>
        <p:txBody>
          <a:bodyPr/>
          <a:lstStyle/>
          <a:p>
            <a:pPr algn="l" rtl="0"/>
            <a:r>
              <a:rPr lang="pt-br" b="0" i="0" u="none" baseline="0"/>
              <a:t>Comece um projeto </a:t>
            </a:r>
            <a:r>
              <a:rPr lang="pt-br" b="0" i="1" u="none" baseline="0">
                <a:solidFill>
                  <a:schemeClr val="bg1"/>
                </a:solidFill>
              </a:rPr>
              <a:t>Sonhe, Realize</a:t>
            </a:r>
            <a:r>
              <a:rPr lang="pt-br" b="0" i="0" u="none" baseline="0"/>
              <a:t>!</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endParaRPr lang="pt-br"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pt-br"/>
          </a:p>
        </p:txBody>
      </p:sp>
      <p:pic>
        <p:nvPicPr>
          <p:cNvPr id="4" name="Picture 3" descr="Um grupo de mulheres segurando um cartaz&#10;&#10;Descrição gerada automaticamente">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blip>
          <a:srcRect t="20838" b="19786"/>
          <a:stretch/>
        </p:blipFill>
        <p:spPr>
          <a:xfrm>
            <a:off x="476250" y="1852074"/>
            <a:ext cx="11239500" cy="4432319"/>
          </a:xfrm>
          <a:prstGeom prst="rect">
            <a:avLst/>
          </a:prstGeom>
        </p:spPr>
      </p:pic>
    </p:spTree>
    <p:extLst>
      <p:ext uri="{BB962C8B-B14F-4D97-AF65-F5344CB8AC3E}">
        <p14:creationId xmlns:p14="http://schemas.microsoft.com/office/powerpoint/2010/main" val="200934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921247-27A9-A741-E244-C0C3F2ECB28A}"/>
              </a:ext>
            </a:extLst>
          </p:cNvPr>
          <p:cNvSpPr/>
          <p:nvPr/>
        </p:nvSpPr>
        <p:spPr>
          <a:xfrm>
            <a:off x="476250" y="1852074"/>
            <a:ext cx="11239500" cy="443231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endParaRPr lang="pt-br"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pt-br"/>
          </a:p>
        </p:txBody>
      </p:sp>
      <p:pic>
        <p:nvPicPr>
          <p:cNvPr id="4" name="Picture 3" descr="Um grupo de mulheres segurando um cartaz&#10;&#10;Descrição gerada automaticamente">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mt="20000"/>
          </a:blip>
          <a:srcRect t="20838" b="19786"/>
          <a:stretch/>
        </p:blipFill>
        <p:spPr>
          <a:xfrm>
            <a:off x="476250" y="1852074"/>
            <a:ext cx="11239500" cy="4432319"/>
          </a:xfrm>
          <a:prstGeom prst="rect">
            <a:avLst/>
          </a:prstGeom>
        </p:spPr>
      </p:pic>
      <p:sp>
        <p:nvSpPr>
          <p:cNvPr id="10" name="Title 9">
            <a:extLst>
              <a:ext uri="{FF2B5EF4-FFF2-40B4-BE49-F238E27FC236}">
                <a16:creationId xmlns:a16="http://schemas.microsoft.com/office/drawing/2014/main" id="{199BB420-E346-6999-FF98-49F99C391D27}"/>
              </a:ext>
            </a:extLst>
          </p:cNvPr>
          <p:cNvSpPr>
            <a:spLocks noGrp="1"/>
          </p:cNvSpPr>
          <p:nvPr>
            <p:ph type="title"/>
          </p:nvPr>
        </p:nvSpPr>
        <p:spPr>
          <a:xfrm>
            <a:off x="9194302" y="745990"/>
            <a:ext cx="1588247" cy="706964"/>
          </a:xfrm>
        </p:spPr>
        <p:txBody>
          <a:bodyPr/>
          <a:lstStyle/>
          <a:p>
            <a:pPr algn="l" rtl="0"/>
            <a:r>
              <a:rPr lang="pt-br" b="1" i="0" u="none" baseline="0" dirty="0">
                <a:solidFill>
                  <a:schemeClr val="bg1"/>
                </a:solidFill>
              </a:rPr>
              <a:t>Por quê?</a:t>
            </a:r>
          </a:p>
        </p:txBody>
      </p:sp>
      <p:sp>
        <p:nvSpPr>
          <p:cNvPr id="11" name="Title 1">
            <a:extLst>
              <a:ext uri="{FF2B5EF4-FFF2-40B4-BE49-F238E27FC236}">
                <a16:creationId xmlns:a16="http://schemas.microsoft.com/office/drawing/2014/main" id="{660E3351-7752-A71A-02B9-4E5E3411ED1A}"/>
              </a:ext>
            </a:extLst>
          </p:cNvPr>
          <p:cNvSpPr txBox="1">
            <a:spLocks/>
          </p:cNvSpPr>
          <p:nvPr/>
        </p:nvSpPr>
        <p:spPr bwMode="gray">
          <a:xfrm>
            <a:off x="793003" y="620186"/>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pt-br" b="0" i="0" u="none" baseline="0"/>
              <a:t>Comece um projeto </a:t>
            </a:r>
            <a:r>
              <a:rPr lang="pt-br" b="0" i="1" u="none" baseline="0">
                <a:solidFill>
                  <a:schemeClr val="bg1"/>
                </a:solidFill>
              </a:rPr>
              <a:t>Sonhe, Realize</a:t>
            </a:r>
            <a:r>
              <a:rPr lang="pt-br" b="0" i="0" u="none" baseline="0"/>
              <a:t>!</a:t>
            </a:r>
          </a:p>
        </p:txBody>
      </p:sp>
      <p:graphicFrame>
        <p:nvGraphicFramePr>
          <p:cNvPr id="21" name="Content Placeholder 6">
            <a:extLst>
              <a:ext uri="{FF2B5EF4-FFF2-40B4-BE49-F238E27FC236}">
                <a16:creationId xmlns:a16="http://schemas.microsoft.com/office/drawing/2014/main" id="{3E9F1F37-F9C9-16AF-0A96-7CD3567E22B5}"/>
              </a:ext>
            </a:extLst>
          </p:cNvPr>
          <p:cNvGraphicFramePr>
            <a:graphicFrameLocks/>
          </p:cNvGraphicFramePr>
          <p:nvPr>
            <p:extLst>
              <p:ext uri="{D42A27DB-BD31-4B8C-83A1-F6EECF244321}">
                <p14:modId xmlns:p14="http://schemas.microsoft.com/office/powerpoint/2010/main" val="2509812006"/>
              </p:ext>
            </p:extLst>
          </p:nvPr>
        </p:nvGraphicFramePr>
        <p:xfrm>
          <a:off x="8226" y="1858709"/>
          <a:ext cx="5023902" cy="4597126"/>
        </p:xfrm>
        <a:graphic>
          <a:graphicData uri="http://schemas.openxmlformats.org/drawingml/2006/chart">
            <c:chart xmlns:c="http://schemas.openxmlformats.org/drawingml/2006/chart" xmlns:r="http://schemas.openxmlformats.org/officeDocument/2006/relationships" r:id="rId5"/>
          </a:graphicData>
        </a:graphic>
      </p:graphicFrame>
      <p:sp>
        <p:nvSpPr>
          <p:cNvPr id="23" name="Title 1">
            <a:extLst>
              <a:ext uri="{FF2B5EF4-FFF2-40B4-BE49-F238E27FC236}">
                <a16:creationId xmlns:a16="http://schemas.microsoft.com/office/drawing/2014/main" id="{58062B12-8E1F-7D2F-D4F6-F379A9BF3A71}"/>
              </a:ext>
            </a:extLst>
          </p:cNvPr>
          <p:cNvSpPr txBox="1">
            <a:spLocks/>
          </p:cNvSpPr>
          <p:nvPr/>
        </p:nvSpPr>
        <p:spPr bwMode="gray">
          <a:xfrm>
            <a:off x="1450577" y="2309950"/>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pt-br" sz="3200" b="0" i="0" u="none" baseline="0">
                <a:solidFill>
                  <a:srgbClr val="EBEBEB"/>
                </a:solidFill>
              </a:rPr>
              <a:t>40%</a:t>
            </a:r>
          </a:p>
        </p:txBody>
      </p:sp>
      <p:sp>
        <p:nvSpPr>
          <p:cNvPr id="24" name="Title 1">
            <a:extLst>
              <a:ext uri="{FF2B5EF4-FFF2-40B4-BE49-F238E27FC236}">
                <a16:creationId xmlns:a16="http://schemas.microsoft.com/office/drawing/2014/main" id="{55A85E5E-C39B-6E83-7062-A6AEEA30F22E}"/>
              </a:ext>
            </a:extLst>
          </p:cNvPr>
          <p:cNvSpPr txBox="1">
            <a:spLocks/>
          </p:cNvSpPr>
          <p:nvPr/>
        </p:nvSpPr>
        <p:spPr bwMode="gray">
          <a:xfrm>
            <a:off x="3118100" y="3215325"/>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pt-br" sz="3200" b="0" i="0" u="none" baseline="0">
                <a:solidFill>
                  <a:srgbClr val="EBEBEB"/>
                </a:solidFill>
              </a:rPr>
              <a:t>60%</a:t>
            </a:r>
          </a:p>
        </p:txBody>
      </p:sp>
      <p:sp>
        <p:nvSpPr>
          <p:cNvPr id="27" name="Content Placeholder 23">
            <a:extLst>
              <a:ext uri="{FF2B5EF4-FFF2-40B4-BE49-F238E27FC236}">
                <a16:creationId xmlns:a16="http://schemas.microsoft.com/office/drawing/2014/main" id="{75EC9936-9AAC-4B5B-AAC9-BBB6BE1EE4BE}"/>
              </a:ext>
            </a:extLst>
          </p:cNvPr>
          <p:cNvSpPr txBox="1">
            <a:spLocks/>
          </p:cNvSpPr>
          <p:nvPr/>
        </p:nvSpPr>
        <p:spPr>
          <a:xfrm>
            <a:off x="965456" y="3161343"/>
            <a:ext cx="1886058" cy="75066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pt-br" b="0" i="0" u="none" baseline="0">
                <a:solidFill>
                  <a:schemeClr val="bg1"/>
                </a:solidFill>
              </a:rPr>
              <a:t>Clubes que já participam</a:t>
            </a:r>
          </a:p>
        </p:txBody>
      </p:sp>
      <p:sp>
        <p:nvSpPr>
          <p:cNvPr id="28" name="Content Placeholder 23">
            <a:extLst>
              <a:ext uri="{FF2B5EF4-FFF2-40B4-BE49-F238E27FC236}">
                <a16:creationId xmlns:a16="http://schemas.microsoft.com/office/drawing/2014/main" id="{87C24065-B033-53BF-2D8E-DCED8FF053D4}"/>
              </a:ext>
            </a:extLst>
          </p:cNvPr>
          <p:cNvSpPr txBox="1">
            <a:spLocks/>
          </p:cNvSpPr>
          <p:nvPr/>
        </p:nvSpPr>
        <p:spPr>
          <a:xfrm>
            <a:off x="2681904" y="4068233"/>
            <a:ext cx="1634434" cy="986314"/>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pt-br" b="0" i="0" u="none" baseline="0">
                <a:solidFill>
                  <a:schemeClr val="bg1"/>
                </a:solidFill>
              </a:rPr>
              <a:t>Clubes com potencial para participar!</a:t>
            </a:r>
          </a:p>
        </p:txBody>
      </p:sp>
      <p:sp>
        <p:nvSpPr>
          <p:cNvPr id="29" name="Content Placeholder 2">
            <a:extLst>
              <a:ext uri="{FF2B5EF4-FFF2-40B4-BE49-F238E27FC236}">
                <a16:creationId xmlns:a16="http://schemas.microsoft.com/office/drawing/2014/main" id="{F133CA28-C4B5-8152-A67C-F1D57877E235}"/>
              </a:ext>
            </a:extLst>
          </p:cNvPr>
          <p:cNvSpPr txBox="1">
            <a:spLocks/>
          </p:cNvSpPr>
          <p:nvPr/>
        </p:nvSpPr>
        <p:spPr>
          <a:xfrm>
            <a:off x="4885422" y="1943350"/>
            <a:ext cx="6583890" cy="1782617"/>
          </a:xfrm>
          <a:prstGeom prst="rect">
            <a:avLst/>
          </a:prstGeom>
        </p:spPr>
        <p:txBody>
          <a:bodyPr vert="horz" lIns="91440" tIns="45720" rIns="91440" bIns="45720" rtlCol="0" anchor="ctr">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spcBef>
                <a:spcPts val="1800"/>
              </a:spcBef>
              <a:buClr>
                <a:schemeClr val="bg2"/>
              </a:buClr>
            </a:pPr>
            <a:r>
              <a:rPr lang="pt-br" sz="2400" b="0" i="0" u="none" baseline="0" dirty="0">
                <a:solidFill>
                  <a:schemeClr val="bg1"/>
                </a:solidFill>
                <a:effectLst>
                  <a:outerShdw blurRad="50800" dist="38100" algn="l" rotWithShape="0">
                    <a:prstClr val="black">
                      <a:alpha val="40000"/>
                    </a:prstClr>
                  </a:outerShdw>
                </a:effectLst>
              </a:rPr>
              <a:t>Impactar muitas meninas com um custo menor por cada menina</a:t>
            </a:r>
          </a:p>
          <a:p>
            <a:pPr algn="l" rtl="0">
              <a:spcBef>
                <a:spcPts val="1800"/>
              </a:spcBef>
              <a:buClr>
                <a:schemeClr val="bg2"/>
              </a:buClr>
            </a:pPr>
            <a:r>
              <a:rPr lang="pt-br" sz="2400" b="0" i="0" u="none" baseline="0" dirty="0">
                <a:solidFill>
                  <a:schemeClr val="bg1"/>
                </a:solidFill>
                <a:effectLst>
                  <a:outerShdw blurRad="50800" dist="38100" algn="l" rotWithShape="0">
                    <a:prstClr val="black">
                      <a:alpha val="40000"/>
                    </a:prstClr>
                  </a:outerShdw>
                </a:effectLst>
              </a:rPr>
              <a:t>Envolva possíveis associadas e colaboradoras com oportunidades de voluntariado </a:t>
            </a:r>
          </a:p>
        </p:txBody>
      </p:sp>
    </p:spTree>
    <p:extLst>
      <p:ext uri="{BB962C8B-B14F-4D97-AF65-F5344CB8AC3E}">
        <p14:creationId xmlns:p14="http://schemas.microsoft.com/office/powerpoint/2010/main" val="89240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ABBD73B-46D0-4264-905C-F695D55D1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0" name="Rectangle 29">
              <a:extLst>
                <a:ext uri="{FF2B5EF4-FFF2-40B4-BE49-F238E27FC236}">
                  <a16:creationId xmlns:a16="http://schemas.microsoft.com/office/drawing/2014/main" id="{901217EB-8716-4D08-8AAE-957EC5FAD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31" name="Oval 30">
              <a:extLst>
                <a:ext uri="{FF2B5EF4-FFF2-40B4-BE49-F238E27FC236}">
                  <a16:creationId xmlns:a16="http://schemas.microsoft.com/office/drawing/2014/main" id="{24104B12-E2C0-44D9-AD2C-23A71417CE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32" name="Oval 31">
              <a:extLst>
                <a:ext uri="{FF2B5EF4-FFF2-40B4-BE49-F238E27FC236}">
                  <a16:creationId xmlns:a16="http://schemas.microsoft.com/office/drawing/2014/main" id="{FA8996E6-2B0A-4493-AD54-314F754A5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33" name="Oval 32">
              <a:extLst>
                <a:ext uri="{FF2B5EF4-FFF2-40B4-BE49-F238E27FC236}">
                  <a16:creationId xmlns:a16="http://schemas.microsoft.com/office/drawing/2014/main" id="{FE2F6228-6CAA-4235-867C-E6E07303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34" name="Freeform 5">
              <a:extLst>
                <a:ext uri="{FF2B5EF4-FFF2-40B4-BE49-F238E27FC236}">
                  <a16:creationId xmlns:a16="http://schemas.microsoft.com/office/drawing/2014/main" id="{88B974C7-D017-4FB6-BF16-39309E9293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sp>
        <p:nvSpPr>
          <p:cNvPr id="36" name="Rectangle 35">
            <a:extLst>
              <a:ext uri="{FF2B5EF4-FFF2-40B4-BE49-F238E27FC236}">
                <a16:creationId xmlns:a16="http://schemas.microsoft.com/office/drawing/2014/main" id="{3C6BBDDC-4AE2-4B32-83BF-E8A8D54B3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t-br"/>
          </a:p>
        </p:txBody>
      </p:sp>
      <p:grpSp>
        <p:nvGrpSpPr>
          <p:cNvPr id="38" name="Group 37">
            <a:extLst>
              <a:ext uri="{FF2B5EF4-FFF2-40B4-BE49-F238E27FC236}">
                <a16:creationId xmlns:a16="http://schemas.microsoft.com/office/drawing/2014/main" id="{CFED0E55-2886-4F44-9585-4988B919E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9" name="Rectangle 38">
              <a:extLst>
                <a:ext uri="{FF2B5EF4-FFF2-40B4-BE49-F238E27FC236}">
                  <a16:creationId xmlns:a16="http://schemas.microsoft.com/office/drawing/2014/main" id="{33E4A205-5026-4768-9BF7-B27B67BC1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40" name="Oval 39">
              <a:extLst>
                <a:ext uri="{FF2B5EF4-FFF2-40B4-BE49-F238E27FC236}">
                  <a16:creationId xmlns:a16="http://schemas.microsoft.com/office/drawing/2014/main" id="{5460E8C0-3157-4882-A214-47DD26E97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41" name="Oval 40">
              <a:extLst>
                <a:ext uri="{FF2B5EF4-FFF2-40B4-BE49-F238E27FC236}">
                  <a16:creationId xmlns:a16="http://schemas.microsoft.com/office/drawing/2014/main" id="{71E8BD30-A3D6-4BCD-9FD4-61B2B947E7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42" name="Oval 41">
              <a:extLst>
                <a:ext uri="{FF2B5EF4-FFF2-40B4-BE49-F238E27FC236}">
                  <a16:creationId xmlns:a16="http://schemas.microsoft.com/office/drawing/2014/main" id="{B2EDA152-4474-4B8A-9176-0F550EE24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43" name="Freeform 5">
              <a:extLst>
                <a:ext uri="{FF2B5EF4-FFF2-40B4-BE49-F238E27FC236}">
                  <a16:creationId xmlns:a16="http://schemas.microsoft.com/office/drawing/2014/main" id="{02F0A769-5B8D-43C3-92E7-2162D13334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pic>
        <p:nvPicPr>
          <p:cNvPr id="24" name="Picture 23" descr="Um grupo de pessoas em uma sala&#10;&#10;Descrição gerada automaticamente">
            <a:extLst>
              <a:ext uri="{FF2B5EF4-FFF2-40B4-BE49-F238E27FC236}">
                <a16:creationId xmlns:a16="http://schemas.microsoft.com/office/drawing/2014/main" id="{A3FB2318-9DE7-3CD6-6FAF-60661A90DD71}"/>
              </a:ext>
            </a:extLst>
          </p:cNvPr>
          <p:cNvPicPr>
            <a:picLocks noChangeAspect="1"/>
          </p:cNvPicPr>
          <p:nvPr/>
        </p:nvPicPr>
        <p:blipFill rotWithShape="1">
          <a:blip r:embed="rId4">
            <a:duotone>
              <a:prstClr val="black"/>
              <a:schemeClr val="accent5">
                <a:tint val="45000"/>
                <a:satMod val="400000"/>
              </a:schemeClr>
            </a:duotone>
            <a:alphaModFix amt="25000"/>
          </a:blip>
          <a:srcRect l="14" t="5624" r="-14" b="24471"/>
          <a:stretch/>
        </p:blipFill>
        <p:spPr>
          <a:xfrm>
            <a:off x="474133" y="475488"/>
            <a:ext cx="5621867" cy="5909733"/>
          </a:xfrm>
          <a:prstGeom prst="rect">
            <a:avLst/>
          </a:prstGeom>
        </p:spPr>
      </p:pic>
      <p:pic>
        <p:nvPicPr>
          <p:cNvPr id="23" name="Picture 22" descr="Um grupo de pessoas se abraçando&#10;&#10;Descrição gerada automaticamente">
            <a:extLst>
              <a:ext uri="{FF2B5EF4-FFF2-40B4-BE49-F238E27FC236}">
                <a16:creationId xmlns:a16="http://schemas.microsoft.com/office/drawing/2014/main" id="{5D088DF5-AFFE-F7EB-EED3-BD032E75E76D}"/>
              </a:ext>
            </a:extLst>
          </p:cNvPr>
          <p:cNvPicPr>
            <a:picLocks noChangeAspect="1"/>
          </p:cNvPicPr>
          <p:nvPr/>
        </p:nvPicPr>
        <p:blipFill rotWithShape="1">
          <a:blip r:embed="rId5">
            <a:duotone>
              <a:prstClr val="black"/>
              <a:schemeClr val="accent5">
                <a:tint val="45000"/>
                <a:satMod val="400000"/>
              </a:schemeClr>
            </a:duotone>
            <a:alphaModFix amt="25000"/>
          </a:blip>
          <a:srcRect t="19657" b="21213"/>
          <a:stretch/>
        </p:blipFill>
        <p:spPr>
          <a:xfrm>
            <a:off x="6096000" y="475488"/>
            <a:ext cx="5621867" cy="5909733"/>
          </a:xfrm>
          <a:prstGeom prst="rect">
            <a:avLst/>
          </a:prstGeom>
        </p:spPr>
      </p:pic>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1154954" y="2099733"/>
            <a:ext cx="8827245" cy="2677648"/>
          </a:xfrm>
        </p:spPr>
        <p:txBody>
          <a:bodyPr vert="horz" lIns="91440" tIns="45720" rIns="91440" bIns="45720" rtlCol="0" anchor="b">
            <a:normAutofit/>
          </a:bodyPr>
          <a:lstStyle/>
          <a:p>
            <a:pPr algn="l" rtl="0"/>
            <a:r>
              <a:rPr lang="pt-br" sz="5400" b="0" i="0" u="none" baseline="0">
                <a:solidFill>
                  <a:schemeClr val="bg1"/>
                </a:solidFill>
                <a:effectLst>
                  <a:outerShdw blurRad="50800" dist="38100" algn="l" rotWithShape="0">
                    <a:prstClr val="black">
                      <a:alpha val="40000"/>
                    </a:prstClr>
                  </a:outerShdw>
                </a:effectLst>
              </a:rPr>
              <a:t>Como você pode </a:t>
            </a:r>
            <a:r>
              <a:rPr lang="pt-br" sz="5400" b="1" i="0" u="none" baseline="0">
                <a:solidFill>
                  <a:schemeClr val="bg1"/>
                </a:solidFill>
                <a:effectLst>
                  <a:outerShdw blurRad="50800" dist="38100" algn="l" rotWithShape="0">
                    <a:prstClr val="black">
                      <a:alpha val="40000"/>
                    </a:prstClr>
                  </a:outerShdw>
                </a:effectLst>
              </a:rPr>
              <a:t>AMPLIAR SEU ALCANCE?</a:t>
            </a:r>
          </a:p>
        </p:txBody>
      </p:sp>
      <p:sp>
        <p:nvSpPr>
          <p:cNvPr id="45" name="Rectangle 44">
            <a:extLst>
              <a:ext uri="{FF2B5EF4-FFF2-40B4-BE49-F238E27FC236}">
                <a16:creationId xmlns:a16="http://schemas.microsoft.com/office/drawing/2014/main" id="{53ADB529-4C37-4E89-8338-F789A78D9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25" name="TextBox 24">
            <a:extLst>
              <a:ext uri="{FF2B5EF4-FFF2-40B4-BE49-F238E27FC236}">
                <a16:creationId xmlns:a16="http://schemas.microsoft.com/office/drawing/2014/main" id="{CB2FDE48-ACD4-861D-A5F5-F34DD8D922C7}"/>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sp>
        <p:nvSpPr>
          <p:cNvPr id="35" name="Rectangle 34">
            <a:extLst>
              <a:ext uri="{FF2B5EF4-FFF2-40B4-BE49-F238E27FC236}">
                <a16:creationId xmlns:a16="http://schemas.microsoft.com/office/drawing/2014/main" id="{D1CE463F-B079-7A0C-974A-31E67819DF45}"/>
              </a:ext>
            </a:extLst>
          </p:cNvPr>
          <p:cNvSpPr/>
          <p:nvPr/>
        </p:nvSpPr>
        <p:spPr>
          <a:xfrm>
            <a:off x="474133" y="4781867"/>
            <a:ext cx="11230694" cy="1605131"/>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sp>
        <p:nvSpPr>
          <p:cNvPr id="46" name="Content Placeholder 2">
            <a:extLst>
              <a:ext uri="{FF2B5EF4-FFF2-40B4-BE49-F238E27FC236}">
                <a16:creationId xmlns:a16="http://schemas.microsoft.com/office/drawing/2014/main" id="{93B12018-4F06-787A-04FF-F594684C162C}"/>
              </a:ext>
            </a:extLst>
          </p:cNvPr>
          <p:cNvSpPr txBox="1">
            <a:spLocks/>
          </p:cNvSpPr>
          <p:nvPr/>
        </p:nvSpPr>
        <p:spPr>
          <a:xfrm>
            <a:off x="799031" y="4762152"/>
            <a:ext cx="5307725" cy="142017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pt-br" sz="2000" b="0" i="0" u="none" baseline="0">
                <a:solidFill>
                  <a:schemeClr val="bg1"/>
                </a:solidFill>
              </a:rPr>
              <a:t>Novas parcerias</a:t>
            </a:r>
          </a:p>
          <a:p>
            <a:pPr algn="l" rtl="0"/>
            <a:r>
              <a:rPr lang="pt-br" b="0" i="0" u="none" baseline="0">
                <a:solidFill>
                  <a:schemeClr val="bg1"/>
                </a:solidFill>
              </a:rPr>
              <a:t>Procure fontes de financiamento</a:t>
            </a:r>
          </a:p>
          <a:p>
            <a:pPr lvl="1" algn="l" rtl="0"/>
            <a:r>
              <a:rPr lang="pt-br" b="0" i="0" u="none" baseline="0">
                <a:solidFill>
                  <a:schemeClr val="bg1"/>
                </a:solidFill>
              </a:rPr>
              <a:t>Solicite um Subsídio de Clube Soroptimista!</a:t>
            </a:r>
          </a:p>
        </p:txBody>
      </p:sp>
      <p:sp>
        <p:nvSpPr>
          <p:cNvPr id="47" name="Content Placeholder 2">
            <a:extLst>
              <a:ext uri="{FF2B5EF4-FFF2-40B4-BE49-F238E27FC236}">
                <a16:creationId xmlns:a16="http://schemas.microsoft.com/office/drawing/2014/main" id="{0C9CD75D-8CF0-923B-7EB5-AAF2C72D66C9}"/>
              </a:ext>
            </a:extLst>
          </p:cNvPr>
          <p:cNvSpPr txBox="1">
            <a:spLocks/>
          </p:cNvSpPr>
          <p:nvPr/>
        </p:nvSpPr>
        <p:spPr>
          <a:xfrm>
            <a:off x="6213436" y="4721498"/>
            <a:ext cx="5352079" cy="166101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pt-br" b="0" i="0" u="none" baseline="0">
                <a:solidFill>
                  <a:schemeClr val="bg1"/>
                </a:solidFill>
              </a:rPr>
              <a:t>Ofereça incentivos para que as meninas tragam uma amiga</a:t>
            </a:r>
          </a:p>
          <a:p>
            <a:pPr algn="l" rtl="0">
              <a:spcBef>
                <a:spcPts val="600"/>
              </a:spcBef>
            </a:pPr>
            <a:r>
              <a:rPr lang="pt-br" b="0" i="0" u="none" baseline="0">
                <a:solidFill>
                  <a:schemeClr val="bg1"/>
                </a:solidFill>
              </a:rPr>
              <a:t>Torne seu programa totalmente acessível</a:t>
            </a:r>
          </a:p>
          <a:p>
            <a:pPr lvl="1" algn="l" rtl="0">
              <a:spcBef>
                <a:spcPts val="600"/>
              </a:spcBef>
            </a:pPr>
            <a:r>
              <a:rPr lang="pt-br" b="0" i="0" u="none" baseline="0">
                <a:solidFill>
                  <a:schemeClr val="bg1"/>
                </a:solidFill>
              </a:rPr>
              <a:t>Comida</a:t>
            </a:r>
          </a:p>
          <a:p>
            <a:pPr lvl="1" algn="l" rtl="0">
              <a:spcBef>
                <a:spcPts val="600"/>
              </a:spcBef>
            </a:pPr>
            <a:r>
              <a:rPr lang="pt-br" b="0" i="0" u="none" baseline="0">
                <a:solidFill>
                  <a:schemeClr val="bg1"/>
                </a:solidFill>
              </a:rPr>
              <a:t>Transporte</a:t>
            </a:r>
          </a:p>
        </p:txBody>
      </p:sp>
      <p:sp>
        <p:nvSpPr>
          <p:cNvPr id="6" name="Freeform 8">
            <a:extLst>
              <a:ext uri="{FF2B5EF4-FFF2-40B4-BE49-F238E27FC236}">
                <a16:creationId xmlns:a16="http://schemas.microsoft.com/office/drawing/2014/main" id="{4808B5D3-6CB3-4B49-3E0C-C764F12E3B3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pt-br"/>
          </a:p>
        </p:txBody>
      </p:sp>
    </p:spTree>
    <p:extLst>
      <p:ext uri="{BB962C8B-B14F-4D97-AF65-F5344CB8AC3E}">
        <p14:creationId xmlns:p14="http://schemas.microsoft.com/office/powerpoint/2010/main" val="157307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essoa segurando um folha de papel&#10;&#10;Descrição gerada automaticamente">
            <a:extLst>
              <a:ext uri="{FF2B5EF4-FFF2-40B4-BE49-F238E27FC236}">
                <a16:creationId xmlns:a16="http://schemas.microsoft.com/office/drawing/2014/main" id="{59C4F2D3-9082-15CB-78D1-B234D2906C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717" b="97983" l="2250" r="99025">
                        <a14:foregroundMark x1="38975" y1="10267" x2="38975" y2="10267"/>
                        <a14:foregroundMark x1="31700" y1="10000" x2="39725" y2="7717"/>
                        <a14:foregroundMark x1="42400" y1="36267" x2="37825" y2="36267"/>
                        <a14:foregroundMark x1="38200" y1="34750" x2="46225" y2="36017"/>
                        <a14:foregroundMark x1="44700" y1="36533" x2="34000" y2="34483"/>
                        <a14:foregroundMark x1="31700" y1="7717" x2="32850" y2="7717"/>
                        <a14:foregroundMark x1="38575" y1="35517" x2="46625" y2="35767"/>
                        <a14:foregroundMark x1="30925" y1="92883" x2="40100" y2="92633"/>
                        <a14:foregroundMark x1="6075" y1="86517" x2="24050" y2="93400"/>
                        <a14:foregroundMark x1="24050" y1="93400" x2="24050" y2="93400"/>
                        <a14:foregroundMark x1="6825" y1="57700" x2="7600" y2="64067"/>
                        <a14:foregroundMark x1="27500" y1="96200" x2="34375" y2="94933"/>
                        <a14:foregroundMark x1="4150" y1="87533" x2="8750" y2="96200"/>
                        <a14:foregroundMark x1="6450" y1="51067" x2="2250" y2="53617"/>
                        <a14:foregroundMark x1="89450" y1="44950" x2="98250" y2="54383"/>
                        <a14:foregroundMark x1="88700" y1="61517" x2="93675" y2="71467"/>
                        <a14:foregroundMark x1="90975" y1="77583" x2="94425" y2="84983"/>
                        <a14:foregroundMark x1="99025" y1="85233" x2="90600" y2="87533"/>
                        <a14:foregroundMark x1="10650" y1="97217" x2="14475" y2="97217"/>
                        <a14:foregroundMark x1="17925" y1="95950" x2="22525" y2="95950"/>
                        <a14:foregroundMark x1="24050" y1="96200" x2="27875" y2="95183"/>
                        <a14:foregroundMark x1="16400" y1="97733" x2="16400" y2="97733"/>
                        <a14:foregroundMark x1="14875" y1="97483" x2="16025" y2="97483"/>
                        <a14:foregroundMark x1="13725" y1="97983" x2="17925" y2="97733"/>
                        <a14:backgroundMark x1="91750" y1="33467" x2="94825" y2="38817"/>
                        <a14:backgroundMark x1="3775" y1="39850" x2="1850" y2="41633"/>
                        <a14:backgroundMark x1="1100" y1="43917" x2="4150" y2="42400"/>
                      </a14:backgroundRemoval>
                    </a14:imgEffect>
                  </a14:imgLayer>
                </a14:imgProps>
              </a:ext>
            </a:extLst>
          </a:blip>
          <a:stretch>
            <a:fillRect/>
          </a:stretch>
        </p:blipFill>
        <p:spPr>
          <a:xfrm>
            <a:off x="471382" y="562558"/>
            <a:ext cx="3961807" cy="5942709"/>
          </a:xfrm>
          <a:prstGeom prst="rect">
            <a:avLst/>
          </a:prstGeom>
          <a:effectLst>
            <a:outerShdw blurRad="63500" sx="102000" sy="102000" algn="ctr" rotWithShape="0">
              <a:prstClr val="black">
                <a:alpha val="40000"/>
              </a:prstClr>
            </a:outerShdw>
          </a:effectLst>
        </p:spPr>
      </p:pic>
      <p:pic>
        <p:nvPicPr>
          <p:cNvPr id="4" name="Picture 3" descr="Um close up de um logotipo&#10;&#10;Descrição gerada automaticamente">
            <a:extLst>
              <a:ext uri="{FF2B5EF4-FFF2-40B4-BE49-F238E27FC236}">
                <a16:creationId xmlns:a16="http://schemas.microsoft.com/office/drawing/2014/main" id="{593498A9-DA27-BE51-58D3-78BDB476FCAF}"/>
              </a:ext>
            </a:extLst>
          </p:cNvPr>
          <p:cNvPicPr>
            <a:picLocks noChangeAspect="1"/>
          </p:cNvPicPr>
          <p:nvPr/>
        </p:nvPicPr>
        <p:blipFill>
          <a:blip r:embed="rId5"/>
          <a:stretch>
            <a:fillRect/>
          </a:stretch>
        </p:blipFill>
        <p:spPr>
          <a:xfrm rot="20888719">
            <a:off x="1356937" y="4227045"/>
            <a:ext cx="2424605" cy="1263496"/>
          </a:xfrm>
          <a:prstGeom prst="rect">
            <a:avLst/>
          </a:prstGeom>
        </p:spPr>
      </p:pic>
      <p:sp>
        <p:nvSpPr>
          <p:cNvPr id="5" name="TextBox 4">
            <a:extLst>
              <a:ext uri="{FF2B5EF4-FFF2-40B4-BE49-F238E27FC236}">
                <a16:creationId xmlns:a16="http://schemas.microsoft.com/office/drawing/2014/main" id="{2EC62056-45A2-62BD-F2F6-750BCF66AE99}"/>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sp>
        <p:nvSpPr>
          <p:cNvPr id="8" name="Rectangle 7">
            <a:extLst>
              <a:ext uri="{FF2B5EF4-FFF2-40B4-BE49-F238E27FC236}">
                <a16:creationId xmlns:a16="http://schemas.microsoft.com/office/drawing/2014/main" id="{1FED9D53-64F4-23EF-A994-EBDCEF12E3B6}"/>
              </a:ext>
            </a:extLst>
          </p:cNvPr>
          <p:cNvSpPr/>
          <p:nvPr/>
        </p:nvSpPr>
        <p:spPr>
          <a:xfrm>
            <a:off x="4433188" y="352733"/>
            <a:ext cx="7287430" cy="60326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sp>
        <p:nvSpPr>
          <p:cNvPr id="12" name="Content Placeholder 2">
            <a:extLst>
              <a:ext uri="{FF2B5EF4-FFF2-40B4-BE49-F238E27FC236}">
                <a16:creationId xmlns:a16="http://schemas.microsoft.com/office/drawing/2014/main" id="{DC5D96DB-23C4-128D-D7AE-CF55F237CAE9}"/>
              </a:ext>
            </a:extLst>
          </p:cNvPr>
          <p:cNvSpPr txBox="1">
            <a:spLocks/>
          </p:cNvSpPr>
          <p:nvPr/>
        </p:nvSpPr>
        <p:spPr>
          <a:xfrm>
            <a:off x="5343508" y="1507128"/>
            <a:ext cx="5466788" cy="448294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pt-br" sz="3200" b="0" i="0" u="none" baseline="0"/>
              <a:t>Dê </a:t>
            </a:r>
            <a:r>
              <a:rPr lang="pt-br" sz="3200" b="1" i="0" u="none" baseline="0">
                <a:solidFill>
                  <a:schemeClr val="tx2"/>
                </a:solidFill>
              </a:rPr>
              <a:t>MAIS</a:t>
            </a:r>
            <a:r>
              <a:rPr lang="pt-br" sz="3200" b="0" i="0" u="none" baseline="0"/>
              <a:t> prêmios!</a:t>
            </a:r>
          </a:p>
          <a:p>
            <a:pPr lvl="1" algn="l" rtl="0"/>
            <a:r>
              <a:rPr lang="pt-br" sz="2800" b="0" i="0" u="none" baseline="0"/>
              <a:t>Transfira fundos para mais prêmios</a:t>
            </a:r>
          </a:p>
          <a:p>
            <a:pPr lvl="1" algn="l" rtl="0"/>
            <a:r>
              <a:rPr lang="pt-br" sz="2800" b="0" i="0" u="none" baseline="0"/>
              <a:t>Peça a empresas locais ou indivíduos para patrocinar um prêmio</a:t>
            </a:r>
          </a:p>
        </p:txBody>
      </p:sp>
      <p:sp>
        <p:nvSpPr>
          <p:cNvPr id="13" name="Title 1">
            <a:extLst>
              <a:ext uri="{FF2B5EF4-FFF2-40B4-BE49-F238E27FC236}">
                <a16:creationId xmlns:a16="http://schemas.microsoft.com/office/drawing/2014/main" id="{CFECEDB2-BBC2-51F4-E74F-5DE7339050FB}"/>
              </a:ext>
            </a:extLst>
          </p:cNvPr>
          <p:cNvSpPr txBox="1">
            <a:spLocks/>
          </p:cNvSpPr>
          <p:nvPr/>
        </p:nvSpPr>
        <p:spPr bwMode="gray">
          <a:xfrm>
            <a:off x="4799369" y="611550"/>
            <a:ext cx="3723926" cy="131853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spcAft>
                <a:spcPts val="600"/>
              </a:spcAft>
            </a:pPr>
            <a:r>
              <a:rPr lang="pt-br" sz="3200" b="1" i="0" u="none" baseline="0">
                <a:solidFill>
                  <a:schemeClr val="tx2"/>
                </a:solidFill>
              </a:rPr>
              <a:t>AUMENTE O IMPACTO</a:t>
            </a:r>
            <a:endParaRPr lang="pt-br" sz="2800" b="1" dirty="0">
              <a:solidFill>
                <a:schemeClr val="tx2"/>
              </a:solidFill>
            </a:endParaRPr>
          </a:p>
        </p:txBody>
      </p:sp>
      <p:sp>
        <p:nvSpPr>
          <p:cNvPr id="14" name="Rectangle 13">
            <a:extLst>
              <a:ext uri="{FF2B5EF4-FFF2-40B4-BE49-F238E27FC236}">
                <a16:creationId xmlns:a16="http://schemas.microsoft.com/office/drawing/2014/main" id="{33E95021-5657-6674-45E0-24DEA4604313}"/>
              </a:ext>
            </a:extLst>
          </p:cNvPr>
          <p:cNvSpPr/>
          <p:nvPr/>
        </p:nvSpPr>
        <p:spPr>
          <a:xfrm>
            <a:off x="10432474" y="-1"/>
            <a:ext cx="706582" cy="1111828"/>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pic>
        <p:nvPicPr>
          <p:cNvPr id="16" name="Picture 15">
            <a:extLst>
              <a:ext uri="{FF2B5EF4-FFF2-40B4-BE49-F238E27FC236}">
                <a16:creationId xmlns:a16="http://schemas.microsoft.com/office/drawing/2014/main" id="{DB26684F-65C3-BA1E-8B5C-E19D03022529}"/>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7950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69A11F2-F4F3-A090-14CE-79FC44CD0EFA}"/>
              </a:ext>
            </a:extLst>
          </p:cNvPr>
          <p:cNvSpPr/>
          <p:nvPr/>
        </p:nvSpPr>
        <p:spPr>
          <a:xfrm>
            <a:off x="1173646" y="1955231"/>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sp>
        <p:nvSpPr>
          <p:cNvPr id="12" name="Content Placeholder 2">
            <a:extLst>
              <a:ext uri="{FF2B5EF4-FFF2-40B4-BE49-F238E27FC236}">
                <a16:creationId xmlns:a16="http://schemas.microsoft.com/office/drawing/2014/main" id="{3A7C6767-F41F-45BD-3207-8FE0A1BE4BF2}"/>
              </a:ext>
            </a:extLst>
          </p:cNvPr>
          <p:cNvSpPr txBox="1">
            <a:spLocks/>
          </p:cNvSpPr>
          <p:nvPr/>
        </p:nvSpPr>
        <p:spPr>
          <a:xfrm>
            <a:off x="1173645" y="2373633"/>
            <a:ext cx="2658951" cy="1179831"/>
          </a:xfrm>
          <a:prstGeom prst="rect">
            <a:avLst/>
          </a:prstGeom>
        </p:spPr>
        <p:txBody>
          <a:bodyPr vert="horz" lIns="91440" tIns="45720" rIns="91440" bIns="45720" rtlCol="0" anchor="ctr">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pt-br" sz="2000" b="1" i="0" u="none" baseline="0">
                <a:solidFill>
                  <a:schemeClr val="tx2"/>
                </a:solidFill>
              </a:rPr>
              <a:t>Compartilhe</a:t>
            </a:r>
            <a:r>
              <a:rPr lang="pt-br" b="0" i="0" u="none" baseline="0">
                <a:solidFill>
                  <a:schemeClr val="tx2"/>
                </a:solidFill>
              </a:rPr>
              <a:t> </a:t>
            </a:r>
          </a:p>
          <a:p>
            <a:pPr marL="0" indent="0" algn="ctr" rtl="0">
              <a:spcBef>
                <a:spcPts val="0"/>
              </a:spcBef>
              <a:buNone/>
            </a:pPr>
            <a:r>
              <a:rPr lang="pt-br" b="0" i="0" u="none" baseline="0">
                <a:solidFill>
                  <a:schemeClr val="tx2"/>
                </a:solidFill>
              </a:rPr>
              <a:t>inscrições com organizações sem fins lucrativos ou escolas</a:t>
            </a:r>
          </a:p>
        </p:txBody>
      </p:sp>
      <p:sp>
        <p:nvSpPr>
          <p:cNvPr id="13" name="Rectangle 12">
            <a:extLst>
              <a:ext uri="{FF2B5EF4-FFF2-40B4-BE49-F238E27FC236}">
                <a16:creationId xmlns:a16="http://schemas.microsoft.com/office/drawing/2014/main" id="{ECDDAC60-50F6-D196-8895-9BA87889F741}"/>
              </a:ext>
            </a:extLst>
          </p:cNvPr>
          <p:cNvSpPr/>
          <p:nvPr/>
        </p:nvSpPr>
        <p:spPr>
          <a:xfrm>
            <a:off x="4465484" y="1982982"/>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sp>
        <p:nvSpPr>
          <p:cNvPr id="14" name="Rectangle 13">
            <a:extLst>
              <a:ext uri="{FF2B5EF4-FFF2-40B4-BE49-F238E27FC236}">
                <a16:creationId xmlns:a16="http://schemas.microsoft.com/office/drawing/2014/main" id="{D738A0B5-53AE-0AE9-9DDD-ABCD2B5290D9}"/>
              </a:ext>
            </a:extLst>
          </p:cNvPr>
          <p:cNvSpPr/>
          <p:nvPr/>
        </p:nvSpPr>
        <p:spPr>
          <a:xfrm>
            <a:off x="7760072" y="1982982"/>
            <a:ext cx="269173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15" name="Content Placeholder 2">
            <a:extLst>
              <a:ext uri="{FF2B5EF4-FFF2-40B4-BE49-F238E27FC236}">
                <a16:creationId xmlns:a16="http://schemas.microsoft.com/office/drawing/2014/main" id="{C69356FE-D7C4-3932-DC7F-34128CEE70FB}"/>
              </a:ext>
            </a:extLst>
          </p:cNvPr>
          <p:cNvSpPr txBox="1">
            <a:spLocks/>
          </p:cNvSpPr>
          <p:nvPr/>
        </p:nvSpPr>
        <p:spPr>
          <a:xfrm>
            <a:off x="4515894" y="2312496"/>
            <a:ext cx="2492841" cy="130210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pt-br" sz="2000" b="1" i="0" u="none" baseline="0">
                <a:solidFill>
                  <a:schemeClr val="tx2"/>
                </a:solidFill>
              </a:rPr>
              <a:t>Organize</a:t>
            </a:r>
            <a:r>
              <a:rPr lang="pt-br" b="0" i="0" u="none" baseline="0">
                <a:solidFill>
                  <a:schemeClr val="tx2"/>
                </a:solidFill>
              </a:rPr>
              <a:t> </a:t>
            </a:r>
          </a:p>
          <a:p>
            <a:pPr marL="0" indent="0" algn="ctr" rtl="0">
              <a:spcBef>
                <a:spcPts val="0"/>
              </a:spcBef>
              <a:buNone/>
            </a:pPr>
            <a:r>
              <a:rPr lang="pt-br" b="0" i="0" u="none" baseline="0">
                <a:solidFill>
                  <a:schemeClr val="tx2"/>
                </a:solidFill>
              </a:rPr>
              <a:t>workshops de inscrição</a:t>
            </a:r>
          </a:p>
        </p:txBody>
      </p:sp>
      <p:sp>
        <p:nvSpPr>
          <p:cNvPr id="16" name="Content Placeholder 2">
            <a:extLst>
              <a:ext uri="{FF2B5EF4-FFF2-40B4-BE49-F238E27FC236}">
                <a16:creationId xmlns:a16="http://schemas.microsoft.com/office/drawing/2014/main" id="{930E89A5-DB8B-854F-9FE1-CD21E8553513}"/>
              </a:ext>
            </a:extLst>
          </p:cNvPr>
          <p:cNvSpPr txBox="1">
            <a:spLocks/>
          </p:cNvSpPr>
          <p:nvPr/>
        </p:nvSpPr>
        <p:spPr>
          <a:xfrm>
            <a:off x="7853298" y="2312496"/>
            <a:ext cx="2505278" cy="1563320"/>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pt-br" sz="2000" b="1" i="0" u="none" baseline="0">
                <a:solidFill>
                  <a:schemeClr val="tx2"/>
                </a:solidFill>
              </a:rPr>
              <a:t>Conecte-se</a:t>
            </a:r>
            <a:r>
              <a:rPr lang="pt-br" sz="2000" b="0" i="0" u="none" baseline="0">
                <a:solidFill>
                  <a:schemeClr val="tx2"/>
                </a:solidFill>
              </a:rPr>
              <a:t> </a:t>
            </a:r>
          </a:p>
          <a:p>
            <a:pPr marL="0" indent="0" algn="ctr" rtl="0">
              <a:spcBef>
                <a:spcPts val="0"/>
              </a:spcBef>
              <a:buNone/>
            </a:pPr>
            <a:r>
              <a:rPr lang="pt-br" b="0" i="0" u="none" baseline="0">
                <a:solidFill>
                  <a:schemeClr val="tx2"/>
                </a:solidFill>
              </a:rPr>
              <a:t>com outros clubes </a:t>
            </a:r>
          </a:p>
          <a:p>
            <a:pPr marL="0" indent="0" algn="ctr" rtl="0">
              <a:spcBef>
                <a:spcPts val="0"/>
              </a:spcBef>
              <a:buNone/>
            </a:pPr>
            <a:r>
              <a:rPr lang="pt-br" b="0" i="0" u="none" baseline="0">
                <a:solidFill>
                  <a:schemeClr val="tx2"/>
                </a:solidFill>
              </a:rPr>
              <a:t>que têm inscrições para compartilhar</a:t>
            </a:r>
          </a:p>
        </p:txBody>
      </p:sp>
      <p:sp>
        <p:nvSpPr>
          <p:cNvPr id="17" name="Content Placeholder 2">
            <a:extLst>
              <a:ext uri="{FF2B5EF4-FFF2-40B4-BE49-F238E27FC236}">
                <a16:creationId xmlns:a16="http://schemas.microsoft.com/office/drawing/2014/main" id="{AA51FDC1-4031-BB1A-A85D-0B68B94EC92B}"/>
              </a:ext>
            </a:extLst>
          </p:cNvPr>
          <p:cNvSpPr txBox="1">
            <a:spLocks/>
          </p:cNvSpPr>
          <p:nvPr/>
        </p:nvSpPr>
        <p:spPr>
          <a:xfrm>
            <a:off x="4558108" y="370353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pt-br" sz="1600" b="1" i="1" u="none" baseline="0">
                <a:solidFill>
                  <a:schemeClr val="tx2"/>
                </a:solidFill>
              </a:rPr>
              <a:t>Ajude as mulheres a se candidatarem</a:t>
            </a:r>
          </a:p>
        </p:txBody>
      </p:sp>
      <p:sp>
        <p:nvSpPr>
          <p:cNvPr id="18" name="Content Placeholder 2">
            <a:extLst>
              <a:ext uri="{FF2B5EF4-FFF2-40B4-BE49-F238E27FC236}">
                <a16:creationId xmlns:a16="http://schemas.microsoft.com/office/drawing/2014/main" id="{B1C96C32-F7C7-2A1A-FAB0-CF1735CD33AA}"/>
              </a:ext>
            </a:extLst>
          </p:cNvPr>
          <p:cNvSpPr txBox="1">
            <a:spLocks/>
          </p:cNvSpPr>
          <p:nvPr/>
        </p:nvSpPr>
        <p:spPr>
          <a:xfrm>
            <a:off x="1083771" y="3875816"/>
            <a:ext cx="2658951" cy="66237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pt-br" sz="1600" b="1" i="1" u="none" baseline="0">
                <a:solidFill>
                  <a:schemeClr val="tx2"/>
                </a:solidFill>
              </a:rPr>
              <a:t>Crie relações pessoais</a:t>
            </a:r>
          </a:p>
        </p:txBody>
      </p:sp>
      <p:sp>
        <p:nvSpPr>
          <p:cNvPr id="19" name="TextBox 18">
            <a:extLst>
              <a:ext uri="{FF2B5EF4-FFF2-40B4-BE49-F238E27FC236}">
                <a16:creationId xmlns:a16="http://schemas.microsoft.com/office/drawing/2014/main" id="{5F4C10D4-CA18-79FA-F945-27D14FC4E4AF}"/>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sp>
        <p:nvSpPr>
          <p:cNvPr id="21" name="Title 1">
            <a:extLst>
              <a:ext uri="{FF2B5EF4-FFF2-40B4-BE49-F238E27FC236}">
                <a16:creationId xmlns:a16="http://schemas.microsoft.com/office/drawing/2014/main" id="{D3E4954B-74E2-2EBA-CD78-217BC9CFFF50}"/>
              </a:ext>
            </a:extLst>
          </p:cNvPr>
          <p:cNvSpPr txBox="1">
            <a:spLocks/>
          </p:cNvSpPr>
          <p:nvPr/>
        </p:nvSpPr>
        <p:spPr bwMode="gray">
          <a:xfrm>
            <a:off x="1091430" y="677354"/>
            <a:ext cx="5100263" cy="109412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pt-br" sz="3600" b="1" i="0" u="none" baseline="0">
                <a:solidFill>
                  <a:srgbClr val="EBEBEB"/>
                </a:solidFill>
              </a:rPr>
              <a:t>Publicidade</a:t>
            </a:r>
          </a:p>
          <a:p>
            <a:pPr algn="l" rtl="0"/>
            <a:r>
              <a:rPr lang="pt-br" sz="2400" b="1" i="0" u="none" baseline="0">
                <a:solidFill>
                  <a:srgbClr val="EBEBEB"/>
                </a:solidFill>
              </a:rPr>
              <a:t>Mais inscrições!</a:t>
            </a:r>
          </a:p>
        </p:txBody>
      </p:sp>
      <p:sp>
        <p:nvSpPr>
          <p:cNvPr id="22" name="Title 1">
            <a:extLst>
              <a:ext uri="{FF2B5EF4-FFF2-40B4-BE49-F238E27FC236}">
                <a16:creationId xmlns:a16="http://schemas.microsoft.com/office/drawing/2014/main" id="{00767078-CF8B-8172-770A-9D3AD463E5B7}"/>
              </a:ext>
            </a:extLst>
          </p:cNvPr>
          <p:cNvSpPr txBox="1">
            <a:spLocks/>
          </p:cNvSpPr>
          <p:nvPr/>
        </p:nvSpPr>
        <p:spPr bwMode="gray">
          <a:xfrm>
            <a:off x="2028955" y="4974611"/>
            <a:ext cx="8422847" cy="128156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0"/>
            <a:r>
              <a:rPr lang="pt-br" sz="3600" b="1" i="0" u="none" baseline="0">
                <a:solidFill>
                  <a:srgbClr val="EBEBEB"/>
                </a:solidFill>
              </a:rPr>
              <a:t>Amplie seus horizontes</a:t>
            </a:r>
          </a:p>
          <a:p>
            <a:pPr algn="r" rtl="0"/>
            <a:r>
              <a:rPr lang="pt-br" sz="2400" b="1" i="0" u="none" baseline="0">
                <a:solidFill>
                  <a:srgbClr val="EBEBEB"/>
                </a:solidFill>
              </a:rPr>
              <a:t>Mais prêmios!</a:t>
            </a:r>
            <a:endParaRPr lang="pt-br" sz="2400" dirty="0">
              <a:solidFill>
                <a:schemeClr val="tx1"/>
              </a:solidFill>
            </a:endParaRPr>
          </a:p>
        </p:txBody>
      </p:sp>
      <p:sp>
        <p:nvSpPr>
          <p:cNvPr id="23" name="Content Placeholder 2">
            <a:extLst>
              <a:ext uri="{FF2B5EF4-FFF2-40B4-BE49-F238E27FC236}">
                <a16:creationId xmlns:a16="http://schemas.microsoft.com/office/drawing/2014/main" id="{42522958-B78B-4450-26D7-DB9D1A55EF6A}"/>
              </a:ext>
            </a:extLst>
          </p:cNvPr>
          <p:cNvSpPr txBox="1">
            <a:spLocks/>
          </p:cNvSpPr>
          <p:nvPr/>
        </p:nvSpPr>
        <p:spPr>
          <a:xfrm>
            <a:off x="7853298" y="380955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pt-br" sz="1600" b="1" i="1" u="none" baseline="0">
                <a:solidFill>
                  <a:schemeClr val="tx2"/>
                </a:solidFill>
              </a:rPr>
              <a:t>Compartilhe inscrições entre clubes</a:t>
            </a:r>
          </a:p>
        </p:txBody>
      </p:sp>
      <p:sp>
        <p:nvSpPr>
          <p:cNvPr id="25" name="Freeform 8">
            <a:extLst>
              <a:ext uri="{FF2B5EF4-FFF2-40B4-BE49-F238E27FC236}">
                <a16:creationId xmlns:a16="http://schemas.microsoft.com/office/drawing/2014/main" id="{4948377F-DA41-8188-38C4-230B4471B60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pt-br"/>
          </a:p>
        </p:txBody>
      </p:sp>
    </p:spTree>
    <p:extLst>
      <p:ext uri="{BB962C8B-B14F-4D97-AF65-F5344CB8AC3E}">
        <p14:creationId xmlns:p14="http://schemas.microsoft.com/office/powerpoint/2010/main" val="361704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pt-br"/>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pt-br"/>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04212" y="1130603"/>
            <a:ext cx="3845737" cy="4596794"/>
          </a:xfrm>
        </p:spPr>
        <p:txBody>
          <a:bodyPr anchor="ctr">
            <a:normAutofit/>
          </a:bodyPr>
          <a:lstStyle/>
          <a:p>
            <a:pPr algn="l" rtl="0"/>
            <a:r>
              <a:rPr lang="pt-br" sz="3200" b="1" i="0" u="none" baseline="0">
                <a:solidFill>
                  <a:srgbClr val="EBEBEB"/>
                </a:solidFill>
              </a:rPr>
              <a:t>AUMENTE O IMPACTO</a:t>
            </a:r>
            <a:r>
              <a:rPr lang="pt-br" sz="3200" b="0" i="0" u="none" baseline="0">
                <a:solidFill>
                  <a:srgbClr val="EBEBEB"/>
                </a:solidFill>
              </a:rPr>
              <a:t> </a:t>
            </a:r>
            <a:br>
              <a:rPr lang="pt-br" sz="3200">
                <a:solidFill>
                  <a:srgbClr val="EBEBEB"/>
                </a:solidFill>
              </a:rPr>
            </a:br>
            <a:r>
              <a:rPr lang="pt-br" sz="2800" b="0" i="0" u="none" baseline="0">
                <a:solidFill>
                  <a:srgbClr val="EBEBEB"/>
                </a:solidFill>
              </a:rPr>
              <a:t>por meio de</a:t>
            </a:r>
            <a:r>
              <a:rPr lang="pt-br" sz="3200" b="0" i="0" u="none" baseline="0">
                <a:solidFill>
                  <a:srgbClr val="EBEBEB"/>
                </a:solidFill>
              </a:rPr>
              <a:t> </a:t>
            </a:r>
            <a:br>
              <a:rPr lang="pt-br" sz="3200">
                <a:solidFill>
                  <a:srgbClr val="EBEBEB"/>
                </a:solidFill>
              </a:rPr>
            </a:br>
            <a:r>
              <a:rPr lang="pt-br" sz="4000" b="1" i="0" u="none" baseline="0">
                <a:solidFill>
                  <a:srgbClr val="EBEBEB"/>
                </a:solidFill>
              </a:rPr>
              <a:t>Projetos Aceleradores do Grande Objetivo</a:t>
            </a:r>
            <a:endParaRPr lang="pt-br" sz="3200" b="1" dirty="0">
              <a:solidFill>
                <a:srgbClr val="EBEBEB"/>
              </a:solidFill>
            </a:endParaRPr>
          </a:p>
        </p:txBody>
      </p:sp>
      <p:sp>
        <p:nvSpPr>
          <p:cNvPr id="3" name="Content Placeholder 2">
            <a:extLst>
              <a:ext uri="{FF2B5EF4-FFF2-40B4-BE49-F238E27FC236}">
                <a16:creationId xmlns:a16="http://schemas.microsoft.com/office/drawing/2014/main" id="{4605C097-8DBD-17FE-542D-8CB9E52250AF}"/>
              </a:ext>
            </a:extLst>
          </p:cNvPr>
          <p:cNvSpPr>
            <a:spLocks noGrp="1"/>
          </p:cNvSpPr>
          <p:nvPr>
            <p:ph idx="1"/>
          </p:nvPr>
        </p:nvSpPr>
        <p:spPr>
          <a:xfrm>
            <a:off x="4893146" y="851763"/>
            <a:ext cx="6542585" cy="1171069"/>
          </a:xfrm>
        </p:spPr>
        <p:txBody>
          <a:bodyPr anchor="ctr">
            <a:normAutofit fontScale="92500" lnSpcReduction="20000"/>
          </a:bodyPr>
          <a:lstStyle/>
          <a:p>
            <a:pPr marL="0" indent="0" algn="l" rtl="0">
              <a:buNone/>
            </a:pPr>
            <a:r>
              <a:rPr lang="pt-br" sz="2800" b="0" i="0" u="none" baseline="0" dirty="0"/>
              <a:t>Escolha </a:t>
            </a:r>
            <a:r>
              <a:rPr lang="pt-br" sz="2800" b="1" i="0" u="none" baseline="0" dirty="0">
                <a:solidFill>
                  <a:schemeClr val="tx2"/>
                </a:solidFill>
              </a:rPr>
              <a:t>PROJETOS</a:t>
            </a:r>
            <a:r>
              <a:rPr lang="pt-br" sz="2800" b="0" i="0" u="none" baseline="0" dirty="0"/>
              <a:t> que alcancem </a:t>
            </a:r>
          </a:p>
          <a:p>
            <a:pPr marL="0" indent="0" algn="l" rtl="0">
              <a:buNone/>
            </a:pPr>
            <a:r>
              <a:rPr lang="pt-br" sz="2800" b="1" i="0" u="none" baseline="0" dirty="0"/>
              <a:t>um </a:t>
            </a:r>
            <a:r>
              <a:rPr lang="pt-br" sz="2800" b="1" i="0" u="none" baseline="0" dirty="0">
                <a:solidFill>
                  <a:schemeClr val="tx2"/>
                </a:solidFill>
              </a:rPr>
              <a:t>GRANDE</a:t>
            </a:r>
            <a:r>
              <a:rPr lang="pt-br" sz="2800" b="0" i="0" u="none" baseline="0" dirty="0"/>
              <a:t> </a:t>
            </a:r>
            <a:r>
              <a:rPr lang="pt-br" sz="2800" b="1" i="0" u="none" baseline="0" dirty="0">
                <a:solidFill>
                  <a:schemeClr val="tx2"/>
                </a:solidFill>
              </a:rPr>
              <a:t>NÚMERO</a:t>
            </a:r>
            <a:r>
              <a:rPr lang="pt-br" sz="2800" b="0" i="0" u="none" baseline="0" dirty="0"/>
              <a:t> de </a:t>
            </a:r>
            <a:r>
              <a:rPr lang="pt-br" sz="2800" b="1" i="0" u="none" baseline="0" dirty="0">
                <a:solidFill>
                  <a:schemeClr val="tx2"/>
                </a:solidFill>
              </a:rPr>
              <a:t>MULHERES</a:t>
            </a:r>
            <a:r>
              <a:rPr lang="pt-br" sz="2800" b="0" i="0" u="none" baseline="0" dirty="0"/>
              <a:t> e </a:t>
            </a:r>
            <a:r>
              <a:rPr lang="pt-br" sz="2800" b="1" i="0" u="none" baseline="0" dirty="0">
                <a:solidFill>
                  <a:schemeClr val="tx2"/>
                </a:solidFill>
              </a:rPr>
              <a:t>MENINAS</a:t>
            </a:r>
          </a:p>
        </p:txBody>
      </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pic>
        <p:nvPicPr>
          <p:cNvPr id="6" name="Picture 5" descr="Ícones azuis&#10;&#10;Descrição gerada automaticamente com confiança média">
            <a:extLst>
              <a:ext uri="{FF2B5EF4-FFF2-40B4-BE49-F238E27FC236}">
                <a16:creationId xmlns:a16="http://schemas.microsoft.com/office/drawing/2014/main" id="{E9C565DE-4038-B355-2F1B-720DBCECE20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273588" y="3299509"/>
            <a:ext cx="915707" cy="1203128"/>
          </a:xfrm>
          <a:prstGeom prst="rect">
            <a:avLst/>
          </a:prstGeom>
        </p:spPr>
      </p:pic>
      <p:pic>
        <p:nvPicPr>
          <p:cNvPr id="23" name="Picture 22" descr="Ícones azuis&#10;&#10;Descrição gerada automaticamente com confiança média">
            <a:extLst>
              <a:ext uri="{FF2B5EF4-FFF2-40B4-BE49-F238E27FC236}">
                <a16:creationId xmlns:a16="http://schemas.microsoft.com/office/drawing/2014/main" id="{1B79DC6F-9514-E63B-6D06-976901DAB2CE}"/>
              </a:ext>
            </a:extLst>
          </p:cNvPr>
          <p:cNvPicPr>
            <a:picLocks noChangeAspect="1"/>
          </p:cNvPicPr>
          <p:nvPr/>
        </p:nvPicPr>
        <p:blipFill rotWithShape="1">
          <a:blip r:embed="rId6"/>
          <a:srcRect l="4186" t="11728" r="56610" b="34444"/>
          <a:stretch/>
        </p:blipFill>
        <p:spPr>
          <a:xfrm>
            <a:off x="9009855" y="2098941"/>
            <a:ext cx="1557807" cy="1203127"/>
          </a:xfrm>
          <a:prstGeom prst="rect">
            <a:avLst/>
          </a:prstGeom>
        </p:spPr>
      </p:pic>
      <p:pic>
        <p:nvPicPr>
          <p:cNvPr id="24" name="Picture 23" descr="Ícones azuis&#10;&#10;Descrição gerada automaticamente com confiança média">
            <a:extLst>
              <a:ext uri="{FF2B5EF4-FFF2-40B4-BE49-F238E27FC236}">
                <a16:creationId xmlns:a16="http://schemas.microsoft.com/office/drawing/2014/main" id="{4259B953-71DC-62DC-D79F-9D3339AC44CF}"/>
              </a:ext>
            </a:extLst>
          </p:cNvPr>
          <p:cNvPicPr>
            <a:picLocks noChangeAspect="1"/>
          </p:cNvPicPr>
          <p:nvPr/>
        </p:nvPicPr>
        <p:blipFill rotWithShape="1">
          <a:blip r:embed="rId6"/>
          <a:srcRect l="4186" t="11728" r="56610" b="34444"/>
          <a:stretch/>
        </p:blipFill>
        <p:spPr>
          <a:xfrm>
            <a:off x="8308462" y="3314176"/>
            <a:ext cx="1557807" cy="1203127"/>
          </a:xfrm>
          <a:prstGeom prst="rect">
            <a:avLst/>
          </a:prstGeom>
        </p:spPr>
      </p:pic>
      <p:pic>
        <p:nvPicPr>
          <p:cNvPr id="26" name="Picture 25" descr="Ícones azuis&#10;&#10;Descrição gerada automaticamente com confiança média">
            <a:extLst>
              <a:ext uri="{FF2B5EF4-FFF2-40B4-BE49-F238E27FC236}">
                <a16:creationId xmlns:a16="http://schemas.microsoft.com/office/drawing/2014/main" id="{9E07BF84-ACC6-9DF5-92C7-45B170CC695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860350" y="3299509"/>
            <a:ext cx="915707" cy="1203128"/>
          </a:xfrm>
          <a:prstGeom prst="rect">
            <a:avLst/>
          </a:prstGeom>
        </p:spPr>
      </p:pic>
      <p:pic>
        <p:nvPicPr>
          <p:cNvPr id="27" name="Picture 26" descr="Ícones azuis&#10;&#10;Descrição gerada automaticamente com confiança média">
            <a:extLst>
              <a:ext uri="{FF2B5EF4-FFF2-40B4-BE49-F238E27FC236}">
                <a16:creationId xmlns:a16="http://schemas.microsoft.com/office/drawing/2014/main" id="{24FB401A-B5D8-F310-83CF-6E39BFA49A93}"/>
              </a:ext>
            </a:extLst>
          </p:cNvPr>
          <p:cNvPicPr>
            <a:picLocks noChangeAspect="1"/>
          </p:cNvPicPr>
          <p:nvPr/>
        </p:nvPicPr>
        <p:blipFill rotWithShape="1">
          <a:blip r:embed="rId6"/>
          <a:srcRect l="4186" t="11728" r="56610" b="34444"/>
          <a:stretch/>
        </p:blipFill>
        <p:spPr>
          <a:xfrm>
            <a:off x="9795017" y="3310494"/>
            <a:ext cx="1557807" cy="1203127"/>
          </a:xfrm>
          <a:prstGeom prst="rect">
            <a:avLst/>
          </a:prstGeom>
        </p:spPr>
      </p:pic>
      <p:pic>
        <p:nvPicPr>
          <p:cNvPr id="28" name="Picture 27" descr="Ícones azuis&#10;&#10;Descrição gerada automaticamente com confiança média">
            <a:extLst>
              <a:ext uri="{FF2B5EF4-FFF2-40B4-BE49-F238E27FC236}">
                <a16:creationId xmlns:a16="http://schemas.microsoft.com/office/drawing/2014/main" id="{39EBA260-6AC0-750F-7E4A-CEB3134FA361}"/>
              </a:ext>
            </a:extLst>
          </p:cNvPr>
          <p:cNvPicPr>
            <a:picLocks noChangeAspect="1"/>
          </p:cNvPicPr>
          <p:nvPr/>
        </p:nvPicPr>
        <p:blipFill rotWithShape="1">
          <a:blip r:embed="rId6"/>
          <a:srcRect l="4186" t="11728" r="56610" b="34444"/>
          <a:stretch/>
        </p:blipFill>
        <p:spPr>
          <a:xfrm>
            <a:off x="9009855" y="4544223"/>
            <a:ext cx="1557807" cy="1203127"/>
          </a:xfrm>
          <a:prstGeom prst="rect">
            <a:avLst/>
          </a:prstGeom>
        </p:spPr>
      </p:pic>
      <p:cxnSp>
        <p:nvCxnSpPr>
          <p:cNvPr id="43" name="Straight Connector 42">
            <a:extLst>
              <a:ext uri="{FF2B5EF4-FFF2-40B4-BE49-F238E27FC236}">
                <a16:creationId xmlns:a16="http://schemas.microsoft.com/office/drawing/2014/main" id="{24C656AB-8DE4-8BDF-AD40-2D879E006566}"/>
              </a:ext>
            </a:extLst>
          </p:cNvPr>
          <p:cNvCxnSpPr/>
          <p:nvPr/>
        </p:nvCxnSpPr>
        <p:spPr>
          <a:xfrm flipH="1">
            <a:off x="6736904" y="2973132"/>
            <a:ext cx="1477925" cy="102670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218DA56-B2FC-D032-CC17-EBD7CAF973B6}"/>
              </a:ext>
            </a:extLst>
          </p:cNvPr>
          <p:cNvCxnSpPr>
            <a:cxnSpLocks/>
          </p:cNvCxnSpPr>
          <p:nvPr/>
        </p:nvCxnSpPr>
        <p:spPr>
          <a:xfrm>
            <a:off x="6736904" y="3996113"/>
            <a:ext cx="1476928" cy="99937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a16="http://schemas.microsoft.com/office/drawing/2014/main" id="{8D602450-DBF0-648B-5862-B8C6240D1A2E}"/>
              </a:ext>
            </a:extLst>
          </p:cNvPr>
          <p:cNvPicPr>
            <a:picLocks noChangeAspect="1"/>
          </p:cNvPicPr>
          <p:nvPr/>
        </p:nvPicPr>
        <p:blipFill rotWithShape="1">
          <a:blip r:embed="rId7"/>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8304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3"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sp>
        <p:nvSpPr>
          <p:cNvPr id="33" name="Rectangle 14">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7" name="Rectangle 16">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rtl="0"/>
            <a:endParaRPr lang="pt-br"/>
          </a:p>
        </p:txBody>
      </p:sp>
      <p:sp useBgFill="1">
        <p:nvSpPr>
          <p:cNvPr id="19" name="Rectangle 18">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648686" y="639710"/>
            <a:ext cx="10646231" cy="1368299"/>
          </a:xfrm>
        </p:spPr>
        <p:txBody>
          <a:bodyPr vert="horz" lIns="91440" tIns="45720" rIns="91440" bIns="45720" rtlCol="0" anchor="b">
            <a:normAutofit fontScale="90000"/>
          </a:bodyPr>
          <a:lstStyle/>
          <a:p>
            <a:pPr algn="l" rtl="0"/>
            <a:r>
              <a:rPr lang="pt-br" sz="4600" b="0" i="0" u="none" baseline="0">
                <a:solidFill>
                  <a:schemeClr val="tx2">
                    <a:lumMod val="75000"/>
                  </a:schemeClr>
                </a:solidFill>
              </a:rPr>
              <a:t>Conscientização pública: </a:t>
            </a:r>
            <a:br>
              <a:rPr lang="pt-br" sz="4600">
                <a:solidFill>
                  <a:schemeClr val="tx2">
                    <a:lumMod val="75000"/>
                  </a:schemeClr>
                </a:solidFill>
              </a:rPr>
            </a:br>
            <a:r>
              <a:rPr lang="pt-br" sz="5300" b="0" i="0" u="none" baseline="0">
                <a:solidFill>
                  <a:schemeClr val="tx2">
                    <a:lumMod val="75000"/>
                  </a:schemeClr>
                </a:solidFill>
              </a:rPr>
              <a:t>COMPARTILHE HISTÓRIAS</a:t>
            </a:r>
            <a:endParaRPr lang="pt-br" sz="4600" dirty="0">
              <a:solidFill>
                <a:schemeClr val="tx2">
                  <a:lumMod val="75000"/>
                </a:schemeClr>
              </a:solidFill>
            </a:endParaRPr>
          </a:p>
        </p:txBody>
      </p:sp>
      <p:sp>
        <p:nvSpPr>
          <p:cNvPr id="21" name="Rectangle 20">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6" name="Freeform 8">
            <a:extLst>
              <a:ext uri="{FF2B5EF4-FFF2-40B4-BE49-F238E27FC236}">
                <a16:creationId xmlns:a16="http://schemas.microsoft.com/office/drawing/2014/main" id="{C0C9AE17-3B6B-C0F9-9061-C51BC6E1C10D}"/>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pt-br"/>
          </a:p>
        </p:txBody>
      </p:sp>
      <p:sp>
        <p:nvSpPr>
          <p:cNvPr id="3" name="TextBox 2">
            <a:extLst>
              <a:ext uri="{FF2B5EF4-FFF2-40B4-BE49-F238E27FC236}">
                <a16:creationId xmlns:a16="http://schemas.microsoft.com/office/drawing/2014/main" id="{2F567780-CDAC-D56B-287A-7004752FD630}"/>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bg1"/>
                </a:solidFill>
              </a:rPr>
              <a:t>Reuniões Regionais da SIA 2024</a:t>
            </a:r>
            <a:endParaRPr lang="pt-br" sz="1400" dirty="0">
              <a:solidFill>
                <a:schemeClr val="bg1"/>
              </a:solidFill>
            </a:endParaRPr>
          </a:p>
        </p:txBody>
      </p:sp>
      <p:sp>
        <p:nvSpPr>
          <p:cNvPr id="4" name="Content Placeholder 2">
            <a:extLst>
              <a:ext uri="{FF2B5EF4-FFF2-40B4-BE49-F238E27FC236}">
                <a16:creationId xmlns:a16="http://schemas.microsoft.com/office/drawing/2014/main" id="{858BF0B8-8E61-C15D-C30C-BA159C8455C5}"/>
              </a:ext>
            </a:extLst>
          </p:cNvPr>
          <p:cNvSpPr>
            <a:spLocks noGrp="1"/>
          </p:cNvSpPr>
          <p:nvPr>
            <p:ph idx="1"/>
          </p:nvPr>
        </p:nvSpPr>
        <p:spPr>
          <a:xfrm>
            <a:off x="856908" y="2490230"/>
            <a:ext cx="4895220" cy="3242284"/>
          </a:xfrm>
        </p:spPr>
        <p:txBody>
          <a:bodyPr anchor="ctr">
            <a:normAutofit lnSpcReduction="10000"/>
          </a:bodyPr>
          <a:lstStyle/>
          <a:p>
            <a:pPr algn="l" rtl="0"/>
            <a:r>
              <a:rPr lang="pt-br" sz="2800" b="1" i="0" u="none" baseline="0">
                <a:solidFill>
                  <a:schemeClr val="tx2"/>
                </a:solidFill>
              </a:rPr>
              <a:t>A comunicação é fundamental!</a:t>
            </a:r>
          </a:p>
          <a:p>
            <a:pPr lvl="1" algn="l" rtl="0"/>
            <a:r>
              <a:rPr lang="pt-br" sz="2000" b="0" i="0" u="none" baseline="0"/>
              <a:t>A participante deve estar confortável com a forma que a história dela é compartilhada</a:t>
            </a:r>
          </a:p>
          <a:p>
            <a:pPr lvl="1" algn="l" rtl="0"/>
            <a:r>
              <a:rPr lang="pt-br" sz="2000" b="0" i="0" u="none" baseline="0"/>
              <a:t>Empodere ela!</a:t>
            </a:r>
          </a:p>
          <a:p>
            <a:pPr lvl="1" algn="l" rtl="0"/>
            <a:r>
              <a:rPr lang="pt-br" sz="2000" b="0" i="0" u="none" baseline="0"/>
              <a:t>Use uma linguagem respeitosa</a:t>
            </a:r>
          </a:p>
          <a:p>
            <a:pPr lvl="1" algn="l" rtl="0"/>
            <a:r>
              <a:rPr lang="pt-br" sz="2000" b="0" i="0" u="none" baseline="0"/>
              <a:t>Destaque os pontos fortes</a:t>
            </a:r>
          </a:p>
        </p:txBody>
      </p:sp>
      <p:pic>
        <p:nvPicPr>
          <p:cNvPr id="9" name="Picture 8">
            <a:extLst>
              <a:ext uri="{FF2B5EF4-FFF2-40B4-BE49-F238E27FC236}">
                <a16:creationId xmlns:a16="http://schemas.microsoft.com/office/drawing/2014/main" id="{533A35A4-DE90-3533-2ABE-290267245CFB}"/>
              </a:ext>
            </a:extLst>
          </p:cNvPr>
          <p:cNvPicPr>
            <a:picLocks noChangeAspect="1"/>
          </p:cNvPicPr>
          <p:nvPr/>
        </p:nvPicPr>
        <p:blipFill rotWithShape="1">
          <a:blip r:embed="rId5"/>
          <a:srcRect l="18463" r="6354"/>
          <a:stretch/>
        </p:blipFill>
        <p:spPr>
          <a:xfrm>
            <a:off x="6089795" y="2348094"/>
            <a:ext cx="4796366" cy="3786159"/>
          </a:xfrm>
          <a:prstGeom prst="roundRect">
            <a:avLst/>
          </a:prstGeom>
        </p:spPr>
      </p:pic>
      <p:sp>
        <p:nvSpPr>
          <p:cNvPr id="10" name="Content Placeholder 2">
            <a:extLst>
              <a:ext uri="{FF2B5EF4-FFF2-40B4-BE49-F238E27FC236}">
                <a16:creationId xmlns:a16="http://schemas.microsoft.com/office/drawing/2014/main" id="{4B2DAB38-D669-CF1E-A09C-A869E06CC760}"/>
              </a:ext>
            </a:extLst>
          </p:cNvPr>
          <p:cNvSpPr txBox="1">
            <a:spLocks/>
          </p:cNvSpPr>
          <p:nvPr/>
        </p:nvSpPr>
        <p:spPr>
          <a:xfrm>
            <a:off x="6463031" y="2385640"/>
            <a:ext cx="4259500" cy="3483532"/>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pt-br" b="1" i="0" u="none" baseline="0">
                <a:solidFill>
                  <a:schemeClr val="bg1"/>
                </a:solidFill>
              </a:rPr>
              <a:t>Use uma linguagem que prioriza a pessoa</a:t>
            </a:r>
          </a:p>
          <a:p>
            <a:pPr algn="l" rtl="0"/>
            <a:r>
              <a:rPr lang="pt-br" sz="1600" b="0" i="0" u="none" baseline="0">
                <a:solidFill>
                  <a:schemeClr val="bg1"/>
                </a:solidFill>
              </a:rPr>
              <a:t>As experiências não as definem!</a:t>
            </a:r>
          </a:p>
          <a:p>
            <a:pPr algn="l" rtl="0"/>
            <a:r>
              <a:rPr lang="pt-br" sz="1400" b="0" i="0" u="none" baseline="0">
                <a:solidFill>
                  <a:schemeClr val="bg1"/>
                </a:solidFill>
              </a:rPr>
              <a:t>Exemplo:</a:t>
            </a:r>
          </a:p>
          <a:p>
            <a:pPr algn="l" rtl="0">
              <a:spcBef>
                <a:spcPts val="0"/>
              </a:spcBef>
            </a:pPr>
            <a:endParaRPr lang="pt-br" sz="1400" dirty="0">
              <a:solidFill>
                <a:schemeClr val="bg1"/>
              </a:solidFill>
            </a:endParaRPr>
          </a:p>
          <a:p>
            <a:pPr marL="857250" lvl="2" indent="0" algn="l" rtl="0">
              <a:buNone/>
            </a:pPr>
            <a:r>
              <a:rPr lang="pt-br" sz="1000" b="0" i="0" u="none" baseline="0">
                <a:solidFill>
                  <a:schemeClr val="bg1"/>
                </a:solidFill>
              </a:rPr>
              <a:t>Um premiada “experienciou violência doméstica”</a:t>
            </a:r>
          </a:p>
          <a:p>
            <a:pPr marL="857250" lvl="2" indent="0" algn="l" rtl="0">
              <a:buNone/>
            </a:pPr>
            <a:r>
              <a:rPr lang="pt-br" sz="1000" b="0" i="0" u="none" baseline="0">
                <a:solidFill>
                  <a:schemeClr val="bg1"/>
                </a:solidFill>
              </a:rPr>
              <a:t>Uma “vítima de violência doméstica”</a:t>
            </a:r>
          </a:p>
          <a:p>
            <a:pPr marL="857250" lvl="2" indent="0" algn="l" rtl="0">
              <a:spcBef>
                <a:spcPts val="0"/>
              </a:spcBef>
              <a:buNone/>
            </a:pPr>
            <a:endParaRPr lang="pt-br" sz="1000" dirty="0">
              <a:solidFill>
                <a:schemeClr val="bg1"/>
              </a:solidFill>
            </a:endParaRPr>
          </a:p>
          <a:p>
            <a:pPr algn="l" rtl="0"/>
            <a:r>
              <a:rPr lang="pt-br" sz="1400" b="0" i="1" u="none" baseline="0">
                <a:solidFill>
                  <a:schemeClr val="bg1"/>
                </a:solidFill>
              </a:rPr>
              <a:t>Sempre</a:t>
            </a:r>
            <a:r>
              <a:rPr lang="pt-br" sz="1400" b="0" i="0" u="none" baseline="0">
                <a:solidFill>
                  <a:schemeClr val="bg1"/>
                </a:solidFill>
              </a:rPr>
              <a:t> peça à participante que revise e faça correções!</a:t>
            </a:r>
          </a:p>
          <a:p>
            <a:pPr algn="l" rtl="0"/>
            <a:r>
              <a:rPr lang="pt-br" sz="1400" b="0" i="0" u="none" baseline="0">
                <a:solidFill>
                  <a:schemeClr val="bg1"/>
                </a:solidFill>
              </a:rPr>
              <a:t>Mostre que você valoriza a história dela!</a:t>
            </a:r>
          </a:p>
        </p:txBody>
      </p:sp>
      <p:cxnSp>
        <p:nvCxnSpPr>
          <p:cNvPr id="18" name="Straight Connector 17">
            <a:extLst>
              <a:ext uri="{FF2B5EF4-FFF2-40B4-BE49-F238E27FC236}">
                <a16:creationId xmlns:a16="http://schemas.microsoft.com/office/drawing/2014/main" id="{4677A745-AA39-AFF5-D5DE-1183C7F95A1A}"/>
              </a:ext>
            </a:extLst>
          </p:cNvPr>
          <p:cNvCxnSpPr>
            <a:cxnSpLocks/>
          </p:cNvCxnSpPr>
          <p:nvPr/>
        </p:nvCxnSpPr>
        <p:spPr>
          <a:xfrm>
            <a:off x="856908" y="2189027"/>
            <a:ext cx="4761514" cy="79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3" name="Graphic 22" descr="Marca com preenchimento sólido">
            <a:extLst>
              <a:ext uri="{FF2B5EF4-FFF2-40B4-BE49-F238E27FC236}">
                <a16:creationId xmlns:a16="http://schemas.microsoft.com/office/drawing/2014/main" id="{E525DA36-6788-2FF2-3E5E-CECEE3A625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6295" y="3907499"/>
            <a:ext cx="312596" cy="312596"/>
          </a:xfrm>
          <a:prstGeom prst="rect">
            <a:avLst/>
          </a:prstGeom>
        </p:spPr>
      </p:pic>
      <p:sp>
        <p:nvSpPr>
          <p:cNvPr id="24" name="Content Placeholder 2">
            <a:extLst>
              <a:ext uri="{FF2B5EF4-FFF2-40B4-BE49-F238E27FC236}">
                <a16:creationId xmlns:a16="http://schemas.microsoft.com/office/drawing/2014/main" id="{E32E0C5D-B306-3F39-D439-352A98FE75C9}"/>
              </a:ext>
            </a:extLst>
          </p:cNvPr>
          <p:cNvSpPr txBox="1">
            <a:spLocks/>
          </p:cNvSpPr>
          <p:nvPr/>
        </p:nvSpPr>
        <p:spPr>
          <a:xfrm>
            <a:off x="7010400" y="4143058"/>
            <a:ext cx="312595" cy="47215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pt-br" sz="2400" b="1" i="0" u="none" baseline="0">
                <a:solidFill>
                  <a:srgbClr val="C00000"/>
                </a:solidFill>
              </a:rPr>
              <a:t>X</a:t>
            </a:r>
            <a:endParaRPr lang="pt-br" dirty="0">
              <a:solidFill>
                <a:srgbClr val="C00000"/>
              </a:solidFill>
            </a:endParaRPr>
          </a:p>
        </p:txBody>
      </p:sp>
    </p:spTree>
    <p:extLst>
      <p:ext uri="{BB962C8B-B14F-4D97-AF65-F5344CB8AC3E}">
        <p14:creationId xmlns:p14="http://schemas.microsoft.com/office/powerpoint/2010/main" val="240279924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pt-br"/>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1079327" y="830157"/>
            <a:ext cx="3430947" cy="1238551"/>
          </a:xfrm>
        </p:spPr>
        <p:txBody>
          <a:bodyPr anchor="ctr">
            <a:normAutofit/>
          </a:bodyPr>
          <a:lstStyle/>
          <a:p>
            <a:pPr algn="ctr" rtl="0"/>
            <a:r>
              <a:rPr lang="pt-br" b="0" i="0" u="none" baseline="0">
                <a:solidFill>
                  <a:schemeClr val="tx1"/>
                </a:solidFill>
              </a:rPr>
              <a:t>Está tudo relacionado!</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9D52D4-EF47-039F-095B-1ACAB814A6F5}"/>
              </a:ext>
            </a:extLst>
          </p:cNvPr>
          <p:cNvSpPr>
            <a:spLocks noGrp="1"/>
          </p:cNvSpPr>
          <p:nvPr>
            <p:ph idx="1"/>
          </p:nvPr>
        </p:nvSpPr>
        <p:spPr>
          <a:xfrm>
            <a:off x="5391099" y="1449433"/>
            <a:ext cx="5579707" cy="2954372"/>
          </a:xfrm>
        </p:spPr>
        <p:txBody>
          <a:bodyPr anchor="ctr">
            <a:normAutofit/>
          </a:bodyPr>
          <a:lstStyle/>
          <a:p>
            <a:pPr marL="0" indent="0" algn="l" rtl="0">
              <a:buNone/>
            </a:pPr>
            <a:r>
              <a:rPr lang="pt-br" sz="2800" b="0" i="0" u="none" baseline="0">
                <a:solidFill>
                  <a:schemeClr val="tx1"/>
                </a:solidFill>
              </a:rPr>
              <a:t>Uma </a:t>
            </a:r>
            <a:r>
              <a:rPr lang="pt-br" sz="2800" b="1" i="0" u="none" baseline="0">
                <a:solidFill>
                  <a:schemeClr val="tx2"/>
                </a:solidFill>
              </a:rPr>
              <a:t>experiência positiva </a:t>
            </a:r>
            <a:r>
              <a:rPr lang="pt-br" sz="2800" b="0" i="0" u="none" baseline="0">
                <a:solidFill>
                  <a:schemeClr val="tx1"/>
                </a:solidFill>
              </a:rPr>
              <a:t>beneficia:</a:t>
            </a:r>
          </a:p>
          <a:p>
            <a:pPr lvl="1" algn="l" rtl="0">
              <a:buClr>
                <a:schemeClr val="tx2"/>
              </a:buClr>
            </a:pPr>
            <a:r>
              <a:rPr lang="pt-br" sz="2200" b="0" i="0" u="none" baseline="0">
                <a:solidFill>
                  <a:schemeClr val="tx1"/>
                </a:solidFill>
              </a:rPr>
              <a:t>A reputação do seu clube </a:t>
            </a:r>
          </a:p>
          <a:p>
            <a:pPr lvl="1" algn="l" rtl="0">
              <a:buClr>
                <a:schemeClr val="tx2"/>
              </a:buClr>
            </a:pPr>
            <a:r>
              <a:rPr lang="pt-br" sz="2200" b="0" i="0" u="none" baseline="0">
                <a:solidFill>
                  <a:schemeClr val="tx1"/>
                </a:solidFill>
              </a:rPr>
              <a:t>Nossa marca global </a:t>
            </a:r>
          </a:p>
          <a:p>
            <a:pPr lvl="1" algn="l" rtl="0">
              <a:buClr>
                <a:schemeClr val="tx2"/>
              </a:buClr>
            </a:pPr>
            <a:r>
              <a:rPr lang="pt-br" sz="2200" b="0" i="0" u="none" baseline="0">
                <a:solidFill>
                  <a:schemeClr val="tx1"/>
                </a:solidFill>
              </a:rPr>
              <a:t>A dignidade de cada participante!</a:t>
            </a:r>
          </a:p>
        </p:txBody>
      </p: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pt-br"/>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pt-br"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pt-br"/>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pt-br"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pic>
        <p:nvPicPr>
          <p:cNvPr id="6" name="Picture 5" descr="Uma mão segurando um celular com ícones saindo dele&#10;&#10;Descrição gerada automaticamente">
            <a:extLst>
              <a:ext uri="{FF2B5EF4-FFF2-40B4-BE49-F238E27FC236}">
                <a16:creationId xmlns:a16="http://schemas.microsoft.com/office/drawing/2014/main" id="{22914EF6-89D6-4A24-A450-EAE0312255B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5833" b="82130" l="14063" r="38281">
                        <a14:foregroundMark x1="18906" y1="56852" x2="20156" y2="57037"/>
                        <a14:foregroundMark x1="16406" y1="44722" x2="19375" y2="47315"/>
                        <a14:foregroundMark x1="14531" y1="36111" x2="17292" y2="38333"/>
                        <a14:foregroundMark x1="14688" y1="38333" x2="16406" y2="40556"/>
                        <a14:foregroundMark x1="14063" y1="25093" x2="18750" y2="26667"/>
                        <a14:foregroundMark x1="22969" y1="15833" x2="27552" y2="21759"/>
                        <a14:foregroundMark x1="20625" y1="54815" x2="20625" y2="54815"/>
                        <a14:foregroundMark x1="20625" y1="54630" x2="20625" y2="56852"/>
                        <a14:foregroundMark x1="20885" y1="56852" x2="18646" y2="55741"/>
                        <a14:foregroundMark x1="23385" y1="46296" x2="23125" y2="51296"/>
                        <a14:foregroundMark x1="25990" y1="42315" x2="29167" y2="40741"/>
                        <a14:foregroundMark x1="20365" y1="35000" x2="23385" y2="33241"/>
                        <a14:foregroundMark x1="25365" y1="16481" x2="27344" y2="22037"/>
                        <a14:foregroundMark x1="23490" y1="18056" x2="23490" y2="20926"/>
                        <a14:foregroundMark x1="33281" y1="19352" x2="36979" y2="23796"/>
                        <a14:foregroundMark x1="37396" y1="20648" x2="36406" y2="23519"/>
                        <a14:foregroundMark x1="37865" y1="23796" x2="33177" y2="18704"/>
                        <a14:foregroundMark x1="33906" y1="33704" x2="34167" y2="37407"/>
                        <a14:foregroundMark x1="36250" y1="36111" x2="36250" y2="36111"/>
                        <a14:foregroundMark x1="35781" y1="34537" x2="35781" y2="37037"/>
                        <a14:foregroundMark x1="28958" y1="28148" x2="29688" y2="31019"/>
                        <a14:foregroundMark x1="33906" y1="45556" x2="35156" y2="49537"/>
                        <a14:foregroundMark x1="28177" y1="48704" x2="29948" y2="50648"/>
                        <a14:foregroundMark x1="30781" y1="55093" x2="32396" y2="58426"/>
                        <a14:foregroundMark x1="26354" y1="65463" x2="27813" y2="64815"/>
                        <a14:foregroundMark x1="22240" y1="42315" x2="23229" y2="42315"/>
                        <a14:foregroundMark x1="29167" y1="65463" x2="28698" y2="66574"/>
                        <a14:foregroundMark x1="23594" y1="59074" x2="26823" y2="59259"/>
                        <a14:foregroundMark x1="24688" y1="60370" x2="24063" y2="72778"/>
                        <a14:foregroundMark x1="24063" y1="72778" x2="25781" y2="70926"/>
                        <a14:foregroundMark x1="26927" y1="57963" x2="27813" y2="60370"/>
                        <a14:foregroundMark x1="23579" y1="61944" x2="23438" y2="62778"/>
                        <a14:foregroundMark x1="24219" y1="58148" x2="23579" y2="61944"/>
                        <a14:foregroundMark x1="23333" y1="67685" x2="27813" y2="71852"/>
                        <a14:foregroundMark x1="26406" y1="72685" x2="24948" y2="73426"/>
                        <a14:foregroundMark x1="23177" y1="72963" x2="27396" y2="74259"/>
                        <a14:foregroundMark x1="33490" y1="45833" x2="35625" y2="49815"/>
                        <a14:foregroundMark x1="30781" y1="56204" x2="33229" y2="59074"/>
                        <a14:backgroundMark x1="22604" y1="66759" x2="22604" y2="66759"/>
                        <a14:backgroundMark x1="22604" y1="61944" x2="22604" y2="61944"/>
                      </a14:backgroundRemoval>
                    </a14:imgEffect>
                  </a14:imgLayer>
                </a14:imgProps>
              </a:ext>
            </a:extLst>
          </a:blip>
          <a:srcRect l="11328" t="10971" r="58650" b="9861"/>
          <a:stretch/>
        </p:blipFill>
        <p:spPr>
          <a:xfrm>
            <a:off x="1351770" y="2066548"/>
            <a:ext cx="2886059" cy="4280865"/>
          </a:xfrm>
          <a:prstGeom prst="rect">
            <a:avLst/>
          </a:prstGeom>
        </p:spPr>
      </p:pic>
      <p:sp>
        <p:nvSpPr>
          <p:cNvPr id="8" name="Content Placeholder 2">
            <a:extLst>
              <a:ext uri="{FF2B5EF4-FFF2-40B4-BE49-F238E27FC236}">
                <a16:creationId xmlns:a16="http://schemas.microsoft.com/office/drawing/2014/main" id="{0590CE13-FD51-D6AF-49FE-5BB92F60B32C}"/>
              </a:ext>
            </a:extLst>
          </p:cNvPr>
          <p:cNvSpPr txBox="1">
            <a:spLocks/>
          </p:cNvSpPr>
          <p:nvPr/>
        </p:nvSpPr>
        <p:spPr>
          <a:xfrm>
            <a:off x="4979532" y="4310316"/>
            <a:ext cx="6402842" cy="123855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pt-br" sz="2600" b="0" i="0" u="none" baseline="0">
                <a:solidFill>
                  <a:schemeClr val="tx2"/>
                </a:solidFill>
              </a:rPr>
              <a:t>As participantes ajudarão a divulgar!</a:t>
            </a:r>
          </a:p>
        </p:txBody>
      </p:sp>
      <p:pic>
        <p:nvPicPr>
          <p:cNvPr id="10" name="Picture 9">
            <a:extLst>
              <a:ext uri="{FF2B5EF4-FFF2-40B4-BE49-F238E27FC236}">
                <a16:creationId xmlns:a16="http://schemas.microsoft.com/office/drawing/2014/main" id="{0F995F59-97BE-B5D2-C864-C685AA919E28}"/>
              </a:ext>
            </a:extLst>
          </p:cNvPr>
          <p:cNvPicPr>
            <a:picLocks noChangeAspect="1"/>
          </p:cNvPicPr>
          <p:nvPr/>
        </p:nvPicPr>
        <p:blipFill rotWithShape="1">
          <a:blip r:embed="rId6"/>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650779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pt-br"/>
            </a:p>
          </p:txBody>
        </p:sp>
      </p:gr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pt-br"/>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pt-br"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pt-br"/>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pt-br"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pic>
        <p:nvPicPr>
          <p:cNvPr id="5" name="Picture 4" descr="Um close-up de um aperto de mão&#10;&#10;Descrição gerada automaticamente">
            <a:extLst>
              <a:ext uri="{FF2B5EF4-FFF2-40B4-BE49-F238E27FC236}">
                <a16:creationId xmlns:a16="http://schemas.microsoft.com/office/drawing/2014/main" id="{546B3952-40A1-932B-FE78-335F984CACA4}"/>
              </a:ext>
            </a:extLst>
          </p:cNvPr>
          <p:cNvPicPr>
            <a:picLocks noChangeAspect="1"/>
          </p:cNvPicPr>
          <p:nvPr/>
        </p:nvPicPr>
        <p:blipFill rotWithShape="1">
          <a:blip r:embed="rId4"/>
          <a:srcRect l="-2" r="21774" b="1569"/>
          <a:stretch/>
        </p:blipFill>
        <p:spPr>
          <a:xfrm>
            <a:off x="3937219" y="811068"/>
            <a:ext cx="7397531" cy="5235863"/>
          </a:xfrm>
          <a:prstGeom prst="rect">
            <a:avLst/>
          </a:prstGeom>
        </p:spPr>
      </p:pic>
      <p:sp>
        <p:nvSpPr>
          <p:cNvPr id="10" name="Content Placeholder 2">
            <a:extLst>
              <a:ext uri="{FF2B5EF4-FFF2-40B4-BE49-F238E27FC236}">
                <a16:creationId xmlns:a16="http://schemas.microsoft.com/office/drawing/2014/main" id="{47B39F3B-BA77-CB74-F1B7-40E576609750}"/>
              </a:ext>
            </a:extLst>
          </p:cNvPr>
          <p:cNvSpPr>
            <a:spLocks noGrp="1"/>
          </p:cNvSpPr>
          <p:nvPr>
            <p:ph idx="1"/>
          </p:nvPr>
        </p:nvSpPr>
        <p:spPr>
          <a:xfrm>
            <a:off x="613064" y="1110104"/>
            <a:ext cx="3139785" cy="4195321"/>
          </a:xfrm>
        </p:spPr>
        <p:txBody>
          <a:bodyPr anchor="ctr">
            <a:normAutofit lnSpcReduction="10000"/>
          </a:bodyPr>
          <a:lstStyle/>
          <a:p>
            <a:pPr marL="0" indent="0" algn="l" rtl="0">
              <a:spcBef>
                <a:spcPts val="0"/>
              </a:spcBef>
              <a:buNone/>
            </a:pPr>
            <a:r>
              <a:rPr lang="pt-br" sz="2800" b="0" i="0" u="none" baseline="0">
                <a:solidFill>
                  <a:schemeClr val="tx1"/>
                </a:solidFill>
              </a:rPr>
              <a:t>Esteja aberta </a:t>
            </a:r>
          </a:p>
          <a:p>
            <a:pPr marL="0" indent="0" algn="l" rtl="0">
              <a:spcBef>
                <a:spcPts val="0"/>
              </a:spcBef>
              <a:buNone/>
            </a:pPr>
            <a:r>
              <a:rPr lang="pt-br" sz="2800" b="1" i="0" u="none" baseline="0">
                <a:solidFill>
                  <a:schemeClr val="tx1"/>
                </a:solidFill>
              </a:rPr>
              <a:t>para novas táticas</a:t>
            </a:r>
            <a:r>
              <a:rPr lang="pt-br" sz="2800" b="0" i="0" u="none" baseline="0">
                <a:solidFill>
                  <a:schemeClr val="tx1"/>
                </a:solidFill>
              </a:rPr>
              <a:t>!</a:t>
            </a:r>
          </a:p>
          <a:p>
            <a:pPr marL="0" indent="0" algn="l" rtl="0">
              <a:buNone/>
            </a:pPr>
            <a:endParaRPr lang="pt-br" sz="1200" b="1" dirty="0">
              <a:solidFill>
                <a:schemeClr val="tx1"/>
              </a:solidFill>
            </a:endParaRPr>
          </a:p>
          <a:p>
            <a:pPr algn="l" rtl="0">
              <a:spcBef>
                <a:spcPts val="1200"/>
              </a:spcBef>
            </a:pPr>
            <a:r>
              <a:rPr lang="pt-br" sz="2000" b="0" i="0" u="none" baseline="0">
                <a:solidFill>
                  <a:schemeClr val="tx1"/>
                </a:solidFill>
              </a:rPr>
              <a:t>Tente fazer parcerias novamente</a:t>
            </a:r>
          </a:p>
          <a:p>
            <a:pPr algn="l" rtl="0">
              <a:spcBef>
                <a:spcPts val="1200"/>
              </a:spcBef>
            </a:pPr>
            <a:r>
              <a:rPr lang="pt-br" sz="2000" b="0" i="0" u="none" baseline="0">
                <a:solidFill>
                  <a:schemeClr val="tx1"/>
                </a:solidFill>
              </a:rPr>
              <a:t>Entre em contato com uma pessoa nova</a:t>
            </a:r>
          </a:p>
          <a:p>
            <a:pPr algn="l" rtl="0">
              <a:spcBef>
                <a:spcPts val="1200"/>
              </a:spcBef>
            </a:pPr>
            <a:r>
              <a:rPr lang="pt-br" sz="2000" b="0" i="0" u="none" baseline="0">
                <a:solidFill>
                  <a:schemeClr val="tx1"/>
                </a:solidFill>
              </a:rPr>
              <a:t>Fale com outros clubes</a:t>
            </a:r>
          </a:p>
        </p:txBody>
      </p:sp>
      <p:pic>
        <p:nvPicPr>
          <p:cNvPr id="2" name="Picture 1">
            <a:extLst>
              <a:ext uri="{FF2B5EF4-FFF2-40B4-BE49-F238E27FC236}">
                <a16:creationId xmlns:a16="http://schemas.microsoft.com/office/drawing/2014/main" id="{F7DD77DA-89C1-0D5D-361D-FFE30AEA1F45}"/>
              </a:ext>
            </a:extLst>
          </p:cNvPr>
          <p:cNvPicPr>
            <a:picLocks noChangeAspect="1"/>
          </p:cNvPicPr>
          <p:nvPr/>
        </p:nvPicPr>
        <p:blipFill rotWithShape="1">
          <a:blip r:embed="rId5"/>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7255344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D665BE0-1A25-4A6A-BDD9-335ED3F73F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B22CC697-88AE-4AA2-8982-4EBCAC948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5" name="Oval 14">
              <a:extLst>
                <a:ext uri="{FF2B5EF4-FFF2-40B4-BE49-F238E27FC236}">
                  <a16:creationId xmlns:a16="http://schemas.microsoft.com/office/drawing/2014/main" id="{FDC385B2-C988-4B0E-B814-609577246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6" name="Oval 15">
              <a:extLst>
                <a:ext uri="{FF2B5EF4-FFF2-40B4-BE49-F238E27FC236}">
                  <a16:creationId xmlns:a16="http://schemas.microsoft.com/office/drawing/2014/main" id="{010777A8-BDF8-405D-8137-744943380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7" name="Oval 16">
              <a:extLst>
                <a:ext uri="{FF2B5EF4-FFF2-40B4-BE49-F238E27FC236}">
                  <a16:creationId xmlns:a16="http://schemas.microsoft.com/office/drawing/2014/main" id="{630A5A2B-1A97-4659-A4C3-170BCBE13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8" name="Oval 17">
              <a:extLst>
                <a:ext uri="{FF2B5EF4-FFF2-40B4-BE49-F238E27FC236}">
                  <a16:creationId xmlns:a16="http://schemas.microsoft.com/office/drawing/2014/main" id="{FC312EBD-2BF3-485D-8A03-6A6F569E9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9" name="Oval 18">
              <a:extLst>
                <a:ext uri="{FF2B5EF4-FFF2-40B4-BE49-F238E27FC236}">
                  <a16:creationId xmlns:a16="http://schemas.microsoft.com/office/drawing/2014/main" id="{6D885BD3-0F41-4ACE-9752-FE49D847F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20" name="Freeform 5">
              <a:extLst>
                <a:ext uri="{FF2B5EF4-FFF2-40B4-BE49-F238E27FC236}">
                  <a16:creationId xmlns:a16="http://schemas.microsoft.com/office/drawing/2014/main" id="{7D4A5F68-DE2D-4CAB-8468-229055FE9E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sp>
        <p:nvSpPr>
          <p:cNvPr id="22" name="Rectangle 21">
            <a:extLst>
              <a:ext uri="{FF2B5EF4-FFF2-40B4-BE49-F238E27FC236}">
                <a16:creationId xmlns:a16="http://schemas.microsoft.com/office/drawing/2014/main" id="{D23E4989-97C9-4BC1-8BB8-0F3430D3B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t-br"/>
          </a:p>
        </p:txBody>
      </p:sp>
      <p:grpSp>
        <p:nvGrpSpPr>
          <p:cNvPr id="24" name="Group 23">
            <a:extLst>
              <a:ext uri="{FF2B5EF4-FFF2-40B4-BE49-F238E27FC236}">
                <a16:creationId xmlns:a16="http://schemas.microsoft.com/office/drawing/2014/main" id="{0B8BCB33-C5AA-41E3-9C7D-1DC836C63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F39F5128-50CA-49AA-BA29-EB569CD11D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6" name="Freeform 5">
              <a:extLst>
                <a:ext uri="{FF2B5EF4-FFF2-40B4-BE49-F238E27FC236}">
                  <a16:creationId xmlns:a16="http://schemas.microsoft.com/office/drawing/2014/main" id="{83D52514-21E0-483B-A652-4B5D5057C6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pic>
        <p:nvPicPr>
          <p:cNvPr id="4" name="Picture 3">
            <a:extLst>
              <a:ext uri="{FF2B5EF4-FFF2-40B4-BE49-F238E27FC236}">
                <a16:creationId xmlns:a16="http://schemas.microsoft.com/office/drawing/2014/main" id="{BCFBA44D-0AA7-0AD7-0B4F-9C90D85F5D6E}"/>
              </a:ext>
            </a:extLst>
          </p:cNvPr>
          <p:cNvPicPr>
            <a:picLocks noChangeAspect="1"/>
          </p:cNvPicPr>
          <p:nvPr/>
        </p:nvPicPr>
        <p:blipFill rotWithShape="1">
          <a:blip r:embed="rId4">
            <a:duotone>
              <a:prstClr val="black"/>
              <a:schemeClr val="accent5">
                <a:tint val="45000"/>
                <a:satMod val="400000"/>
              </a:schemeClr>
            </a:duotone>
            <a:alphaModFix amt="25000"/>
            <a:extLst>
              <a:ext uri="{28A0092B-C50C-407E-A947-70E740481C1C}">
                <a14:useLocalDpi xmlns:a14="http://schemas.microsoft.com/office/drawing/2010/main" val="0"/>
              </a:ext>
            </a:extLst>
          </a:blip>
          <a:srcRect l="11873" r="6004" b="-2"/>
          <a:stretch/>
        </p:blipFill>
        <p:spPr>
          <a:xfrm>
            <a:off x="7953456" y="466609"/>
            <a:ext cx="3749039" cy="5909733"/>
          </a:xfrm>
          <a:prstGeom prst="rect">
            <a:avLst/>
          </a:prstGeom>
        </p:spPr>
      </p:pic>
      <p:pic>
        <p:nvPicPr>
          <p:cNvPr id="8" name="Picture 7">
            <a:extLst>
              <a:ext uri="{FF2B5EF4-FFF2-40B4-BE49-F238E27FC236}">
                <a16:creationId xmlns:a16="http://schemas.microsoft.com/office/drawing/2014/main" id="{B581B7BC-C404-1730-FC2E-2ABA927E1F99}"/>
              </a:ext>
            </a:extLst>
          </p:cNvPr>
          <p:cNvPicPr>
            <a:picLocks noChangeAspect="1"/>
          </p:cNvPicPr>
          <p:nvPr/>
        </p:nvPicPr>
        <p:blipFill rotWithShape="1">
          <a:blip r:embed="rId5">
            <a:duotone>
              <a:prstClr val="black"/>
              <a:schemeClr val="accent5">
                <a:tint val="45000"/>
                <a:satMod val="400000"/>
              </a:schemeClr>
            </a:duotone>
            <a:alphaModFix amt="25000"/>
          </a:blip>
          <a:srcRect l="7052" r="11090" b="-2"/>
          <a:stretch/>
        </p:blipFill>
        <p:spPr>
          <a:xfrm>
            <a:off x="4204417" y="474133"/>
            <a:ext cx="3749039" cy="5909733"/>
          </a:xfrm>
          <a:prstGeom prst="rect">
            <a:avLst/>
          </a:prstGeom>
        </p:spPr>
      </p:pic>
      <p:pic>
        <p:nvPicPr>
          <p:cNvPr id="6" name="Picture 5">
            <a:extLst>
              <a:ext uri="{FF2B5EF4-FFF2-40B4-BE49-F238E27FC236}">
                <a16:creationId xmlns:a16="http://schemas.microsoft.com/office/drawing/2014/main" id="{AEB8BBEB-967D-AB4E-00D3-991863E34369}"/>
              </a:ext>
            </a:extLst>
          </p:cNvPr>
          <p:cNvPicPr>
            <a:picLocks noChangeAspect="1"/>
          </p:cNvPicPr>
          <p:nvPr/>
        </p:nvPicPr>
        <p:blipFill rotWithShape="1">
          <a:blip r:embed="rId6">
            <a:duotone>
              <a:prstClr val="black"/>
              <a:schemeClr val="accent5">
                <a:tint val="45000"/>
                <a:satMod val="400000"/>
              </a:schemeClr>
            </a:duotone>
            <a:alphaModFix amt="25000"/>
          </a:blip>
          <a:srcRect l="10559" r="-2" b="-2"/>
          <a:stretch/>
        </p:blipFill>
        <p:spPr>
          <a:xfrm>
            <a:off x="478324" y="459621"/>
            <a:ext cx="3726439" cy="5909733"/>
          </a:xfrm>
          <a:prstGeom prst="rect">
            <a:avLst/>
          </a:prstGeom>
        </p:spPr>
      </p:pic>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2839054" y="2284600"/>
            <a:ext cx="8827245" cy="1129887"/>
          </a:xfrm>
        </p:spPr>
        <p:txBody>
          <a:bodyPr vert="horz" lIns="91440" tIns="45720" rIns="91440" bIns="45720" rtlCol="0" anchor="b">
            <a:normAutofit/>
          </a:bodyPr>
          <a:lstStyle/>
          <a:p>
            <a:pPr algn="l" rtl="0"/>
            <a:r>
              <a:rPr lang="pt-br" sz="5400" b="1" i="0" u="none" baseline="0">
                <a:solidFill>
                  <a:schemeClr val="bg1"/>
                </a:solidFill>
                <a:effectLst>
                  <a:outerShdw blurRad="50800" dist="38100" algn="l" rotWithShape="0">
                    <a:prstClr val="black">
                      <a:alpha val="40000"/>
                    </a:prstClr>
                  </a:outerShdw>
                </a:effectLst>
              </a:rPr>
              <a:t>Use os recursos!</a:t>
            </a:r>
          </a:p>
        </p:txBody>
      </p:sp>
      <p:sp>
        <p:nvSpPr>
          <p:cNvPr id="28" name="Rectangle 27">
            <a:extLst>
              <a:ext uri="{FF2B5EF4-FFF2-40B4-BE49-F238E27FC236}">
                <a16:creationId xmlns:a16="http://schemas.microsoft.com/office/drawing/2014/main" id="{F8DA1752-047B-4B49-AD07-79C090571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pt-br"/>
          </a:p>
        </p:txBody>
      </p:sp>
      <p:sp>
        <p:nvSpPr>
          <p:cNvPr id="9" name="TextBox 8">
            <a:extLst>
              <a:ext uri="{FF2B5EF4-FFF2-40B4-BE49-F238E27FC236}">
                <a16:creationId xmlns:a16="http://schemas.microsoft.com/office/drawing/2014/main" id="{99BE98DC-1F08-34D1-8369-9D74EB55C73D}"/>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spTree>
    <p:extLst>
      <p:ext uri="{BB962C8B-B14F-4D97-AF65-F5344CB8AC3E}">
        <p14:creationId xmlns:p14="http://schemas.microsoft.com/office/powerpoint/2010/main" val="3533895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br"/>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pt-br"/>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pt-br"/>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pt-br"/>
            </a:p>
          </p:txBody>
        </p:sp>
      </p:gr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pic>
        <p:nvPicPr>
          <p:cNvPr id="4" name="Picture 3" descr="Um grupo de pessoas sentadas em mesas&#10;&#10;Descrição gerada automaticamente">
            <a:extLst>
              <a:ext uri="{FF2B5EF4-FFF2-40B4-BE49-F238E27FC236}">
                <a16:creationId xmlns:a16="http://schemas.microsoft.com/office/drawing/2014/main" id="{0E2E3F89-8EAD-B248-109E-6526089AF281}"/>
              </a:ext>
            </a:extLst>
          </p:cNvPr>
          <p:cNvPicPr>
            <a:picLocks noChangeAspect="1"/>
          </p:cNvPicPr>
          <p:nvPr/>
        </p:nvPicPr>
        <p:blipFill rotWithShape="1">
          <a:blip r:embed="rId4">
            <a:alphaModFix amt="85000"/>
          </a:blip>
          <a:srcRect l="13645" t="27352" r="42764" b="11207"/>
          <a:stretch/>
        </p:blipFill>
        <p:spPr>
          <a:xfrm>
            <a:off x="5349033" y="457828"/>
            <a:ext cx="6343942" cy="5942342"/>
          </a:xfrm>
          <a:prstGeom prst="rect">
            <a:avLst/>
          </a:prstGeom>
        </p:spPr>
      </p:pic>
      <p:sp>
        <p:nvSpPr>
          <p:cNvPr id="6" name="Title 1">
            <a:extLst>
              <a:ext uri="{FF2B5EF4-FFF2-40B4-BE49-F238E27FC236}">
                <a16:creationId xmlns:a16="http://schemas.microsoft.com/office/drawing/2014/main" id="{204D536E-B9ED-6FD0-C2DD-5D62A70F17CB}"/>
              </a:ext>
            </a:extLst>
          </p:cNvPr>
          <p:cNvSpPr txBox="1">
            <a:spLocks noGrp="1"/>
          </p:cNvSpPr>
          <p:nvPr>
            <p:ph type="title"/>
          </p:nvPr>
        </p:nvSpPr>
        <p:spPr bwMode="gray">
          <a:xfrm>
            <a:off x="786482" y="752476"/>
            <a:ext cx="3635158" cy="5368406"/>
          </a:xfrm>
          <a:prstGeom prst="rect">
            <a:avLst/>
          </a:prstGeom>
        </p:spPr>
        <p:txBody>
          <a:bodyPr vert="horz" lIns="91440" tIns="45720" rIns="91440" bIns="45720" rtlCol="0" anchor="b">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pt-br" sz="1800" b="0" i="0" u="none" baseline="0" dirty="0">
                <a:solidFill>
                  <a:schemeClr val="bg1"/>
                </a:solidFill>
              </a:rPr>
              <a:t>Precisa de </a:t>
            </a:r>
            <a:br>
              <a:rPr lang="pt-br" sz="1800" dirty="0">
                <a:solidFill>
                  <a:schemeClr val="bg1"/>
                </a:solidFill>
              </a:rPr>
            </a:br>
            <a:r>
              <a:rPr lang="pt-br" sz="1800" b="0" i="0" u="none" baseline="0" dirty="0"/>
              <a:t>APOIO FINANCEIRO </a:t>
            </a:r>
            <a:r>
              <a:rPr lang="pt-br" sz="1800" b="0" i="0" u="none" baseline="0" dirty="0">
                <a:solidFill>
                  <a:schemeClr val="bg1"/>
                </a:solidFill>
              </a:rPr>
              <a:t>para um </a:t>
            </a:r>
            <a:br>
              <a:rPr lang="pt-br" sz="1800" b="1" dirty="0">
                <a:solidFill>
                  <a:schemeClr val="bg1"/>
                </a:solidFill>
              </a:rPr>
            </a:br>
            <a:r>
              <a:rPr lang="pt-br" sz="2000" b="0" i="0" u="none" baseline="0" dirty="0"/>
              <a:t>PROJETO QUE QUALIFICA PARA GRANDE OBJETIVO</a:t>
            </a:r>
            <a:r>
              <a:rPr lang="pt-br" sz="2000" b="0" i="0" u="none" baseline="0" dirty="0">
                <a:solidFill>
                  <a:schemeClr val="bg1"/>
                </a:solidFill>
              </a:rPr>
              <a:t>? </a:t>
            </a:r>
            <a:br>
              <a:rPr lang="pt-br" sz="2000" dirty="0">
                <a:solidFill>
                  <a:schemeClr val="bg1"/>
                </a:solidFill>
              </a:rPr>
            </a:br>
            <a:br>
              <a:rPr lang="pt-br" sz="2000" dirty="0">
                <a:solidFill>
                  <a:schemeClr val="bg1"/>
                </a:solidFill>
              </a:rPr>
            </a:br>
            <a:br>
              <a:rPr lang="pt-br" sz="2000" dirty="0">
                <a:solidFill>
                  <a:schemeClr val="bg1"/>
                </a:solidFill>
              </a:rPr>
            </a:br>
            <a:br>
              <a:rPr lang="pt-BR" sz="2000" dirty="0">
                <a:solidFill>
                  <a:schemeClr val="bg1"/>
                </a:solidFill>
              </a:rPr>
            </a:br>
            <a:br>
              <a:rPr lang="pt-BR" sz="2000" dirty="0">
                <a:solidFill>
                  <a:schemeClr val="bg1"/>
                </a:solidFill>
              </a:rPr>
            </a:br>
            <a:br>
              <a:rPr lang="pt-BR" sz="2000" dirty="0">
                <a:solidFill>
                  <a:schemeClr val="bg1"/>
                </a:solidFill>
              </a:rPr>
            </a:br>
            <a:br>
              <a:rPr lang="pt-br" sz="2000" dirty="0">
                <a:solidFill>
                  <a:schemeClr val="bg1"/>
                </a:solidFill>
              </a:rPr>
            </a:br>
            <a:br>
              <a:rPr lang="pt-br" sz="2000" dirty="0">
                <a:solidFill>
                  <a:schemeClr val="bg1"/>
                </a:solidFill>
              </a:rPr>
            </a:br>
            <a:br>
              <a:rPr lang="pt-br" sz="2000" b="1" dirty="0">
                <a:solidFill>
                  <a:schemeClr val="bg1"/>
                </a:solidFill>
              </a:rPr>
            </a:br>
            <a:r>
              <a:rPr lang="pt-br" sz="2000" b="0" i="0" u="none" baseline="0" dirty="0">
                <a:solidFill>
                  <a:schemeClr val="bg1"/>
                </a:solidFill>
              </a:rPr>
              <a:t>Solicite um</a:t>
            </a:r>
            <a:r>
              <a:rPr lang="pt-br" sz="2000" b="1" i="0" u="none" baseline="0" dirty="0">
                <a:solidFill>
                  <a:schemeClr val="bg1"/>
                </a:solidFill>
              </a:rPr>
              <a:t> </a:t>
            </a:r>
            <a:r>
              <a:rPr lang="pt-br" sz="2800" b="1" i="0" u="none" baseline="0" dirty="0"/>
              <a:t>SUBSÍDIO DE CLUBE SOROPTIMISTA!</a:t>
            </a:r>
            <a:endParaRPr lang="pt-br" sz="4000" b="1" dirty="0"/>
          </a:p>
        </p:txBody>
      </p:sp>
      <p:pic>
        <p:nvPicPr>
          <p:cNvPr id="7" name="Picture 6" descr="Um calendário vermelho e branco&#10;&#10;Descrição gerada automaticamente">
            <a:extLst>
              <a:ext uri="{FF2B5EF4-FFF2-40B4-BE49-F238E27FC236}">
                <a16:creationId xmlns:a16="http://schemas.microsoft.com/office/drawing/2014/main" id="{457631DB-2454-1E79-94A5-26E6DD5EE8EB}"/>
              </a:ext>
            </a:extLst>
          </p:cNvPr>
          <p:cNvPicPr>
            <a:picLocks noChangeAspect="1"/>
          </p:cNvPicPr>
          <p:nvPr/>
        </p:nvPicPr>
        <p:blipFill rotWithShape="1">
          <a:blip r:embed="rId5"/>
          <a:srcRect l="21040" t="7903" r="18167" b="1255"/>
          <a:stretch/>
        </p:blipFill>
        <p:spPr>
          <a:xfrm>
            <a:off x="2905452" y="2687676"/>
            <a:ext cx="1797407" cy="1510788"/>
          </a:xfrm>
          <a:prstGeom prst="ellipse">
            <a:avLst/>
          </a:prstGeom>
        </p:spPr>
      </p:pic>
      <p:sp>
        <p:nvSpPr>
          <p:cNvPr id="8" name="Title 1">
            <a:extLst>
              <a:ext uri="{FF2B5EF4-FFF2-40B4-BE49-F238E27FC236}">
                <a16:creationId xmlns:a16="http://schemas.microsoft.com/office/drawing/2014/main" id="{D9A74EE6-36D7-DF30-FA7D-F9EAED4DAACF}"/>
              </a:ext>
            </a:extLst>
          </p:cNvPr>
          <p:cNvSpPr txBox="1">
            <a:spLocks/>
          </p:cNvSpPr>
          <p:nvPr/>
        </p:nvSpPr>
        <p:spPr bwMode="gray">
          <a:xfrm>
            <a:off x="2964111" y="2953256"/>
            <a:ext cx="1565372" cy="1077709"/>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rtl="0"/>
            <a:r>
              <a:rPr lang="pt-br" sz="1600" b="0" i="0" u="none" baseline="0">
                <a:solidFill>
                  <a:schemeClr val="tx2">
                    <a:lumMod val="75000"/>
                  </a:schemeClr>
                </a:solidFill>
              </a:rPr>
              <a:t>Março</a:t>
            </a:r>
          </a:p>
          <a:p>
            <a:pPr algn="ctr" rtl="0"/>
            <a:r>
              <a:rPr lang="pt-br" sz="3200" b="0" i="0" u="none" baseline="0">
                <a:solidFill>
                  <a:schemeClr val="tx2">
                    <a:lumMod val="75000"/>
                  </a:schemeClr>
                </a:solidFill>
              </a:rPr>
              <a:t>1</a:t>
            </a:r>
          </a:p>
        </p:txBody>
      </p:sp>
      <p:pic>
        <p:nvPicPr>
          <p:cNvPr id="2" name="Picture 1">
            <a:extLst>
              <a:ext uri="{FF2B5EF4-FFF2-40B4-BE49-F238E27FC236}">
                <a16:creationId xmlns:a16="http://schemas.microsoft.com/office/drawing/2014/main" id="{5BEAA714-D3E6-3571-03CD-7FDB510AF646}"/>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134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pt-br"/>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742150" y="1085549"/>
            <a:ext cx="2964228" cy="4686903"/>
          </a:xfrm>
        </p:spPr>
        <p:txBody>
          <a:bodyPr anchor="ctr">
            <a:normAutofit/>
          </a:bodyPr>
          <a:lstStyle/>
          <a:p>
            <a:pPr algn="r" rtl="0"/>
            <a:r>
              <a:rPr lang="pt-br" b="0" i="0" u="none" baseline="0">
                <a:solidFill>
                  <a:schemeClr val="tx1"/>
                </a:solidFill>
              </a:rPr>
              <a:t>Ajude-nos a aumentar </a:t>
            </a:r>
            <a:br>
              <a:rPr lang="pt-br">
                <a:solidFill>
                  <a:schemeClr val="tx1"/>
                </a:solidFill>
              </a:rPr>
            </a:br>
            <a:r>
              <a:rPr lang="pt-br" b="0" i="0" u="none" baseline="0">
                <a:solidFill>
                  <a:schemeClr val="tx1"/>
                </a:solidFill>
              </a:rPr>
              <a:t>o </a:t>
            </a:r>
            <a:r>
              <a:rPr lang="pt-br" b="1" i="0" u="none" baseline="0">
                <a:solidFill>
                  <a:schemeClr val="tx2"/>
                </a:solidFill>
              </a:rPr>
              <a:t>impacto global </a:t>
            </a:r>
            <a:br>
              <a:rPr lang="pt-br" b="1">
                <a:solidFill>
                  <a:schemeClr val="tx2"/>
                </a:solidFill>
              </a:rPr>
            </a:br>
            <a:r>
              <a:rPr lang="pt-br" b="0" i="0" u="none" baseline="0">
                <a:solidFill>
                  <a:schemeClr val="tx1"/>
                </a:solidFill>
              </a:rPr>
              <a:t>dos nossos programas!</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pt-br"/>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pt-br"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pt-br"/>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pt-br"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pt-br" sz="1400" b="0" i="0" u="none" baseline="0">
                <a:solidFill>
                  <a:schemeClr val="accent1"/>
                </a:solidFill>
              </a:rPr>
              <a:t>Reuniões Regionais da SIA 2024</a:t>
            </a:r>
          </a:p>
        </p:txBody>
      </p:sp>
      <p:pic>
        <p:nvPicPr>
          <p:cNvPr id="5" name="Picture 4" descr="Um grupo de mãos em um círculo&#10;&#10;Descrição gerada automaticamente">
            <a:extLst>
              <a:ext uri="{FF2B5EF4-FFF2-40B4-BE49-F238E27FC236}">
                <a16:creationId xmlns:a16="http://schemas.microsoft.com/office/drawing/2014/main" id="{840B0D41-9054-E550-5145-9D06FFAAC9FA}"/>
              </a:ext>
            </a:extLst>
          </p:cNvPr>
          <p:cNvPicPr>
            <a:picLocks noChangeAspect="1"/>
          </p:cNvPicPr>
          <p:nvPr/>
        </p:nvPicPr>
        <p:blipFill rotWithShape="1">
          <a:blip r:embed="rId4"/>
          <a:srcRect l="12674" r="28462"/>
          <a:stretch/>
        </p:blipFill>
        <p:spPr>
          <a:xfrm>
            <a:off x="3964102" y="479385"/>
            <a:ext cx="6156953" cy="5883579"/>
          </a:xfrm>
          <a:prstGeom prst="rect">
            <a:avLst/>
          </a:prstGeom>
        </p:spPr>
      </p:pic>
      <p:pic>
        <p:nvPicPr>
          <p:cNvPr id="10" name="Picture 9" descr="Um close-up de um globo&#10;&#10;Descrição gerada automaticamente">
            <a:extLst>
              <a:ext uri="{FF2B5EF4-FFF2-40B4-BE49-F238E27FC236}">
                <a16:creationId xmlns:a16="http://schemas.microsoft.com/office/drawing/2014/main" id="{AAD3CEDF-A1F5-4674-6427-DD236C8BF3AE}"/>
              </a:ext>
            </a:extLst>
          </p:cNvPr>
          <p:cNvPicPr>
            <a:picLocks noChangeAspect="1"/>
          </p:cNvPicPr>
          <p:nvPr/>
        </p:nvPicPr>
        <p:blipFill rotWithShape="1">
          <a:blip r:embed="rId5">
            <a:alphaModFix amt="35000"/>
          </a:blip>
          <a:srcRect l="56390" t="17466" r="6209" b="15603"/>
          <a:stretch/>
        </p:blipFill>
        <p:spPr>
          <a:xfrm>
            <a:off x="5715761" y="2055521"/>
            <a:ext cx="2732913" cy="2751038"/>
          </a:xfrm>
          <a:prstGeom prst="ellipse">
            <a:avLst/>
          </a:prstGeom>
        </p:spPr>
      </p:pic>
      <p:pic>
        <p:nvPicPr>
          <p:cNvPr id="12" name="Picture 11" descr="Um chapéu de formatura em cima de uma pilha de livros&#10;&#10;Descrição gerada automaticamente">
            <a:extLst>
              <a:ext uri="{FF2B5EF4-FFF2-40B4-BE49-F238E27FC236}">
                <a16:creationId xmlns:a16="http://schemas.microsoft.com/office/drawing/2014/main" id="{6A27240A-D226-2541-3168-E44BA78D7EC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926" l="4740" r="54375">
                        <a14:foregroundMark x1="4740" y1="47593" x2="8698" y2="43981"/>
                        <a14:foregroundMark x1="52396" y1="60463" x2="54427" y2="63333"/>
                        <a14:foregroundMark x1="29323" y1="90926" x2="31771" y2="90556"/>
                        <a14:foregroundMark x1="15469" y1="78241" x2="15469" y2="78241"/>
                        <a14:backgroundMark x1="4635" y1="47870" x2="4635" y2="47870"/>
                        <a14:backgroundMark x1="4740" y1="47593" x2="4740" y2="47593"/>
                        <a14:backgroundMark x1="15677" y1="77130" x2="15677" y2="77130"/>
                        <a14:backgroundMark x1="15885" y1="77130" x2="15885" y2="75370"/>
                        <a14:backgroundMark x1="16094" y1="77870" x2="15469" y2="76389"/>
                      </a14:backgroundRemoval>
                    </a14:imgEffect>
                  </a14:imgLayer>
                </a14:imgProps>
              </a:ext>
            </a:extLst>
          </a:blip>
          <a:srcRect l="3901" r="41588"/>
          <a:stretch/>
        </p:blipFill>
        <p:spPr>
          <a:xfrm>
            <a:off x="6132941" y="2408948"/>
            <a:ext cx="1819274" cy="1877301"/>
          </a:xfrm>
          <a:prstGeom prst="rect">
            <a:avLst/>
          </a:prstGeom>
        </p:spPr>
      </p:pic>
      <p:pic>
        <p:nvPicPr>
          <p:cNvPr id="6" name="Picture 5">
            <a:extLst>
              <a:ext uri="{FF2B5EF4-FFF2-40B4-BE49-F238E27FC236}">
                <a16:creationId xmlns:a16="http://schemas.microsoft.com/office/drawing/2014/main" id="{729F2278-6A51-3FE5-1C29-A11E2098DF35}"/>
              </a:ext>
            </a:extLst>
          </p:cNvPr>
          <p:cNvPicPr>
            <a:picLocks noChangeAspect="1"/>
          </p:cNvPicPr>
          <p:nvPr/>
        </p:nvPicPr>
        <p:blipFill rotWithShape="1">
          <a:blip r:embed="rId8"/>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32424737"/>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5131</TotalTime>
  <Words>1864</Words>
  <Application>Microsoft Office PowerPoint</Application>
  <PresentationFormat>Widescreen</PresentationFormat>
  <Paragraphs>134</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Century Gothic</vt:lpstr>
      <vt:lpstr>Wingdings 3</vt:lpstr>
      <vt:lpstr>Ion Boardroom</vt:lpstr>
      <vt:lpstr>Apresentado por: NOME, REGIÃO, COORDENADORA DE PROGRAMAS</vt:lpstr>
      <vt:lpstr> AUMENTAR o número de MULHERES e MENINAS que o seu clube pode alcançar</vt:lpstr>
      <vt:lpstr>PowerPoint Presentation</vt:lpstr>
      <vt:lpstr>Comece um projeto Sonhe, Realize!</vt:lpstr>
      <vt:lpstr>Por quê?</vt:lpstr>
      <vt:lpstr>Como você pode AMPLIAR SEU ALCANCE?</vt:lpstr>
      <vt:lpstr>PowerPoint Presentation</vt:lpstr>
      <vt:lpstr>PowerPoint Presentation</vt:lpstr>
      <vt:lpstr>AUMENTE O IMPACTO  por meio de  Projetos Aceleradores do Grande Objetivo</vt:lpstr>
      <vt:lpstr>Conscientização pública:  COMPARTILHE HISTÓRIAS</vt:lpstr>
      <vt:lpstr>Está tudo relacionado!</vt:lpstr>
      <vt:lpstr>PowerPoint Presentation</vt:lpstr>
      <vt:lpstr>Use os recursos!</vt:lpstr>
      <vt:lpstr>Precisa de  APOIO FINANCEIRO para um  PROJETO QUE QUALIFICA PARA GRANDE OBJETIVO?          Solicite um SUBSÍDIO DE CLUBE SOROPTIMISTA!</vt:lpstr>
      <vt:lpstr>Ajude-nos a aumentar  o impacto global  dos nossos programas!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Sarah Detwiler</cp:lastModifiedBy>
  <cp:revision>20</cp:revision>
  <dcterms:created xsi:type="dcterms:W3CDTF">2023-09-18T19:41:21Z</dcterms:created>
  <dcterms:modified xsi:type="dcterms:W3CDTF">2024-09-05T16:25:31Z</dcterms:modified>
</cp:coreProperties>
</file>