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38" r:id="rId1"/>
  </p:sldMasterIdLst>
  <p:notesMasterIdLst>
    <p:notesMasterId r:id="rId17"/>
  </p:notesMasterIdLst>
  <p:sldIdLst>
    <p:sldId id="256" r:id="rId2"/>
    <p:sldId id="324" r:id="rId3"/>
    <p:sldId id="261" r:id="rId4"/>
    <p:sldId id="327" r:id="rId5"/>
    <p:sldId id="264" r:id="rId6"/>
    <p:sldId id="266" r:id="rId7"/>
    <p:sldId id="336" r:id="rId8"/>
    <p:sldId id="338" r:id="rId9"/>
    <p:sldId id="272" r:id="rId10"/>
    <p:sldId id="271" r:id="rId11"/>
    <p:sldId id="335" r:id="rId12"/>
    <p:sldId id="275" r:id="rId13"/>
    <p:sldId id="276" r:id="rId14"/>
    <p:sldId id="267" r:id="rId15"/>
    <p:sldId id="32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9F07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DAF689-E81A-43F4-882E-ACFCD1085BDC}" v="548" dt="2024-07-02T12:54:42.4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01" d="100"/>
          <a:sy n="101" d="100"/>
        </p:scale>
        <p:origin x="5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Detwiler" userId="3d5100d8-aaa0-42b6-8233-af09b39f17d9" providerId="ADAL" clId="{33DAF689-E81A-43F4-882E-ACFCD1085BDC}"/>
    <pc:docChg chg="undo redo custSel addSld delSld modSld sldOrd">
      <pc:chgData name="Sarah Detwiler" userId="3d5100d8-aaa0-42b6-8233-af09b39f17d9" providerId="ADAL" clId="{33DAF689-E81A-43F4-882E-ACFCD1085BDC}" dt="2024-07-02T12:58:40.467" v="8629" actId="1076"/>
      <pc:docMkLst>
        <pc:docMk/>
      </pc:docMkLst>
      <pc:sldChg chg="addSp delSp modSp mod delAnim modAnim modNotesTx">
        <pc:chgData name="Sarah Detwiler" userId="3d5100d8-aaa0-42b6-8233-af09b39f17d9" providerId="ADAL" clId="{33DAF689-E81A-43F4-882E-ACFCD1085BDC}" dt="2024-07-02T12:47:12.110" v="8566" actId="20577"/>
        <pc:sldMkLst>
          <pc:docMk/>
          <pc:sldMk cId="3712423172" sldId="256"/>
        </pc:sldMkLst>
        <pc:spChg chg="add mod">
          <ac:chgData name="Sarah Detwiler" userId="3d5100d8-aaa0-42b6-8233-af09b39f17d9" providerId="ADAL" clId="{33DAF689-E81A-43F4-882E-ACFCD1085BDC}" dt="2024-07-02T12:45:48.060" v="8561" actId="20577"/>
          <ac:spMkLst>
            <pc:docMk/>
            <pc:sldMk cId="3712423172" sldId="256"/>
            <ac:spMk id="4" creationId="{6307027A-FC1D-4C1C-A338-DFE0AE0A1047}"/>
          </ac:spMkLst>
        </pc:spChg>
        <pc:spChg chg="add mod">
          <ac:chgData name="Sarah Detwiler" userId="3d5100d8-aaa0-42b6-8233-af09b39f17d9" providerId="ADAL" clId="{33DAF689-E81A-43F4-882E-ACFCD1085BDC}" dt="2024-07-02T12:43:33.766" v="8435"/>
          <ac:spMkLst>
            <pc:docMk/>
            <pc:sldMk cId="3712423172" sldId="256"/>
            <ac:spMk id="5" creationId="{09BEFE3A-490D-9ED5-D73D-052C653E1308}"/>
          </ac:spMkLst>
        </pc:spChg>
        <pc:spChg chg="del mod">
          <ac:chgData name="Sarah Detwiler" userId="3d5100d8-aaa0-42b6-8233-af09b39f17d9" providerId="ADAL" clId="{33DAF689-E81A-43F4-882E-ACFCD1085BDC}" dt="2024-07-02T12:43:33.515" v="8434" actId="478"/>
          <ac:spMkLst>
            <pc:docMk/>
            <pc:sldMk cId="3712423172" sldId="256"/>
            <ac:spMk id="14" creationId="{F7A46274-5918-8F5E-91D0-8C011C3AEAA3}"/>
          </ac:spMkLst>
        </pc:spChg>
        <pc:picChg chg="add del mod modCrop">
          <ac:chgData name="Sarah Detwiler" userId="3d5100d8-aaa0-42b6-8233-af09b39f17d9" providerId="ADAL" clId="{33DAF689-E81A-43F4-882E-ACFCD1085BDC}" dt="2024-06-30T10:57:18.745" v="4541" actId="21"/>
          <ac:picMkLst>
            <pc:docMk/>
            <pc:sldMk cId="3712423172" sldId="256"/>
            <ac:picMk id="4" creationId="{55E29E60-2EB5-A38C-BF18-E03147A8ADC3}"/>
          </ac:picMkLst>
        </pc:picChg>
        <pc:picChg chg="add del mod">
          <ac:chgData name="Sarah Detwiler" userId="3d5100d8-aaa0-42b6-8233-af09b39f17d9" providerId="ADAL" clId="{33DAF689-E81A-43F4-882E-ACFCD1085BDC}" dt="2024-06-30T11:03:34.356" v="4546" actId="478"/>
          <ac:picMkLst>
            <pc:docMk/>
            <pc:sldMk cId="3712423172" sldId="256"/>
            <ac:picMk id="6" creationId="{7A3CB017-873D-2F79-68B2-B5BE2C4B1529}"/>
          </ac:picMkLst>
        </pc:picChg>
        <pc:picChg chg="add del mod">
          <ac:chgData name="Sarah Detwiler" userId="3d5100d8-aaa0-42b6-8233-af09b39f17d9" providerId="ADAL" clId="{33DAF689-E81A-43F4-882E-ACFCD1085BDC}" dt="2024-06-30T11:03:45.281" v="4550" actId="21"/>
          <ac:picMkLst>
            <pc:docMk/>
            <pc:sldMk cId="3712423172" sldId="256"/>
            <ac:picMk id="8" creationId="{EF224B05-3DD3-4F47-B328-60F056023BB0}"/>
          </ac:picMkLst>
        </pc:picChg>
        <pc:picChg chg="mod modCrop">
          <ac:chgData name="Sarah Detwiler" userId="3d5100d8-aaa0-42b6-8233-af09b39f17d9" providerId="ADAL" clId="{33DAF689-E81A-43F4-882E-ACFCD1085BDC}" dt="2024-06-30T11:04:01.803" v="4554" actId="14826"/>
          <ac:picMkLst>
            <pc:docMk/>
            <pc:sldMk cId="3712423172" sldId="256"/>
            <ac:picMk id="11" creationId="{107475C3-8D70-2B17-10B1-C28594467F87}"/>
          </ac:picMkLst>
        </pc:picChg>
      </pc:sldChg>
      <pc:sldChg chg="modSp del mod ord">
        <pc:chgData name="Sarah Detwiler" userId="3d5100d8-aaa0-42b6-8233-af09b39f17d9" providerId="ADAL" clId="{33DAF689-E81A-43F4-882E-ACFCD1085BDC}" dt="2024-06-30T12:02:16.897" v="5221" actId="47"/>
        <pc:sldMkLst>
          <pc:docMk/>
          <pc:sldMk cId="1551474484" sldId="257"/>
        </pc:sldMkLst>
        <pc:spChg chg="mod">
          <ac:chgData name="Sarah Detwiler" userId="3d5100d8-aaa0-42b6-8233-af09b39f17d9" providerId="ADAL" clId="{33DAF689-E81A-43F4-882E-ACFCD1085BDC}" dt="2024-06-30T03:13:23.758" v="285" actId="20577"/>
          <ac:spMkLst>
            <pc:docMk/>
            <pc:sldMk cId="1551474484" sldId="257"/>
            <ac:spMk id="2" creationId="{9368EE08-DB92-2A42-C003-D8162B33D277}"/>
          </ac:spMkLst>
        </pc:spChg>
        <pc:spChg chg="mod">
          <ac:chgData name="Sarah Detwiler" userId="3d5100d8-aaa0-42b6-8233-af09b39f17d9" providerId="ADAL" clId="{33DAF689-E81A-43F4-882E-ACFCD1085BDC}" dt="2024-06-30T03:16:20.118" v="473" actId="5793"/>
          <ac:spMkLst>
            <pc:docMk/>
            <pc:sldMk cId="1551474484" sldId="257"/>
            <ac:spMk id="3" creationId="{4605C097-8DBD-17FE-542D-8CB9E52250AF}"/>
          </ac:spMkLst>
        </pc:spChg>
      </pc:sldChg>
      <pc:sldChg chg="addSp delSp modSp del mod ord">
        <pc:chgData name="Sarah Detwiler" userId="3d5100d8-aaa0-42b6-8233-af09b39f17d9" providerId="ADAL" clId="{33DAF689-E81A-43F4-882E-ACFCD1085BDC}" dt="2024-07-02T11:33:47.722" v="7495" actId="47"/>
        <pc:sldMkLst>
          <pc:docMk/>
          <pc:sldMk cId="2772745071" sldId="259"/>
        </pc:sldMkLst>
        <pc:spChg chg="mod">
          <ac:chgData name="Sarah Detwiler" userId="3d5100d8-aaa0-42b6-8233-af09b39f17d9" providerId="ADAL" clId="{33DAF689-E81A-43F4-882E-ACFCD1085BDC}" dt="2024-07-01T12:54:20.631" v="6678" actId="6549"/>
          <ac:spMkLst>
            <pc:docMk/>
            <pc:sldMk cId="2772745071" sldId="259"/>
            <ac:spMk id="2" creationId="{9127C6D2-C52E-CFC9-F928-DEAF88F7BA78}"/>
          </ac:spMkLst>
        </pc:spChg>
        <pc:spChg chg="add del mod">
          <ac:chgData name="Sarah Detwiler" userId="3d5100d8-aaa0-42b6-8233-af09b39f17d9" providerId="ADAL" clId="{33DAF689-E81A-43F4-882E-ACFCD1085BDC}" dt="2024-07-02T11:06:15.420" v="7058" actId="26606"/>
          <ac:spMkLst>
            <pc:docMk/>
            <pc:sldMk cId="2772745071" sldId="259"/>
            <ac:spMk id="3" creationId="{7A9D52D4-EF47-039F-095B-1ACAB814A6F5}"/>
          </ac:spMkLst>
        </pc:spChg>
        <pc:graphicFrameChg chg="add del mod">
          <ac:chgData name="Sarah Detwiler" userId="3d5100d8-aaa0-42b6-8233-af09b39f17d9" providerId="ADAL" clId="{33DAF689-E81A-43F4-882E-ACFCD1085BDC}" dt="2024-07-02T11:02:44.403" v="7029" actId="26606"/>
          <ac:graphicFrameMkLst>
            <pc:docMk/>
            <pc:sldMk cId="2772745071" sldId="259"/>
            <ac:graphicFrameMk id="26" creationId="{5459DED6-6200-B883-65A8-45AAE8D06A53}"/>
          </ac:graphicFrameMkLst>
        </pc:graphicFrameChg>
        <pc:graphicFrameChg chg="add del">
          <ac:chgData name="Sarah Detwiler" userId="3d5100d8-aaa0-42b6-8233-af09b39f17d9" providerId="ADAL" clId="{33DAF689-E81A-43F4-882E-ACFCD1085BDC}" dt="2024-07-02T11:06:15.420" v="7058" actId="26606"/>
          <ac:graphicFrameMkLst>
            <pc:docMk/>
            <pc:sldMk cId="2772745071" sldId="259"/>
            <ac:graphicFrameMk id="27" creationId="{4A5713B7-184A-D179-30CE-D3106B55D5D5}"/>
          </ac:graphicFrameMkLst>
        </pc:graphicFrameChg>
        <pc:picChg chg="add del mod">
          <ac:chgData name="Sarah Detwiler" userId="3d5100d8-aaa0-42b6-8233-af09b39f17d9" providerId="ADAL" clId="{33DAF689-E81A-43F4-882E-ACFCD1085BDC}" dt="2024-07-02T11:01:16.074" v="7018" actId="478"/>
          <ac:picMkLst>
            <pc:docMk/>
            <pc:sldMk cId="2772745071" sldId="259"/>
            <ac:picMk id="5" creationId="{D2F53A0B-167D-F2E6-F399-4230590C34EF}"/>
          </ac:picMkLst>
        </pc:picChg>
      </pc:sldChg>
      <pc:sldChg chg="addSp delSp modSp del mod ord">
        <pc:chgData name="Sarah Detwiler" userId="3d5100d8-aaa0-42b6-8233-af09b39f17d9" providerId="ADAL" clId="{33DAF689-E81A-43F4-882E-ACFCD1085BDC}" dt="2024-07-02T12:27:51.509" v="8257" actId="47"/>
        <pc:sldMkLst>
          <pc:docMk/>
          <pc:sldMk cId="3988068423" sldId="260"/>
        </pc:sldMkLst>
        <pc:spChg chg="mod">
          <ac:chgData name="Sarah Detwiler" userId="3d5100d8-aaa0-42b6-8233-af09b39f17d9" providerId="ADAL" clId="{33DAF689-E81A-43F4-882E-ACFCD1085BDC}" dt="2024-06-30T11:44:20.849" v="4581" actId="20577"/>
          <ac:spMkLst>
            <pc:docMk/>
            <pc:sldMk cId="3988068423" sldId="260"/>
            <ac:spMk id="2" creationId="{6737A165-0069-2B71-3611-76F76E6FE0D1}"/>
          </ac:spMkLst>
        </pc:spChg>
        <pc:spChg chg="add mod">
          <ac:chgData name="Sarah Detwiler" userId="3d5100d8-aaa0-42b6-8233-af09b39f17d9" providerId="ADAL" clId="{33DAF689-E81A-43F4-882E-ACFCD1085BDC}" dt="2024-06-30T13:09:50.085" v="5859" actId="948"/>
          <ac:spMkLst>
            <pc:docMk/>
            <pc:sldMk cId="3988068423" sldId="260"/>
            <ac:spMk id="4" creationId="{02553096-926D-EB9C-9D30-B5BA6083F1EF}"/>
          </ac:spMkLst>
        </pc:spChg>
        <pc:spChg chg="add del mod">
          <ac:chgData name="Sarah Detwiler" userId="3d5100d8-aaa0-42b6-8233-af09b39f17d9" providerId="ADAL" clId="{33DAF689-E81A-43F4-882E-ACFCD1085BDC}" dt="2024-06-30T11:45:54.897" v="4897" actId="478"/>
          <ac:spMkLst>
            <pc:docMk/>
            <pc:sldMk cId="3988068423" sldId="260"/>
            <ac:spMk id="6" creationId="{9ED8B45E-B623-A92F-70FF-53EA8F008237}"/>
          </ac:spMkLst>
        </pc:spChg>
      </pc:sldChg>
      <pc:sldChg chg="addSp delSp modSp mod ord setBg modNotesTx">
        <pc:chgData name="Sarah Detwiler" userId="3d5100d8-aaa0-42b6-8233-af09b39f17d9" providerId="ADAL" clId="{33DAF689-E81A-43F4-882E-ACFCD1085BDC}" dt="2024-07-02T12:35:31.771" v="8362"/>
        <pc:sldMkLst>
          <pc:docMk/>
          <pc:sldMk cId="741885181" sldId="261"/>
        </pc:sldMkLst>
        <pc:spChg chg="add mod">
          <ac:chgData name="Sarah Detwiler" userId="3d5100d8-aaa0-42b6-8233-af09b39f17d9" providerId="ADAL" clId="{33DAF689-E81A-43F4-882E-ACFCD1085BDC}" dt="2024-07-02T12:34:44.480" v="8359" actId="1076"/>
          <ac:spMkLst>
            <pc:docMk/>
            <pc:sldMk cId="741885181" sldId="261"/>
            <ac:spMk id="2" creationId="{11F92E8F-B725-654F-0953-D43E4804088B}"/>
          </ac:spMkLst>
        </pc:spChg>
        <pc:spChg chg="del mod">
          <ac:chgData name="Sarah Detwiler" userId="3d5100d8-aaa0-42b6-8233-af09b39f17d9" providerId="ADAL" clId="{33DAF689-E81A-43F4-882E-ACFCD1085BDC}" dt="2024-06-30T03:24:39.546" v="496" actId="478"/>
          <ac:spMkLst>
            <pc:docMk/>
            <pc:sldMk cId="741885181" sldId="261"/>
            <ac:spMk id="2" creationId="{44EBFDBF-2B8A-0031-1279-60D68CD4B289}"/>
          </ac:spMkLst>
        </pc:spChg>
        <pc:spChg chg="del mod">
          <ac:chgData name="Sarah Detwiler" userId="3d5100d8-aaa0-42b6-8233-af09b39f17d9" providerId="ADAL" clId="{33DAF689-E81A-43F4-882E-ACFCD1085BDC}" dt="2024-06-30T03:24:36.197" v="495" actId="478"/>
          <ac:spMkLst>
            <pc:docMk/>
            <pc:sldMk cId="741885181" sldId="261"/>
            <ac:spMk id="3" creationId="{4ABF0080-A5B5-AABE-7E7D-BAC7F7BAE1D7}"/>
          </ac:spMkLst>
        </pc:spChg>
        <pc:spChg chg="add mod">
          <ac:chgData name="Sarah Detwiler" userId="3d5100d8-aaa0-42b6-8233-af09b39f17d9" providerId="ADAL" clId="{33DAF689-E81A-43F4-882E-ACFCD1085BDC}" dt="2024-06-30T03:25:11.833" v="498"/>
          <ac:spMkLst>
            <pc:docMk/>
            <pc:sldMk cId="741885181" sldId="261"/>
            <ac:spMk id="5" creationId="{1010175C-8058-7E4E-B596-7C5576828D8F}"/>
          </ac:spMkLst>
        </pc:spChg>
        <pc:spChg chg="add del mod">
          <ac:chgData name="Sarah Detwiler" userId="3d5100d8-aaa0-42b6-8233-af09b39f17d9" providerId="ADAL" clId="{33DAF689-E81A-43F4-882E-ACFCD1085BDC}" dt="2024-06-30T13:33:09.839" v="5963" actId="403"/>
          <ac:spMkLst>
            <pc:docMk/>
            <pc:sldMk cId="741885181" sldId="261"/>
            <ac:spMk id="7" creationId="{543084F6-99A0-27D1-4435-FFEAA995BBA2}"/>
          </ac:spMkLst>
        </pc:spChg>
        <pc:spChg chg="ord">
          <ac:chgData name="Sarah Detwiler" userId="3d5100d8-aaa0-42b6-8233-af09b39f17d9" providerId="ADAL" clId="{33DAF689-E81A-43F4-882E-ACFCD1085BDC}" dt="2024-06-30T03:24:56.375" v="497" actId="26606"/>
          <ac:spMkLst>
            <pc:docMk/>
            <pc:sldMk cId="741885181" sldId="261"/>
            <ac:spMk id="8" creationId="{6ED770AC-61C2-F04B-2599-9114E2651001}"/>
          </ac:spMkLst>
        </pc:spChg>
        <pc:spChg chg="add">
          <ac:chgData name="Sarah Detwiler" userId="3d5100d8-aaa0-42b6-8233-af09b39f17d9" providerId="ADAL" clId="{33DAF689-E81A-43F4-882E-ACFCD1085BDC}" dt="2024-06-30T03:24:56.375" v="497" actId="26606"/>
          <ac:spMkLst>
            <pc:docMk/>
            <pc:sldMk cId="741885181" sldId="261"/>
            <ac:spMk id="22" creationId="{23D9DFF9-99E4-4FE6-9EAC-F1D7A7DFA579}"/>
          </ac:spMkLst>
        </pc:spChg>
        <pc:grpChg chg="add">
          <ac:chgData name="Sarah Detwiler" userId="3d5100d8-aaa0-42b6-8233-af09b39f17d9" providerId="ADAL" clId="{33DAF689-E81A-43F4-882E-ACFCD1085BDC}" dt="2024-06-30T03:24:56.375" v="497" actId="26606"/>
          <ac:grpSpMkLst>
            <pc:docMk/>
            <pc:sldMk cId="741885181" sldId="261"/>
            <ac:grpSpMk id="13" creationId="{FEEA6B06-37BF-43FC-9986-67E896676419}"/>
          </ac:grpSpMkLst>
        </pc:grpChg>
        <pc:picChg chg="add mod modCrop">
          <ac:chgData name="Sarah Detwiler" userId="3d5100d8-aaa0-42b6-8233-af09b39f17d9" providerId="ADAL" clId="{33DAF689-E81A-43F4-882E-ACFCD1085BDC}" dt="2024-07-02T12:34:40.915" v="8358" actId="1035"/>
          <ac:picMkLst>
            <pc:docMk/>
            <pc:sldMk cId="741885181" sldId="261"/>
            <ac:picMk id="4" creationId="{E5A53903-6337-5D1F-4EDF-403B48091478}"/>
          </ac:picMkLst>
        </pc:picChg>
      </pc:sldChg>
      <pc:sldChg chg="addSp delSp modSp add del mod ord setBg delDesignElem modNotesTx">
        <pc:chgData name="Sarah Detwiler" userId="3d5100d8-aaa0-42b6-8233-af09b39f17d9" providerId="ADAL" clId="{33DAF689-E81A-43F4-882E-ACFCD1085BDC}" dt="2024-07-02T12:38:34.868" v="8377" actId="47"/>
        <pc:sldMkLst>
          <pc:docMk/>
          <pc:sldMk cId="2285459937" sldId="262"/>
        </pc:sldMkLst>
        <pc:spChg chg="del mod">
          <ac:chgData name="Sarah Detwiler" userId="3d5100d8-aaa0-42b6-8233-af09b39f17d9" providerId="ADAL" clId="{33DAF689-E81A-43F4-882E-ACFCD1085BDC}" dt="2024-06-30T11:53:17.802" v="4962" actId="20577"/>
          <ac:spMkLst>
            <pc:docMk/>
            <pc:sldMk cId="2285459937" sldId="262"/>
            <ac:spMk id="2" creationId="{FA1B174E-B39B-65EF-9E94-EF3CF26E931E}"/>
          </ac:spMkLst>
        </pc:spChg>
        <pc:spChg chg="mod">
          <ac:chgData name="Sarah Detwiler" userId="3d5100d8-aaa0-42b6-8233-af09b39f17d9" providerId="ADAL" clId="{33DAF689-E81A-43F4-882E-ACFCD1085BDC}" dt="2024-06-30T11:52:15.751" v="4956" actId="1076"/>
          <ac:spMkLst>
            <pc:docMk/>
            <pc:sldMk cId="2285459937" sldId="262"/>
            <ac:spMk id="4" creationId="{BE3D1E38-80F8-6B09-DDEA-36EB96534786}"/>
          </ac:spMkLst>
        </pc:spChg>
        <pc:spChg chg="add del mod">
          <ac:chgData name="Sarah Detwiler" userId="3d5100d8-aaa0-42b6-8233-af09b39f17d9" providerId="ADAL" clId="{33DAF689-E81A-43F4-882E-ACFCD1085BDC}" dt="2024-06-30T04:28:19.236" v="632" actId="21"/>
          <ac:spMkLst>
            <pc:docMk/>
            <pc:sldMk cId="2285459937" sldId="262"/>
            <ac:spMk id="7" creationId="{FA1B174E-B39B-65EF-9E94-EF3CF26E931E}"/>
          </ac:spMkLst>
        </pc:spChg>
        <pc:spChg chg="add mod ord">
          <ac:chgData name="Sarah Detwiler" userId="3d5100d8-aaa0-42b6-8233-af09b39f17d9" providerId="ADAL" clId="{33DAF689-E81A-43F4-882E-ACFCD1085BDC}" dt="2024-06-30T04:28:26.802" v="634" actId="1076"/>
          <ac:spMkLst>
            <pc:docMk/>
            <pc:sldMk cId="2285459937" sldId="262"/>
            <ac:spMk id="8" creationId="{6FEC30BF-E32C-72A7-5F61-E7A661F884E0}"/>
          </ac:spMkLst>
        </pc:spChg>
        <pc:spChg chg="mod topLvl">
          <ac:chgData name="Sarah Detwiler" userId="3d5100d8-aaa0-42b6-8233-af09b39f17d9" providerId="ADAL" clId="{33DAF689-E81A-43F4-882E-ACFCD1085BDC}" dt="2024-06-30T11:51:19.588" v="4945" actId="21"/>
          <ac:spMkLst>
            <pc:docMk/>
            <pc:sldMk cId="2285459937" sldId="262"/>
            <ac:spMk id="9" creationId="{4F26EF13-D71A-4E6D-29A2-27FE78BE8915}"/>
          </ac:spMkLst>
        </pc:spChg>
        <pc:spChg chg="add del mod">
          <ac:chgData name="Sarah Detwiler" userId="3d5100d8-aaa0-42b6-8233-af09b39f17d9" providerId="ADAL" clId="{33DAF689-E81A-43F4-882E-ACFCD1085BDC}" dt="2024-06-30T04:28:36.338" v="636" actId="478"/>
          <ac:spMkLst>
            <pc:docMk/>
            <pc:sldMk cId="2285459937" sldId="262"/>
            <ac:spMk id="10" creationId="{35C7C314-5F9E-728E-C8C3-BAC53A641481}"/>
          </ac:spMkLst>
        </pc:spChg>
        <pc:spChg chg="add mod">
          <ac:chgData name="Sarah Detwiler" userId="3d5100d8-aaa0-42b6-8233-af09b39f17d9" providerId="ADAL" clId="{33DAF689-E81A-43F4-882E-ACFCD1085BDC}" dt="2024-06-30T04:28:54.817" v="639" actId="207"/>
          <ac:spMkLst>
            <pc:docMk/>
            <pc:sldMk cId="2285459937" sldId="262"/>
            <ac:spMk id="15" creationId="{FA1B174E-B39B-65EF-9E94-EF3CF26E931E}"/>
          </ac:spMkLst>
        </pc:spChg>
        <pc:spChg chg="del">
          <ac:chgData name="Sarah Detwiler" userId="3d5100d8-aaa0-42b6-8233-af09b39f17d9" providerId="ADAL" clId="{33DAF689-E81A-43F4-882E-ACFCD1085BDC}" dt="2024-06-30T11:49:27.654" v="4934"/>
          <ac:spMkLst>
            <pc:docMk/>
            <pc:sldMk cId="2285459937" sldId="262"/>
            <ac:spMk id="39" creationId="{EC9DECE0-DF60-48D3-8609-3B57BC205F71}"/>
          </ac:spMkLst>
        </pc:spChg>
        <pc:spChg chg="del">
          <ac:chgData name="Sarah Detwiler" userId="3d5100d8-aaa0-42b6-8233-af09b39f17d9" providerId="ADAL" clId="{33DAF689-E81A-43F4-882E-ACFCD1085BDC}" dt="2024-06-30T11:49:27.654" v="4934"/>
          <ac:spMkLst>
            <pc:docMk/>
            <pc:sldMk cId="2285459937" sldId="262"/>
            <ac:spMk id="41" creationId="{A8662D65-524C-4C29-9262-C51E2EF6A351}"/>
          </ac:spMkLst>
        </pc:spChg>
        <pc:spChg chg="del">
          <ac:chgData name="Sarah Detwiler" userId="3d5100d8-aaa0-42b6-8233-af09b39f17d9" providerId="ADAL" clId="{33DAF689-E81A-43F4-882E-ACFCD1085BDC}" dt="2024-06-30T11:49:27.654" v="4934"/>
          <ac:spMkLst>
            <pc:docMk/>
            <pc:sldMk cId="2285459937" sldId="262"/>
            <ac:spMk id="43" creationId="{2048CA64-9290-42A8-9F4F-75B9F31CA10F}"/>
          </ac:spMkLst>
        </pc:spChg>
        <pc:grpChg chg="del">
          <ac:chgData name="Sarah Detwiler" userId="3d5100d8-aaa0-42b6-8233-af09b39f17d9" providerId="ADAL" clId="{33DAF689-E81A-43F4-882E-ACFCD1085BDC}" dt="2024-06-30T11:51:19.588" v="4945" actId="21"/>
          <ac:grpSpMkLst>
            <pc:docMk/>
            <pc:sldMk cId="2285459937" sldId="262"/>
            <ac:grpSpMk id="7" creationId="{9BE454B7-66CF-FED5-7646-6854E89714CD}"/>
          </ac:grpSpMkLst>
        </pc:grpChg>
        <pc:graphicFrameChg chg="del">
          <ac:chgData name="Sarah Detwiler" userId="3d5100d8-aaa0-42b6-8233-af09b39f17d9" providerId="ADAL" clId="{33DAF689-E81A-43F4-882E-ACFCD1085BDC}" dt="2024-06-30T11:50:14.992" v="4935" actId="478"/>
          <ac:graphicFrameMkLst>
            <pc:docMk/>
            <pc:sldMk cId="2285459937" sldId="262"/>
            <ac:graphicFrameMk id="16" creationId="{622C7E45-CC12-F1CE-71CF-C85684F70D8D}"/>
          </ac:graphicFrameMkLst>
        </pc:graphicFrameChg>
        <pc:picChg chg="add mod">
          <ac:chgData name="Sarah Detwiler" userId="3d5100d8-aaa0-42b6-8233-af09b39f17d9" providerId="ADAL" clId="{33DAF689-E81A-43F4-882E-ACFCD1085BDC}" dt="2024-06-30T11:52:01.704" v="4954"/>
          <ac:picMkLst>
            <pc:docMk/>
            <pc:sldMk cId="2285459937" sldId="262"/>
            <ac:picMk id="3" creationId="{64E19F2C-D416-284F-F5C5-7BC4B36EE085}"/>
          </ac:picMkLst>
        </pc:picChg>
        <pc:picChg chg="add del mod ord modCrop">
          <ac:chgData name="Sarah Detwiler" userId="3d5100d8-aaa0-42b6-8233-af09b39f17d9" providerId="ADAL" clId="{33DAF689-E81A-43F4-882E-ACFCD1085BDC}" dt="2024-06-30T04:28:19.236" v="632" actId="21"/>
          <ac:picMkLst>
            <pc:docMk/>
            <pc:sldMk cId="2285459937" sldId="262"/>
            <ac:picMk id="5" creationId="{2342CD3F-F625-A8A3-824E-0D388374F1B1}"/>
          </ac:picMkLst>
        </pc:picChg>
        <pc:picChg chg="del mod topLvl">
          <ac:chgData name="Sarah Detwiler" userId="3d5100d8-aaa0-42b6-8233-af09b39f17d9" providerId="ADAL" clId="{33DAF689-E81A-43F4-882E-ACFCD1085BDC}" dt="2024-06-30T11:51:19.588" v="4945" actId="21"/>
          <ac:picMkLst>
            <pc:docMk/>
            <pc:sldMk cId="2285459937" sldId="262"/>
            <ac:picMk id="8" creationId="{64E19F2C-D416-284F-F5C5-7BC4B36EE085}"/>
          </ac:picMkLst>
        </pc:picChg>
        <pc:picChg chg="add mod">
          <ac:chgData name="Sarah Detwiler" userId="3d5100d8-aaa0-42b6-8233-af09b39f17d9" providerId="ADAL" clId="{33DAF689-E81A-43F4-882E-ACFCD1085BDC}" dt="2024-06-30T04:28:44.462" v="638" actId="14100"/>
          <ac:picMkLst>
            <pc:docMk/>
            <pc:sldMk cId="2285459937" sldId="262"/>
            <ac:picMk id="14" creationId="{2342CD3F-F625-A8A3-824E-0D388374F1B1}"/>
          </ac:picMkLst>
        </pc:picChg>
      </pc:sldChg>
      <pc:sldChg chg="addSp modSp add del mod ord">
        <pc:chgData name="Sarah Detwiler" userId="3d5100d8-aaa0-42b6-8233-af09b39f17d9" providerId="ADAL" clId="{33DAF689-E81A-43F4-882E-ACFCD1085BDC}" dt="2024-07-02T12:24:05.426" v="8247" actId="47"/>
        <pc:sldMkLst>
          <pc:docMk/>
          <pc:sldMk cId="2451830292" sldId="263"/>
        </pc:sldMkLst>
        <pc:spChg chg="mod">
          <ac:chgData name="Sarah Detwiler" userId="3d5100d8-aaa0-42b6-8233-af09b39f17d9" providerId="ADAL" clId="{33DAF689-E81A-43F4-882E-ACFCD1085BDC}" dt="2024-06-30T12:10:58.398" v="5284" actId="207"/>
          <ac:spMkLst>
            <pc:docMk/>
            <pc:sldMk cId="2451830292" sldId="263"/>
            <ac:spMk id="2" creationId="{9368EE08-DB92-2A42-C003-D8162B33D277}"/>
          </ac:spMkLst>
        </pc:spChg>
        <pc:spChg chg="mod">
          <ac:chgData name="Sarah Detwiler" userId="3d5100d8-aaa0-42b6-8233-af09b39f17d9" providerId="ADAL" clId="{33DAF689-E81A-43F4-882E-ACFCD1085BDC}" dt="2024-06-30T06:44:56.936" v="3670" actId="14100"/>
          <ac:spMkLst>
            <pc:docMk/>
            <pc:sldMk cId="2451830292" sldId="263"/>
            <ac:spMk id="3" creationId="{4605C097-8DBD-17FE-542D-8CB9E52250AF}"/>
          </ac:spMkLst>
        </pc:spChg>
        <pc:spChg chg="add mod">
          <ac:chgData name="Sarah Detwiler" userId="3d5100d8-aaa0-42b6-8233-af09b39f17d9" providerId="ADAL" clId="{33DAF689-E81A-43F4-882E-ACFCD1085BDC}" dt="2024-06-30T12:58:42.805" v="5518" actId="404"/>
          <ac:spMkLst>
            <pc:docMk/>
            <pc:sldMk cId="2451830292" sldId="263"/>
            <ac:spMk id="6" creationId="{6B7C26F3-A3B8-26E4-8093-BA16016316BB}"/>
          </ac:spMkLst>
        </pc:spChg>
        <pc:spChg chg="add mod">
          <ac:chgData name="Sarah Detwiler" userId="3d5100d8-aaa0-42b6-8233-af09b39f17d9" providerId="ADAL" clId="{33DAF689-E81A-43F4-882E-ACFCD1085BDC}" dt="2024-06-30T12:58:46.193" v="5520" actId="404"/>
          <ac:spMkLst>
            <pc:docMk/>
            <pc:sldMk cId="2451830292" sldId="263"/>
            <ac:spMk id="7" creationId="{9947DC56-3B6A-9559-8569-D42EB4035C59}"/>
          </ac:spMkLst>
        </pc:spChg>
        <pc:graphicFrameChg chg="add mod">
          <ac:chgData name="Sarah Detwiler" userId="3d5100d8-aaa0-42b6-8233-af09b39f17d9" providerId="ADAL" clId="{33DAF689-E81A-43F4-882E-ACFCD1085BDC}" dt="2024-06-30T12:10:53.539" v="5283" actId="1036"/>
          <ac:graphicFrameMkLst>
            <pc:docMk/>
            <pc:sldMk cId="2451830292" sldId="263"/>
            <ac:graphicFrameMk id="4" creationId="{2E9B0A52-B8A7-04E1-8143-2BD296D7ED99}"/>
          </ac:graphicFrameMkLst>
        </pc:graphicFrameChg>
        <pc:picChg chg="add mod modCrop">
          <ac:chgData name="Sarah Detwiler" userId="3d5100d8-aaa0-42b6-8233-af09b39f17d9" providerId="ADAL" clId="{33DAF689-E81A-43F4-882E-ACFCD1085BDC}" dt="2024-06-30T06:44:39.439" v="3667" actId="1076"/>
          <ac:picMkLst>
            <pc:docMk/>
            <pc:sldMk cId="2451830292" sldId="263"/>
            <ac:picMk id="8" creationId="{F1531054-C45A-E0DB-4F2D-AF072A991C88}"/>
          </ac:picMkLst>
        </pc:picChg>
        <pc:picChg chg="add mod modCrop">
          <ac:chgData name="Sarah Detwiler" userId="3d5100d8-aaa0-42b6-8233-af09b39f17d9" providerId="ADAL" clId="{33DAF689-E81A-43F4-882E-ACFCD1085BDC}" dt="2024-06-30T12:14:35.009" v="5303" actId="1076"/>
          <ac:picMkLst>
            <pc:docMk/>
            <pc:sldMk cId="2451830292" sldId="263"/>
            <ac:picMk id="22" creationId="{2985822E-8387-4B4D-4C5A-2AB25436CD6B}"/>
          </ac:picMkLst>
        </pc:picChg>
        <pc:picChg chg="add mod">
          <ac:chgData name="Sarah Detwiler" userId="3d5100d8-aaa0-42b6-8233-af09b39f17d9" providerId="ADAL" clId="{33DAF689-E81A-43F4-882E-ACFCD1085BDC}" dt="2024-06-30T12:14:46.072" v="5307" actId="1076"/>
          <ac:picMkLst>
            <pc:docMk/>
            <pc:sldMk cId="2451830292" sldId="263"/>
            <ac:picMk id="23" creationId="{1BA0450A-54FA-6B74-197F-D41B21092E2F}"/>
          </ac:picMkLst>
        </pc:picChg>
      </pc:sldChg>
      <pc:sldChg chg="addSp delSp modSp add mod ord setBg modNotesTx">
        <pc:chgData name="Sarah Detwiler" userId="3d5100d8-aaa0-42b6-8233-af09b39f17d9" providerId="ADAL" clId="{33DAF689-E81A-43F4-882E-ACFCD1085BDC}" dt="2024-07-02T12:48:50.705" v="8567"/>
        <pc:sldMkLst>
          <pc:docMk/>
          <pc:sldMk cId="892401930" sldId="264"/>
        </pc:sldMkLst>
        <pc:spChg chg="del mod">
          <ac:chgData name="Sarah Detwiler" userId="3d5100d8-aaa0-42b6-8233-af09b39f17d9" providerId="ADAL" clId="{33DAF689-E81A-43F4-882E-ACFCD1085BDC}" dt="2024-06-30T13:35:04.737" v="5971" actId="478"/>
          <ac:spMkLst>
            <pc:docMk/>
            <pc:sldMk cId="892401930" sldId="264"/>
            <ac:spMk id="2" creationId="{44EBFDBF-2B8A-0031-1279-60D68CD4B289}"/>
          </ac:spMkLst>
        </pc:spChg>
        <pc:spChg chg="del">
          <ac:chgData name="Sarah Detwiler" userId="3d5100d8-aaa0-42b6-8233-af09b39f17d9" providerId="ADAL" clId="{33DAF689-E81A-43F4-882E-ACFCD1085BDC}" dt="2024-06-30T04:30:49.762" v="652" actId="478"/>
          <ac:spMkLst>
            <pc:docMk/>
            <pc:sldMk cId="892401930" sldId="264"/>
            <ac:spMk id="3" creationId="{4ABF0080-A5B5-AABE-7E7D-BAC7F7BAE1D7}"/>
          </ac:spMkLst>
        </pc:spChg>
        <pc:spChg chg="mod">
          <ac:chgData name="Sarah Detwiler" userId="3d5100d8-aaa0-42b6-8233-af09b39f17d9" providerId="ADAL" clId="{33DAF689-E81A-43F4-882E-ACFCD1085BDC}" dt="2024-06-30T04:31:01.789" v="654" actId="26606"/>
          <ac:spMkLst>
            <pc:docMk/>
            <pc:sldMk cId="892401930" sldId="264"/>
            <ac:spMk id="7" creationId="{543084F6-99A0-27D1-4435-FFEAA995BBA2}"/>
          </ac:spMkLst>
        </pc:spChg>
        <pc:spChg chg="ord">
          <ac:chgData name="Sarah Detwiler" userId="3d5100d8-aaa0-42b6-8233-af09b39f17d9" providerId="ADAL" clId="{33DAF689-E81A-43F4-882E-ACFCD1085BDC}" dt="2024-06-30T04:31:01.789" v="654" actId="26606"/>
          <ac:spMkLst>
            <pc:docMk/>
            <pc:sldMk cId="892401930" sldId="264"/>
            <ac:spMk id="8" creationId="{6ED770AC-61C2-F04B-2599-9114E2651001}"/>
          </ac:spMkLst>
        </pc:spChg>
        <pc:spChg chg="add mod">
          <ac:chgData name="Sarah Detwiler" userId="3d5100d8-aaa0-42b6-8233-af09b39f17d9" providerId="ADAL" clId="{33DAF689-E81A-43F4-882E-ACFCD1085BDC}" dt="2024-06-30T13:35:28.283" v="5991" actId="113"/>
          <ac:spMkLst>
            <pc:docMk/>
            <pc:sldMk cId="892401930" sldId="264"/>
            <ac:spMk id="10" creationId="{199BB420-E346-6999-FF98-49F99C391D27}"/>
          </ac:spMkLst>
        </pc:spChg>
        <pc:spChg chg="add mod">
          <ac:chgData name="Sarah Detwiler" userId="3d5100d8-aaa0-42b6-8233-af09b39f17d9" providerId="ADAL" clId="{33DAF689-E81A-43F4-882E-ACFCD1085BDC}" dt="2024-06-30T13:35:23.190" v="5989" actId="113"/>
          <ac:spMkLst>
            <pc:docMk/>
            <pc:sldMk cId="892401930" sldId="264"/>
            <ac:spMk id="11" creationId="{660E3351-7752-A71A-02B9-4E5E3411ED1A}"/>
          </ac:spMkLst>
        </pc:spChg>
        <pc:spChg chg="add mod ord">
          <ac:chgData name="Sarah Detwiler" userId="3d5100d8-aaa0-42b6-8233-af09b39f17d9" providerId="ADAL" clId="{33DAF689-E81A-43F4-882E-ACFCD1085BDC}" dt="2024-06-30T13:36:13.932" v="5995" actId="167"/>
          <ac:spMkLst>
            <pc:docMk/>
            <pc:sldMk cId="892401930" sldId="264"/>
            <ac:spMk id="12" creationId="{00921247-27A9-A741-E244-C0C3F2ECB28A}"/>
          </ac:spMkLst>
        </pc:spChg>
        <pc:spChg chg="add del">
          <ac:chgData name="Sarah Detwiler" userId="3d5100d8-aaa0-42b6-8233-af09b39f17d9" providerId="ADAL" clId="{33DAF689-E81A-43F4-882E-ACFCD1085BDC}" dt="2024-06-30T04:31:01.789" v="654" actId="26606"/>
          <ac:spMkLst>
            <pc:docMk/>
            <pc:sldMk cId="892401930" sldId="264"/>
            <ac:spMk id="22" creationId="{10CC18C0-9A66-45AE-B534-B8D29AFEA80F}"/>
          </ac:spMkLst>
        </pc:spChg>
        <pc:spChg chg="add mod">
          <ac:chgData name="Sarah Detwiler" userId="3d5100d8-aaa0-42b6-8233-af09b39f17d9" providerId="ADAL" clId="{33DAF689-E81A-43F4-882E-ACFCD1085BDC}" dt="2024-06-30T13:38:19.061" v="6113" actId="1037"/>
          <ac:spMkLst>
            <pc:docMk/>
            <pc:sldMk cId="892401930" sldId="264"/>
            <ac:spMk id="23" creationId="{58062B12-8E1F-7D2F-D4F6-F379A9BF3A71}"/>
          </ac:spMkLst>
        </pc:spChg>
        <pc:spChg chg="add mod">
          <ac:chgData name="Sarah Detwiler" userId="3d5100d8-aaa0-42b6-8233-af09b39f17d9" providerId="ADAL" clId="{33DAF689-E81A-43F4-882E-ACFCD1085BDC}" dt="2024-06-30T13:38:19.061" v="6113" actId="1037"/>
          <ac:spMkLst>
            <pc:docMk/>
            <pc:sldMk cId="892401930" sldId="264"/>
            <ac:spMk id="24" creationId="{55A85E5E-C39B-6E83-7062-A6AEEA30F22E}"/>
          </ac:spMkLst>
        </pc:spChg>
        <pc:spChg chg="add mod">
          <ac:chgData name="Sarah Detwiler" userId="3d5100d8-aaa0-42b6-8233-af09b39f17d9" providerId="ADAL" clId="{33DAF689-E81A-43F4-882E-ACFCD1085BDC}" dt="2024-06-30T13:40:00.491" v="6128" actId="1076"/>
          <ac:spMkLst>
            <pc:docMk/>
            <pc:sldMk cId="892401930" sldId="264"/>
            <ac:spMk id="27" creationId="{75EC9936-9AAC-4B5B-AAC9-BBB6BE1EE4BE}"/>
          </ac:spMkLst>
        </pc:spChg>
        <pc:spChg chg="add mod">
          <ac:chgData name="Sarah Detwiler" userId="3d5100d8-aaa0-42b6-8233-af09b39f17d9" providerId="ADAL" clId="{33DAF689-E81A-43F4-882E-ACFCD1085BDC}" dt="2024-06-30T13:38:19.061" v="6113" actId="1037"/>
          <ac:spMkLst>
            <pc:docMk/>
            <pc:sldMk cId="892401930" sldId="264"/>
            <ac:spMk id="28" creationId="{87C24065-B033-53BF-2D8E-DCED8FF053D4}"/>
          </ac:spMkLst>
        </pc:spChg>
        <pc:spChg chg="add mod">
          <ac:chgData name="Sarah Detwiler" userId="3d5100d8-aaa0-42b6-8233-af09b39f17d9" providerId="ADAL" clId="{33DAF689-E81A-43F4-882E-ACFCD1085BDC}" dt="2024-07-02T12:25:55.657" v="8252" actId="14838"/>
          <ac:spMkLst>
            <pc:docMk/>
            <pc:sldMk cId="892401930" sldId="264"/>
            <ac:spMk id="29" creationId="{F133CA28-C4B5-8152-A67C-F1D57877E235}"/>
          </ac:spMkLst>
        </pc:spChg>
        <pc:grpChg chg="add del">
          <ac:chgData name="Sarah Detwiler" userId="3d5100d8-aaa0-42b6-8233-af09b39f17d9" providerId="ADAL" clId="{33DAF689-E81A-43F4-882E-ACFCD1085BDC}" dt="2024-06-30T04:31:01.789" v="654" actId="26606"/>
          <ac:grpSpMkLst>
            <pc:docMk/>
            <pc:sldMk cId="892401930" sldId="264"/>
            <ac:grpSpMk id="13" creationId="{06E96C53-1010-48EB-8728-70CB58236EC4}"/>
          </ac:grpSpMkLst>
        </pc:grpChg>
        <pc:graphicFrameChg chg="add mod">
          <ac:chgData name="Sarah Detwiler" userId="3d5100d8-aaa0-42b6-8233-af09b39f17d9" providerId="ADAL" clId="{33DAF689-E81A-43F4-882E-ACFCD1085BDC}" dt="2024-06-30T13:38:19.061" v="6113" actId="1037"/>
          <ac:graphicFrameMkLst>
            <pc:docMk/>
            <pc:sldMk cId="892401930" sldId="264"/>
            <ac:graphicFrameMk id="21" creationId="{3E9F1F37-F9C9-16AF-0A96-7CD3567E22B5}"/>
          </ac:graphicFrameMkLst>
        </pc:graphicFrameChg>
        <pc:picChg chg="add mod modCrop">
          <ac:chgData name="Sarah Detwiler" userId="3d5100d8-aaa0-42b6-8233-af09b39f17d9" providerId="ADAL" clId="{33DAF689-E81A-43F4-882E-ACFCD1085BDC}" dt="2024-06-30T13:38:31.895" v="6114" actId="29295"/>
          <ac:picMkLst>
            <pc:docMk/>
            <pc:sldMk cId="892401930" sldId="264"/>
            <ac:picMk id="4" creationId="{BB25B961-795B-413E-DB43-EA48C84BD66E}"/>
          </ac:picMkLst>
        </pc:picChg>
        <pc:picChg chg="add del mod">
          <ac:chgData name="Sarah Detwiler" userId="3d5100d8-aaa0-42b6-8233-af09b39f17d9" providerId="ADAL" clId="{33DAF689-E81A-43F4-882E-ACFCD1085BDC}" dt="2024-06-30T06:43:49.191" v="3653" actId="21"/>
          <ac:picMkLst>
            <pc:docMk/>
            <pc:sldMk cId="892401930" sldId="264"/>
            <ac:picMk id="6" creationId="{F1531054-C45A-E0DB-4F2D-AF072A991C88}"/>
          </ac:picMkLst>
        </pc:picChg>
        <pc:picChg chg="add del mod">
          <ac:chgData name="Sarah Detwiler" userId="3d5100d8-aaa0-42b6-8233-af09b39f17d9" providerId="ADAL" clId="{33DAF689-E81A-43F4-882E-ACFCD1085BDC}" dt="2024-06-30T13:38:09.854" v="6087" actId="478"/>
          <ac:picMkLst>
            <pc:docMk/>
            <pc:sldMk cId="892401930" sldId="264"/>
            <ac:picMk id="25" creationId="{23B73235-FAE8-C3AA-545F-1A7531BF7024}"/>
          </ac:picMkLst>
        </pc:picChg>
        <pc:picChg chg="add del mod">
          <ac:chgData name="Sarah Detwiler" userId="3d5100d8-aaa0-42b6-8233-af09b39f17d9" providerId="ADAL" clId="{33DAF689-E81A-43F4-882E-ACFCD1085BDC}" dt="2024-06-30T13:38:10.639" v="6088" actId="478"/>
          <ac:picMkLst>
            <pc:docMk/>
            <pc:sldMk cId="892401930" sldId="264"/>
            <ac:picMk id="26" creationId="{6F983C98-9538-C9C0-97CB-A789B66A74B8}"/>
          </ac:picMkLst>
        </pc:picChg>
        <pc:picChg chg="add del mod">
          <ac:chgData name="Sarah Detwiler" userId="3d5100d8-aaa0-42b6-8233-af09b39f17d9" providerId="ADAL" clId="{33DAF689-E81A-43F4-882E-ACFCD1085BDC}" dt="2024-06-30T13:39:20.053" v="6123" actId="478"/>
          <ac:picMkLst>
            <pc:docMk/>
            <pc:sldMk cId="892401930" sldId="264"/>
            <ac:picMk id="30" creationId="{168F5949-0E0D-1F05-7510-DD73542F0BE9}"/>
          </ac:picMkLst>
        </pc:picChg>
      </pc:sldChg>
      <pc:sldChg chg="addSp modSp add del mod ord">
        <pc:chgData name="Sarah Detwiler" userId="3d5100d8-aaa0-42b6-8233-af09b39f17d9" providerId="ADAL" clId="{33DAF689-E81A-43F4-882E-ACFCD1085BDC}" dt="2024-07-02T12:24:12.838" v="8248" actId="47"/>
        <pc:sldMkLst>
          <pc:docMk/>
          <pc:sldMk cId="3656271508" sldId="265"/>
        </pc:sldMkLst>
        <pc:spChg chg="mod">
          <ac:chgData name="Sarah Detwiler" userId="3d5100d8-aaa0-42b6-8233-af09b39f17d9" providerId="ADAL" clId="{33DAF689-E81A-43F4-882E-ACFCD1085BDC}" dt="2024-06-30T12:57:34.731" v="5516" actId="1076"/>
          <ac:spMkLst>
            <pc:docMk/>
            <pc:sldMk cId="3656271508" sldId="265"/>
            <ac:spMk id="2" creationId="{FA1B174E-B39B-65EF-9E94-EF3CF26E931E}"/>
          </ac:spMkLst>
        </pc:spChg>
        <pc:picChg chg="add mod modCrop">
          <ac:chgData name="Sarah Detwiler" userId="3d5100d8-aaa0-42b6-8233-af09b39f17d9" providerId="ADAL" clId="{33DAF689-E81A-43F4-882E-ACFCD1085BDC}" dt="2024-06-30T12:57:21.697" v="5513" actId="732"/>
          <ac:picMkLst>
            <pc:docMk/>
            <pc:sldMk cId="3656271508" sldId="265"/>
            <ac:picMk id="5" creationId="{D7A6C33F-74D9-8915-520A-AA257F665844}"/>
          </ac:picMkLst>
        </pc:picChg>
      </pc:sldChg>
      <pc:sldChg chg="addSp delSp modSp add del mod">
        <pc:chgData name="Sarah Detwiler" userId="3d5100d8-aaa0-42b6-8233-af09b39f17d9" providerId="ADAL" clId="{33DAF689-E81A-43F4-882E-ACFCD1085BDC}" dt="2024-06-30T04:32:12.286" v="701" actId="47"/>
        <pc:sldMkLst>
          <pc:docMk/>
          <pc:sldMk cId="664114727" sldId="266"/>
        </pc:sldMkLst>
        <pc:spChg chg="del">
          <ac:chgData name="Sarah Detwiler" userId="3d5100d8-aaa0-42b6-8233-af09b39f17d9" providerId="ADAL" clId="{33DAF689-E81A-43F4-882E-ACFCD1085BDC}" dt="2024-06-30T04:29:34.185" v="645" actId="478"/>
          <ac:spMkLst>
            <pc:docMk/>
            <pc:sldMk cId="664114727" sldId="266"/>
            <ac:spMk id="2" creationId="{FA1B174E-B39B-65EF-9E94-EF3CF26E931E}"/>
          </ac:spMkLst>
        </pc:spChg>
        <pc:spChg chg="add mod">
          <ac:chgData name="Sarah Detwiler" userId="3d5100d8-aaa0-42b6-8233-af09b39f17d9" providerId="ADAL" clId="{33DAF689-E81A-43F4-882E-ACFCD1085BDC}" dt="2024-06-30T04:29:27.391" v="643"/>
          <ac:spMkLst>
            <pc:docMk/>
            <pc:sldMk cId="664114727" sldId="266"/>
            <ac:spMk id="7" creationId="{12245DFF-EE51-95BA-EE2D-BB9A86CAF233}"/>
          </ac:spMkLst>
        </pc:spChg>
        <pc:spChg chg="add mod">
          <ac:chgData name="Sarah Detwiler" userId="3d5100d8-aaa0-42b6-8233-af09b39f17d9" providerId="ADAL" clId="{33DAF689-E81A-43F4-882E-ACFCD1085BDC}" dt="2024-06-30T04:29:35.112" v="646"/>
          <ac:spMkLst>
            <pc:docMk/>
            <pc:sldMk cId="664114727" sldId="266"/>
            <ac:spMk id="9" creationId="{87B8640C-39DF-FD44-1DEF-7C2927F57EE1}"/>
          </ac:spMkLst>
        </pc:spChg>
        <pc:picChg chg="add mod">
          <ac:chgData name="Sarah Detwiler" userId="3d5100d8-aaa0-42b6-8233-af09b39f17d9" providerId="ADAL" clId="{33DAF689-E81A-43F4-882E-ACFCD1085BDC}" dt="2024-06-30T04:29:27.391" v="643"/>
          <ac:picMkLst>
            <pc:docMk/>
            <pc:sldMk cId="664114727" sldId="266"/>
            <ac:picMk id="4" creationId="{C4AEB49C-3CF0-6CD6-5B09-184F09E541BF}"/>
          </ac:picMkLst>
        </pc:picChg>
        <pc:picChg chg="del">
          <ac:chgData name="Sarah Detwiler" userId="3d5100d8-aaa0-42b6-8233-af09b39f17d9" providerId="ADAL" clId="{33DAF689-E81A-43F4-882E-ACFCD1085BDC}" dt="2024-06-30T04:29:32.442" v="644" actId="478"/>
          <ac:picMkLst>
            <pc:docMk/>
            <pc:sldMk cId="664114727" sldId="266"/>
            <ac:picMk id="5" creationId="{D7A6C33F-74D9-8915-520A-AA257F665844}"/>
          </ac:picMkLst>
        </pc:picChg>
        <pc:picChg chg="add mod">
          <ac:chgData name="Sarah Detwiler" userId="3d5100d8-aaa0-42b6-8233-af09b39f17d9" providerId="ADAL" clId="{33DAF689-E81A-43F4-882E-ACFCD1085BDC}" dt="2024-06-30T04:29:45.221" v="647" actId="1076"/>
          <ac:picMkLst>
            <pc:docMk/>
            <pc:sldMk cId="664114727" sldId="266"/>
            <ac:picMk id="8" creationId="{757B501C-AAC3-B4FC-7A63-8A69982CB958}"/>
          </ac:picMkLst>
        </pc:picChg>
      </pc:sldChg>
      <pc:sldChg chg="addSp delSp modSp add del mod ord addAnim modNotesTx">
        <pc:chgData name="Sarah Detwiler" userId="3d5100d8-aaa0-42b6-8233-af09b39f17d9" providerId="ADAL" clId="{33DAF689-E81A-43F4-882E-ACFCD1085BDC}" dt="2024-07-02T12:49:06.553" v="8572"/>
        <pc:sldMkLst>
          <pc:docMk/>
          <pc:sldMk cId="1573071661" sldId="266"/>
        </pc:sldMkLst>
        <pc:spChg chg="mod">
          <ac:chgData name="Sarah Detwiler" userId="3d5100d8-aaa0-42b6-8233-af09b39f17d9" providerId="ADAL" clId="{33DAF689-E81A-43F4-882E-ACFCD1085BDC}" dt="2024-07-02T12:25:41.010" v="8251" actId="14838"/>
          <ac:spMkLst>
            <pc:docMk/>
            <pc:sldMk cId="1573071661" sldId="266"/>
            <ac:spMk id="2" creationId="{9368EE08-DB92-2A42-C003-D8162B33D277}"/>
          </ac:spMkLst>
        </pc:spChg>
        <pc:spChg chg="del">
          <ac:chgData name="Sarah Detwiler" userId="3d5100d8-aaa0-42b6-8233-af09b39f17d9" providerId="ADAL" clId="{33DAF689-E81A-43F4-882E-ACFCD1085BDC}" dt="2024-06-30T04:40:56.119" v="735" actId="1957"/>
          <ac:spMkLst>
            <pc:docMk/>
            <pc:sldMk cId="1573071661" sldId="266"/>
            <ac:spMk id="3" creationId="{4605C097-8DBD-17FE-542D-8CB9E52250AF}"/>
          </ac:spMkLst>
        </pc:spChg>
        <pc:spChg chg="del mod">
          <ac:chgData name="Sarah Detwiler" userId="3d5100d8-aaa0-42b6-8233-af09b39f17d9" providerId="ADAL" clId="{33DAF689-E81A-43F4-882E-ACFCD1085BDC}" dt="2024-06-30T13:46:15.228" v="6185" actId="478"/>
          <ac:spMkLst>
            <pc:docMk/>
            <pc:sldMk cId="1573071661" sldId="266"/>
            <ac:spMk id="5" creationId="{533E7CDF-D6F4-A405-1826-20A4787992D0}"/>
          </ac:spMkLst>
        </pc:spChg>
        <pc:spChg chg="add mod">
          <ac:chgData name="Sarah Detwiler" userId="3d5100d8-aaa0-42b6-8233-af09b39f17d9" providerId="ADAL" clId="{33DAF689-E81A-43F4-882E-ACFCD1085BDC}" dt="2024-07-02T12:42:27.560" v="8422"/>
          <ac:spMkLst>
            <pc:docMk/>
            <pc:sldMk cId="1573071661" sldId="266"/>
            <ac:spMk id="6" creationId="{4808B5D3-6CB3-4B49-3E0C-C764F12E3B37}"/>
          </ac:spMkLst>
        </pc:spChg>
        <pc:spChg chg="add del">
          <ac:chgData name="Sarah Detwiler" userId="3d5100d8-aaa0-42b6-8233-af09b39f17d9" providerId="ADAL" clId="{33DAF689-E81A-43F4-882E-ACFCD1085BDC}" dt="2024-07-02T12:49:05.738" v="8571" actId="22"/>
          <ac:spMkLst>
            <pc:docMk/>
            <pc:sldMk cId="1573071661" sldId="266"/>
            <ac:spMk id="8" creationId="{A75226F2-DE7B-96D5-96E2-71620D50E383}"/>
          </ac:spMkLst>
        </pc:spChg>
        <pc:spChg chg="del">
          <ac:chgData name="Sarah Detwiler" userId="3d5100d8-aaa0-42b6-8233-af09b39f17d9" providerId="ADAL" clId="{33DAF689-E81A-43F4-882E-ACFCD1085BDC}" dt="2024-06-30T13:45:23.012" v="6180" actId="26606"/>
          <ac:spMkLst>
            <pc:docMk/>
            <pc:sldMk cId="1573071661" sldId="266"/>
            <ac:spMk id="9" creationId="{324E43EB-867C-4B35-9A5C-E435157C7297}"/>
          </ac:spMkLst>
        </pc:spChg>
        <pc:spChg chg="add del mod">
          <ac:chgData name="Sarah Detwiler" userId="3d5100d8-aaa0-42b6-8233-af09b39f17d9" providerId="ADAL" clId="{33DAF689-E81A-43F4-882E-ACFCD1085BDC}" dt="2024-06-30T13:45:09.173" v="6176" actId="478"/>
          <ac:spMkLst>
            <pc:docMk/>
            <pc:sldMk cId="1573071661" sldId="266"/>
            <ac:spMk id="22" creationId="{5F55C1B3-ABA0-8DF1-82FC-CD2AFE9E33B3}"/>
          </ac:spMkLst>
        </pc:spChg>
        <pc:spChg chg="add mod">
          <ac:chgData name="Sarah Detwiler" userId="3d5100d8-aaa0-42b6-8233-af09b39f17d9" providerId="ADAL" clId="{33DAF689-E81A-43F4-882E-ACFCD1085BDC}" dt="2024-06-30T13:45:40.667" v="6182"/>
          <ac:spMkLst>
            <pc:docMk/>
            <pc:sldMk cId="1573071661" sldId="266"/>
            <ac:spMk id="25" creationId="{CB2FDE48-ACD4-861D-A5F5-F34DD8D922C7}"/>
          </ac:spMkLst>
        </pc:spChg>
        <pc:spChg chg="add del mod">
          <ac:chgData name="Sarah Detwiler" userId="3d5100d8-aaa0-42b6-8233-af09b39f17d9" providerId="ADAL" clId="{33DAF689-E81A-43F4-882E-ACFCD1085BDC}" dt="2024-06-30T13:50:28.386" v="6236" actId="21"/>
          <ac:spMkLst>
            <pc:docMk/>
            <pc:sldMk cId="1573071661" sldId="266"/>
            <ac:spMk id="26" creationId="{93B12018-4F06-787A-04FF-F594684C162C}"/>
          </ac:spMkLst>
        </pc:spChg>
        <pc:spChg chg="add del mod">
          <ac:chgData name="Sarah Detwiler" userId="3d5100d8-aaa0-42b6-8233-af09b39f17d9" providerId="ADAL" clId="{33DAF689-E81A-43F4-882E-ACFCD1085BDC}" dt="2024-06-30T13:50:28.386" v="6236" actId="21"/>
          <ac:spMkLst>
            <pc:docMk/>
            <pc:sldMk cId="1573071661" sldId="266"/>
            <ac:spMk id="27" creationId="{0C9CD75D-8CF0-923B-7EB5-AAF2C72D66C9}"/>
          </ac:spMkLst>
        </pc:spChg>
        <pc:spChg chg="add del mod">
          <ac:chgData name="Sarah Detwiler" userId="3d5100d8-aaa0-42b6-8233-af09b39f17d9" providerId="ADAL" clId="{33DAF689-E81A-43F4-882E-ACFCD1085BDC}" dt="2024-06-30T13:51:01.808" v="6243" actId="21"/>
          <ac:spMkLst>
            <pc:docMk/>
            <pc:sldMk cId="1573071661" sldId="266"/>
            <ac:spMk id="28" creationId="{3206571C-C302-B881-B38C-1830E2C5C1B5}"/>
          </ac:spMkLst>
        </pc:spChg>
        <pc:spChg chg="add mod ord">
          <ac:chgData name="Sarah Detwiler" userId="3d5100d8-aaa0-42b6-8233-af09b39f17d9" providerId="ADAL" clId="{33DAF689-E81A-43F4-882E-ACFCD1085BDC}" dt="2024-06-30T13:53:34.660" v="6291" actId="1076"/>
          <ac:spMkLst>
            <pc:docMk/>
            <pc:sldMk cId="1573071661" sldId="266"/>
            <ac:spMk id="35" creationId="{D1CE463F-B079-7A0C-974A-31E67819DF45}"/>
          </ac:spMkLst>
        </pc:spChg>
        <pc:spChg chg="add">
          <ac:chgData name="Sarah Detwiler" userId="3d5100d8-aaa0-42b6-8233-af09b39f17d9" providerId="ADAL" clId="{33DAF689-E81A-43F4-882E-ACFCD1085BDC}" dt="2024-06-30T13:45:23.012" v="6180" actId="26606"/>
          <ac:spMkLst>
            <pc:docMk/>
            <pc:sldMk cId="1573071661" sldId="266"/>
            <ac:spMk id="36" creationId="{3C6BBDDC-4AE2-4B32-83BF-E8A8D54B33D3}"/>
          </ac:spMkLst>
        </pc:spChg>
        <pc:spChg chg="add del mod">
          <ac:chgData name="Sarah Detwiler" userId="3d5100d8-aaa0-42b6-8233-af09b39f17d9" providerId="ADAL" clId="{33DAF689-E81A-43F4-882E-ACFCD1085BDC}" dt="2024-06-30T13:50:30.980" v="6238" actId="478"/>
          <ac:spMkLst>
            <pc:docMk/>
            <pc:sldMk cId="1573071661" sldId="266"/>
            <ac:spMk id="44" creationId="{91349D80-5C6A-6080-C20C-20739D8F5DFE}"/>
          </ac:spMkLst>
        </pc:spChg>
        <pc:spChg chg="add">
          <ac:chgData name="Sarah Detwiler" userId="3d5100d8-aaa0-42b6-8233-af09b39f17d9" providerId="ADAL" clId="{33DAF689-E81A-43F4-882E-ACFCD1085BDC}" dt="2024-06-30T13:45:23.012" v="6180" actId="26606"/>
          <ac:spMkLst>
            <pc:docMk/>
            <pc:sldMk cId="1573071661" sldId="266"/>
            <ac:spMk id="45" creationId="{53ADB529-4C37-4E89-8338-F789A78D9420}"/>
          </ac:spMkLst>
        </pc:spChg>
        <pc:spChg chg="add mod">
          <ac:chgData name="Sarah Detwiler" userId="3d5100d8-aaa0-42b6-8233-af09b39f17d9" providerId="ADAL" clId="{33DAF689-E81A-43F4-882E-ACFCD1085BDC}" dt="2024-06-30T13:53:41.526" v="6292" actId="1076"/>
          <ac:spMkLst>
            <pc:docMk/>
            <pc:sldMk cId="1573071661" sldId="266"/>
            <ac:spMk id="46" creationId="{93B12018-4F06-787A-04FF-F594684C162C}"/>
          </ac:spMkLst>
        </pc:spChg>
        <pc:spChg chg="add mod">
          <ac:chgData name="Sarah Detwiler" userId="3d5100d8-aaa0-42b6-8233-af09b39f17d9" providerId="ADAL" clId="{33DAF689-E81A-43F4-882E-ACFCD1085BDC}" dt="2024-06-30T13:53:21.059" v="6285" actId="1076"/>
          <ac:spMkLst>
            <pc:docMk/>
            <pc:sldMk cId="1573071661" sldId="266"/>
            <ac:spMk id="47" creationId="{0C9CD75D-8CF0-923B-7EB5-AAF2C72D66C9}"/>
          </ac:spMkLst>
        </pc:spChg>
        <pc:spChg chg="add del mod">
          <ac:chgData name="Sarah Detwiler" userId="3d5100d8-aaa0-42b6-8233-af09b39f17d9" providerId="ADAL" clId="{33DAF689-E81A-43F4-882E-ACFCD1085BDC}" dt="2024-06-30T13:51:32.364" v="6256" actId="478"/>
          <ac:spMkLst>
            <pc:docMk/>
            <pc:sldMk cId="1573071661" sldId="266"/>
            <ac:spMk id="48" creationId="{3206571C-C302-B881-B38C-1830E2C5C1B5}"/>
          </ac:spMkLst>
        </pc:spChg>
        <pc:grpChg chg="del">
          <ac:chgData name="Sarah Detwiler" userId="3d5100d8-aaa0-42b6-8233-af09b39f17d9" providerId="ADAL" clId="{33DAF689-E81A-43F4-882E-ACFCD1085BDC}" dt="2024-06-30T13:45:23.012" v="6180" actId="26606"/>
          <ac:grpSpMkLst>
            <pc:docMk/>
            <pc:sldMk cId="1573071661" sldId="266"/>
            <ac:grpSpMk id="11" creationId="{01B1A260-8A72-4E08-82CC-DB3DB0A49F35}"/>
          </ac:grpSpMkLst>
        </pc:grpChg>
        <pc:grpChg chg="add">
          <ac:chgData name="Sarah Detwiler" userId="3d5100d8-aaa0-42b6-8233-af09b39f17d9" providerId="ADAL" clId="{33DAF689-E81A-43F4-882E-ACFCD1085BDC}" dt="2024-06-30T13:45:23.012" v="6180" actId="26606"/>
          <ac:grpSpMkLst>
            <pc:docMk/>
            <pc:sldMk cId="1573071661" sldId="266"/>
            <ac:grpSpMk id="29" creationId="{0ABBD73B-46D0-4264-905C-F695D55D1ABF}"/>
          </ac:grpSpMkLst>
        </pc:grpChg>
        <pc:grpChg chg="add">
          <ac:chgData name="Sarah Detwiler" userId="3d5100d8-aaa0-42b6-8233-af09b39f17d9" providerId="ADAL" clId="{33DAF689-E81A-43F4-882E-ACFCD1085BDC}" dt="2024-06-30T13:45:23.012" v="6180" actId="26606"/>
          <ac:grpSpMkLst>
            <pc:docMk/>
            <pc:sldMk cId="1573071661" sldId="266"/>
            <ac:grpSpMk id="38" creationId="{CFED0E55-2886-4F44-9585-4988B919E294}"/>
          </ac:grpSpMkLst>
        </pc:grpChg>
        <pc:graphicFrameChg chg="add del mod">
          <ac:chgData name="Sarah Detwiler" userId="3d5100d8-aaa0-42b6-8233-af09b39f17d9" providerId="ADAL" clId="{33DAF689-E81A-43F4-882E-ACFCD1085BDC}" dt="2024-06-30T13:45:07.086" v="6175" actId="478"/>
          <ac:graphicFrameMkLst>
            <pc:docMk/>
            <pc:sldMk cId="1573071661" sldId="266"/>
            <ac:graphicFrameMk id="7" creationId="{27504BF5-4D40-245B-BB49-FFDF55DC740B}"/>
          </ac:graphicFrameMkLst>
        </pc:graphicFrameChg>
        <pc:picChg chg="add mod">
          <ac:chgData name="Sarah Detwiler" userId="3d5100d8-aaa0-42b6-8233-af09b39f17d9" providerId="ADAL" clId="{33DAF689-E81A-43F4-882E-ACFCD1085BDC}" dt="2024-07-02T12:32:14.740" v="8301"/>
          <ac:picMkLst>
            <pc:docMk/>
            <pc:sldMk cId="1573071661" sldId="266"/>
            <ac:picMk id="3" creationId="{9261C20C-828B-ADEC-9E76-8E20CECA4930}"/>
          </ac:picMkLst>
        </pc:picChg>
        <pc:picChg chg="add mod">
          <ac:chgData name="Sarah Detwiler" userId="3d5100d8-aaa0-42b6-8233-af09b39f17d9" providerId="ADAL" clId="{33DAF689-E81A-43F4-882E-ACFCD1085BDC}" dt="2024-07-02T12:32:16.519" v="8302"/>
          <ac:picMkLst>
            <pc:docMk/>
            <pc:sldMk cId="1573071661" sldId="266"/>
            <ac:picMk id="4" creationId="{51C61308-11FF-6B3B-2781-7033D894CD5F}"/>
          </ac:picMkLst>
        </pc:picChg>
        <pc:picChg chg="add del mod">
          <ac:chgData name="Sarah Detwiler" userId="3d5100d8-aaa0-42b6-8233-af09b39f17d9" providerId="ADAL" clId="{33DAF689-E81A-43F4-882E-ACFCD1085BDC}" dt="2024-07-02T12:42:26.258" v="8421" actId="478"/>
          <ac:picMkLst>
            <pc:docMk/>
            <pc:sldMk cId="1573071661" sldId="266"/>
            <ac:picMk id="5" creationId="{F579DE79-7CC1-381A-53EC-160A8EC84B28}"/>
          </ac:picMkLst>
        </pc:picChg>
        <pc:picChg chg="add del mod">
          <ac:chgData name="Sarah Detwiler" userId="3d5100d8-aaa0-42b6-8233-af09b39f17d9" providerId="ADAL" clId="{33DAF689-E81A-43F4-882E-ACFCD1085BDC}" dt="2024-06-30T06:43:59.712" v="3657" actId="21"/>
          <ac:picMkLst>
            <pc:docMk/>
            <pc:sldMk cId="1573071661" sldId="266"/>
            <ac:picMk id="8" creationId="{F1531054-C45A-E0DB-4F2D-AF072A991C88}"/>
          </ac:picMkLst>
        </pc:picChg>
        <pc:picChg chg="add mod ord modCrop">
          <ac:chgData name="Sarah Detwiler" userId="3d5100d8-aaa0-42b6-8233-af09b39f17d9" providerId="ADAL" clId="{33DAF689-E81A-43F4-882E-ACFCD1085BDC}" dt="2024-06-30T13:51:04.398" v="6246" actId="1076"/>
          <ac:picMkLst>
            <pc:docMk/>
            <pc:sldMk cId="1573071661" sldId="266"/>
            <ac:picMk id="23" creationId="{5D088DF5-AFFE-F7EB-EED3-BD032E75E76D}"/>
          </ac:picMkLst>
        </pc:picChg>
        <pc:picChg chg="add mod ord modCrop">
          <ac:chgData name="Sarah Detwiler" userId="3d5100d8-aaa0-42b6-8233-af09b39f17d9" providerId="ADAL" clId="{33DAF689-E81A-43F4-882E-ACFCD1085BDC}" dt="2024-06-30T13:46:06.340" v="6184" actId="18131"/>
          <ac:picMkLst>
            <pc:docMk/>
            <pc:sldMk cId="1573071661" sldId="266"/>
            <ac:picMk id="24" creationId="{A3FB2318-9DE7-3CD6-6FAF-60661A90DD71}"/>
          </ac:picMkLst>
        </pc:picChg>
      </pc:sldChg>
      <pc:sldChg chg="addSp delSp modSp add mod ord modNotesTx">
        <pc:chgData name="Sarah Detwiler" userId="3d5100d8-aaa0-42b6-8233-af09b39f17d9" providerId="ADAL" clId="{33DAF689-E81A-43F4-882E-ACFCD1085BDC}" dt="2024-07-02T12:57:43.639" v="8621"/>
        <pc:sldMkLst>
          <pc:docMk/>
          <pc:sldMk cId="131342375" sldId="267"/>
        </pc:sldMkLst>
        <pc:spChg chg="del">
          <ac:chgData name="Sarah Detwiler" userId="3d5100d8-aaa0-42b6-8233-af09b39f17d9" providerId="ADAL" clId="{33DAF689-E81A-43F4-882E-ACFCD1085BDC}" dt="2024-06-30T06:52:34.958" v="3725"/>
          <ac:spMkLst>
            <pc:docMk/>
            <pc:sldMk cId="131342375" sldId="267"/>
            <ac:spMk id="2" creationId="{9368EE08-DB92-2A42-C003-D8162B33D277}"/>
          </ac:spMkLst>
        </pc:spChg>
        <pc:spChg chg="del">
          <ac:chgData name="Sarah Detwiler" userId="3d5100d8-aaa0-42b6-8233-af09b39f17d9" providerId="ADAL" clId="{33DAF689-E81A-43F4-882E-ACFCD1085BDC}" dt="2024-06-30T06:52:18.288" v="3722" actId="478"/>
          <ac:spMkLst>
            <pc:docMk/>
            <pc:sldMk cId="131342375" sldId="267"/>
            <ac:spMk id="3" creationId="{4605C097-8DBD-17FE-542D-8CB9E52250AF}"/>
          </ac:spMkLst>
        </pc:spChg>
        <pc:spChg chg="add mod">
          <ac:chgData name="Sarah Detwiler" userId="3d5100d8-aaa0-42b6-8233-af09b39f17d9" providerId="ADAL" clId="{33DAF689-E81A-43F4-882E-ACFCD1085BDC}" dt="2024-07-02T12:43:07.014" v="8432"/>
          <ac:spMkLst>
            <pc:docMk/>
            <pc:sldMk cId="131342375" sldId="267"/>
            <ac:spMk id="3" creationId="{9347F64D-63B6-AA07-8206-208D8ED735CC}"/>
          </ac:spMkLst>
        </pc:spChg>
        <pc:spChg chg="add mod">
          <ac:chgData name="Sarah Detwiler" userId="3d5100d8-aaa0-42b6-8233-af09b39f17d9" providerId="ADAL" clId="{33DAF689-E81A-43F4-882E-ACFCD1085BDC}" dt="2024-06-30T06:57:54.564" v="3966" actId="14100"/>
          <ac:spMkLst>
            <pc:docMk/>
            <pc:sldMk cId="131342375" sldId="267"/>
            <ac:spMk id="6" creationId="{204D536E-B9ED-6FD0-C2DD-5D62A70F17CB}"/>
          </ac:spMkLst>
        </pc:spChg>
        <pc:spChg chg="add mod">
          <ac:chgData name="Sarah Detwiler" userId="3d5100d8-aaa0-42b6-8233-af09b39f17d9" providerId="ADAL" clId="{33DAF689-E81A-43F4-882E-ACFCD1085BDC}" dt="2024-06-30T06:57:42.916" v="3963" actId="1076"/>
          <ac:spMkLst>
            <pc:docMk/>
            <pc:sldMk cId="131342375" sldId="267"/>
            <ac:spMk id="8" creationId="{D9A74EE6-36D7-DF30-FA7D-F9EAED4DAACF}"/>
          </ac:spMkLst>
        </pc:spChg>
        <pc:picChg chg="add del mod">
          <ac:chgData name="Sarah Detwiler" userId="3d5100d8-aaa0-42b6-8233-af09b39f17d9" providerId="ADAL" clId="{33DAF689-E81A-43F4-882E-ACFCD1085BDC}" dt="2024-07-02T12:43:08.176" v="8433" actId="478"/>
          <ac:picMkLst>
            <pc:docMk/>
            <pc:sldMk cId="131342375" sldId="267"/>
            <ac:picMk id="2" creationId="{5BEAA714-D3E6-3571-03CD-7FDB510AF646}"/>
          </ac:picMkLst>
        </pc:picChg>
        <pc:picChg chg="add mod">
          <ac:chgData name="Sarah Detwiler" userId="3d5100d8-aaa0-42b6-8233-af09b39f17d9" providerId="ADAL" clId="{33DAF689-E81A-43F4-882E-ACFCD1085BDC}" dt="2024-06-30T06:52:28.397" v="3724" actId="1076"/>
          <ac:picMkLst>
            <pc:docMk/>
            <pc:sldMk cId="131342375" sldId="267"/>
            <ac:picMk id="4" creationId="{0E2E3F89-8EAD-B248-109E-6526089AF281}"/>
          </ac:picMkLst>
        </pc:picChg>
        <pc:picChg chg="add mod modCrop">
          <ac:chgData name="Sarah Detwiler" userId="3d5100d8-aaa0-42b6-8233-af09b39f17d9" providerId="ADAL" clId="{33DAF689-E81A-43F4-882E-ACFCD1085BDC}" dt="2024-06-30T06:57:42.916" v="3963" actId="1076"/>
          <ac:picMkLst>
            <pc:docMk/>
            <pc:sldMk cId="131342375" sldId="267"/>
            <ac:picMk id="7" creationId="{457631DB-2454-1E79-94A5-26E6DD5EE8EB}"/>
          </ac:picMkLst>
        </pc:picChg>
      </pc:sldChg>
      <pc:sldChg chg="addSp delSp modSp add del mod">
        <pc:chgData name="Sarah Detwiler" userId="3d5100d8-aaa0-42b6-8233-af09b39f17d9" providerId="ADAL" clId="{33DAF689-E81A-43F4-882E-ACFCD1085BDC}" dt="2024-07-02T12:21:51.280" v="8238" actId="47"/>
        <pc:sldMkLst>
          <pc:docMk/>
          <pc:sldMk cId="3397173958" sldId="268"/>
        </pc:sldMkLst>
        <pc:picChg chg="add del mod">
          <ac:chgData name="Sarah Detwiler" userId="3d5100d8-aaa0-42b6-8233-af09b39f17d9" providerId="ADAL" clId="{33DAF689-E81A-43F4-882E-ACFCD1085BDC}" dt="2024-06-30T06:43:16.803" v="3649" actId="478"/>
          <ac:picMkLst>
            <pc:docMk/>
            <pc:sldMk cId="3397173958" sldId="268"/>
            <ac:picMk id="6" creationId="{C3EFEE39-4E3E-A535-1FE5-733EABE0266C}"/>
          </ac:picMkLst>
        </pc:picChg>
      </pc:sldChg>
      <pc:sldChg chg="modSp add del mod ord">
        <pc:chgData name="Sarah Detwiler" userId="3d5100d8-aaa0-42b6-8233-af09b39f17d9" providerId="ADAL" clId="{33DAF689-E81A-43F4-882E-ACFCD1085BDC}" dt="2024-06-30T13:33:51.105" v="5966" actId="47"/>
        <pc:sldMkLst>
          <pc:docMk/>
          <pc:sldMk cId="2235890715" sldId="269"/>
        </pc:sldMkLst>
        <pc:spChg chg="mod">
          <ac:chgData name="Sarah Detwiler" userId="3d5100d8-aaa0-42b6-8233-af09b39f17d9" providerId="ADAL" clId="{33DAF689-E81A-43F4-882E-ACFCD1085BDC}" dt="2024-06-30T12:52:07.112" v="5449" actId="403"/>
          <ac:spMkLst>
            <pc:docMk/>
            <pc:sldMk cId="2235890715" sldId="269"/>
            <ac:spMk id="2" creationId="{9127C6D2-C52E-CFC9-F928-DEAF88F7BA78}"/>
          </ac:spMkLst>
        </pc:spChg>
        <pc:spChg chg="mod">
          <ac:chgData name="Sarah Detwiler" userId="3d5100d8-aaa0-42b6-8233-af09b39f17d9" providerId="ADAL" clId="{33DAF689-E81A-43F4-882E-ACFCD1085BDC}" dt="2024-06-30T12:52:47.378" v="5507" actId="20577"/>
          <ac:spMkLst>
            <pc:docMk/>
            <pc:sldMk cId="2235890715" sldId="269"/>
            <ac:spMk id="3" creationId="{7A9D52D4-EF47-039F-095B-1ACAB814A6F5}"/>
          </ac:spMkLst>
        </pc:spChg>
      </pc:sldChg>
      <pc:sldChg chg="addSp modSp add del mod ord">
        <pc:chgData name="Sarah Detwiler" userId="3d5100d8-aaa0-42b6-8233-af09b39f17d9" providerId="ADAL" clId="{33DAF689-E81A-43F4-882E-ACFCD1085BDC}" dt="2024-07-02T10:59:36.437" v="7014" actId="47"/>
        <pc:sldMkLst>
          <pc:docMk/>
          <pc:sldMk cId="3583652167" sldId="270"/>
        </pc:sldMkLst>
        <pc:spChg chg="mod">
          <ac:chgData name="Sarah Detwiler" userId="3d5100d8-aaa0-42b6-8233-af09b39f17d9" providerId="ADAL" clId="{33DAF689-E81A-43F4-882E-ACFCD1085BDC}" dt="2024-06-30T13:55:44.144" v="6336" actId="14100"/>
          <ac:spMkLst>
            <pc:docMk/>
            <pc:sldMk cId="3583652167" sldId="270"/>
            <ac:spMk id="2" creationId="{9368EE08-DB92-2A42-C003-D8162B33D277}"/>
          </ac:spMkLst>
        </pc:spChg>
        <pc:spChg chg="mod">
          <ac:chgData name="Sarah Detwiler" userId="3d5100d8-aaa0-42b6-8233-af09b39f17d9" providerId="ADAL" clId="{33DAF689-E81A-43F4-882E-ACFCD1085BDC}" dt="2024-06-30T13:55:53.617" v="6338" actId="14100"/>
          <ac:spMkLst>
            <pc:docMk/>
            <pc:sldMk cId="3583652167" sldId="270"/>
            <ac:spMk id="3" creationId="{4605C097-8DBD-17FE-542D-8CB9E52250AF}"/>
          </ac:spMkLst>
        </pc:spChg>
        <pc:picChg chg="add mod">
          <ac:chgData name="Sarah Detwiler" userId="3d5100d8-aaa0-42b6-8233-af09b39f17d9" providerId="ADAL" clId="{33DAF689-E81A-43F4-882E-ACFCD1085BDC}" dt="2024-06-30T13:55:57.899" v="6339" actId="1076"/>
          <ac:picMkLst>
            <pc:docMk/>
            <pc:sldMk cId="3583652167" sldId="270"/>
            <ac:picMk id="6" creationId="{975439C6-0ACE-4A5E-5230-D8CC55B7FCF2}"/>
          </ac:picMkLst>
        </pc:picChg>
        <pc:picChg chg="add mod">
          <ac:chgData name="Sarah Detwiler" userId="3d5100d8-aaa0-42b6-8233-af09b39f17d9" providerId="ADAL" clId="{33DAF689-E81A-43F4-882E-ACFCD1085BDC}" dt="2024-06-30T14:05:39.221" v="6511"/>
          <ac:picMkLst>
            <pc:docMk/>
            <pc:sldMk cId="3583652167" sldId="270"/>
            <ac:picMk id="22" creationId="{23E62BC5-7562-B9F8-5AC5-E560187C2F18}"/>
          </ac:picMkLst>
        </pc:picChg>
      </pc:sldChg>
      <pc:sldChg chg="addSp delSp modSp add del mod ord modNotesTx">
        <pc:chgData name="Sarah Detwiler" userId="3d5100d8-aaa0-42b6-8233-af09b39f17d9" providerId="ADAL" clId="{33DAF689-E81A-43F4-882E-ACFCD1085BDC}" dt="2024-07-02T12:56:58.776" v="8617" actId="948"/>
        <pc:sldMkLst>
          <pc:docMk/>
          <pc:sldMk cId="2402799248" sldId="271"/>
        </pc:sldMkLst>
        <pc:spChg chg="mod">
          <ac:chgData name="Sarah Detwiler" userId="3d5100d8-aaa0-42b6-8233-af09b39f17d9" providerId="ADAL" clId="{33DAF689-E81A-43F4-882E-ACFCD1085BDC}" dt="2024-07-02T12:03:41.272" v="7873" actId="14100"/>
          <ac:spMkLst>
            <pc:docMk/>
            <pc:sldMk cId="2402799248" sldId="271"/>
            <ac:spMk id="2" creationId="{FA1B174E-B39B-65EF-9E94-EF3CF26E931E}"/>
          </ac:spMkLst>
        </pc:spChg>
        <pc:spChg chg="add mod">
          <ac:chgData name="Sarah Detwiler" userId="3d5100d8-aaa0-42b6-8233-af09b39f17d9" providerId="ADAL" clId="{33DAF689-E81A-43F4-882E-ACFCD1085BDC}" dt="2024-07-02T12:02:19.248" v="7832" actId="1076"/>
          <ac:spMkLst>
            <pc:docMk/>
            <pc:sldMk cId="2402799248" sldId="271"/>
            <ac:spMk id="4" creationId="{858BF0B8-8E61-C15D-C30C-BA159C8455C5}"/>
          </ac:spMkLst>
        </pc:spChg>
        <pc:spChg chg="add del mod">
          <ac:chgData name="Sarah Detwiler" userId="3d5100d8-aaa0-42b6-8233-af09b39f17d9" providerId="ADAL" clId="{33DAF689-E81A-43F4-882E-ACFCD1085BDC}" dt="2024-07-02T12:00:27.033" v="7804" actId="478"/>
          <ac:spMkLst>
            <pc:docMk/>
            <pc:sldMk cId="2402799248" sldId="271"/>
            <ac:spMk id="5" creationId="{B59406EB-2011-F7D3-F711-28F65074348B}"/>
          </ac:spMkLst>
        </pc:spChg>
        <pc:spChg chg="mod">
          <ac:chgData name="Sarah Detwiler" userId="3d5100d8-aaa0-42b6-8233-af09b39f17d9" providerId="ADAL" clId="{33DAF689-E81A-43F4-882E-ACFCD1085BDC}" dt="2024-07-02T12:42:47.010" v="8426" actId="1076"/>
          <ac:spMkLst>
            <pc:docMk/>
            <pc:sldMk cId="2402799248" sldId="271"/>
            <ac:spMk id="6" creationId="{C0C9AE17-3B6B-C0F9-9061-C51BC6E1C10D}"/>
          </ac:spMkLst>
        </pc:spChg>
        <pc:spChg chg="add del mod">
          <ac:chgData name="Sarah Detwiler" userId="3d5100d8-aaa0-42b6-8233-af09b39f17d9" providerId="ADAL" clId="{33DAF689-E81A-43F4-882E-ACFCD1085BDC}" dt="2024-07-02T12:00:39.965" v="7808" actId="21"/>
          <ac:spMkLst>
            <pc:docMk/>
            <pc:sldMk cId="2402799248" sldId="271"/>
            <ac:spMk id="7" creationId="{4B2DAB38-D669-CF1E-A09C-A869E06CC760}"/>
          </ac:spMkLst>
        </pc:spChg>
        <pc:spChg chg="add mod">
          <ac:chgData name="Sarah Detwiler" userId="3d5100d8-aaa0-42b6-8233-af09b39f17d9" providerId="ADAL" clId="{33DAF689-E81A-43F4-882E-ACFCD1085BDC}" dt="2024-07-02T12:56:58.776" v="8617" actId="948"/>
          <ac:spMkLst>
            <pc:docMk/>
            <pc:sldMk cId="2402799248" sldId="271"/>
            <ac:spMk id="10" creationId="{4B2DAB38-D669-CF1E-A09C-A869E06CC760}"/>
          </ac:spMkLst>
        </pc:spChg>
        <pc:spChg chg="add mod">
          <ac:chgData name="Sarah Detwiler" userId="3d5100d8-aaa0-42b6-8233-af09b39f17d9" providerId="ADAL" clId="{33DAF689-E81A-43F4-882E-ACFCD1085BDC}" dt="2024-07-02T12:56:29.768" v="8613" actId="207"/>
          <ac:spMkLst>
            <pc:docMk/>
            <pc:sldMk cId="2402799248" sldId="271"/>
            <ac:spMk id="24" creationId="{E32E0C5D-B306-3F39-D439-352A98FE75C9}"/>
          </ac:spMkLst>
        </pc:spChg>
        <pc:picChg chg="del mod">
          <ac:chgData name="Sarah Detwiler" userId="3d5100d8-aaa0-42b6-8233-af09b39f17d9" providerId="ADAL" clId="{33DAF689-E81A-43F4-882E-ACFCD1085BDC}" dt="2024-06-30T05:41:14.115" v="2365" actId="478"/>
          <ac:picMkLst>
            <pc:docMk/>
            <pc:sldMk cId="2402799248" sldId="271"/>
            <ac:picMk id="5" creationId="{D7A6C33F-74D9-8915-520A-AA257F665844}"/>
          </ac:picMkLst>
        </pc:picChg>
        <pc:picChg chg="add del mod modCrop">
          <ac:chgData name="Sarah Detwiler" userId="3d5100d8-aaa0-42b6-8233-af09b39f17d9" providerId="ADAL" clId="{33DAF689-E81A-43F4-882E-ACFCD1085BDC}" dt="2024-07-02T12:04:12.247" v="7877" actId="1076"/>
          <ac:picMkLst>
            <pc:docMk/>
            <pc:sldMk cId="2402799248" sldId="271"/>
            <ac:picMk id="9" creationId="{533A35A4-DE90-3533-2ABE-290267245CFB}"/>
          </ac:picMkLst>
        </pc:picChg>
        <pc:picChg chg="add mod">
          <ac:chgData name="Sarah Detwiler" userId="3d5100d8-aaa0-42b6-8233-af09b39f17d9" providerId="ADAL" clId="{33DAF689-E81A-43F4-882E-ACFCD1085BDC}" dt="2024-07-02T12:56:10.545" v="8612" actId="1076"/>
          <ac:picMkLst>
            <pc:docMk/>
            <pc:sldMk cId="2402799248" sldId="271"/>
            <ac:picMk id="23" creationId="{E525DA36-6788-2FF2-3E5E-CECEE3A62562}"/>
          </ac:picMkLst>
        </pc:picChg>
        <pc:picChg chg="add del mod">
          <ac:chgData name="Sarah Detwiler" userId="3d5100d8-aaa0-42b6-8233-af09b39f17d9" providerId="ADAL" clId="{33DAF689-E81A-43F4-882E-ACFCD1085BDC}" dt="2024-07-02T12:30:32.814" v="8284" actId="21"/>
          <ac:picMkLst>
            <pc:docMk/>
            <pc:sldMk cId="2402799248" sldId="271"/>
            <ac:picMk id="48" creationId="{8D602450-DBF0-648B-5862-B8C6240D1A2E}"/>
          </ac:picMkLst>
        </pc:picChg>
        <pc:cxnChg chg="add del">
          <ac:chgData name="Sarah Detwiler" userId="3d5100d8-aaa0-42b6-8233-af09b39f17d9" providerId="ADAL" clId="{33DAF689-E81A-43F4-882E-ACFCD1085BDC}" dt="2024-07-02T12:02:23.613" v="7834" actId="11529"/>
          <ac:cxnSpMkLst>
            <pc:docMk/>
            <pc:sldMk cId="2402799248" sldId="271"/>
            <ac:cxnSpMk id="15" creationId="{69EA0486-948F-F9B4-E1C3-6C05B0B106E5}"/>
          </ac:cxnSpMkLst>
        </pc:cxnChg>
        <pc:cxnChg chg="add mod">
          <ac:chgData name="Sarah Detwiler" userId="3d5100d8-aaa0-42b6-8233-af09b39f17d9" providerId="ADAL" clId="{33DAF689-E81A-43F4-882E-ACFCD1085BDC}" dt="2024-07-02T12:03:44.144" v="7874" actId="1076"/>
          <ac:cxnSpMkLst>
            <pc:docMk/>
            <pc:sldMk cId="2402799248" sldId="271"/>
            <ac:cxnSpMk id="18" creationId="{4677A745-AA39-AFF5-D5DE-1183C7F95A1A}"/>
          </ac:cxnSpMkLst>
        </pc:cxnChg>
      </pc:sldChg>
      <pc:sldChg chg="addSp delSp modSp add mod ord modNotesTx">
        <pc:chgData name="Sarah Detwiler" userId="3d5100d8-aaa0-42b6-8233-af09b39f17d9" providerId="ADAL" clId="{33DAF689-E81A-43F4-882E-ACFCD1085BDC}" dt="2024-07-02T12:50:31.011" v="8577"/>
        <pc:sldMkLst>
          <pc:docMk/>
          <pc:sldMk cId="3683049602" sldId="272"/>
        </pc:sldMkLst>
        <pc:spChg chg="mod">
          <ac:chgData name="Sarah Detwiler" userId="3d5100d8-aaa0-42b6-8233-af09b39f17d9" providerId="ADAL" clId="{33DAF689-E81A-43F4-882E-ACFCD1085BDC}" dt="2024-07-02T11:38:01.353" v="7572" actId="404"/>
          <ac:spMkLst>
            <pc:docMk/>
            <pc:sldMk cId="3683049602" sldId="272"/>
            <ac:spMk id="2" creationId="{9368EE08-DB92-2A42-C003-D8162B33D277}"/>
          </ac:spMkLst>
        </pc:spChg>
        <pc:spChg chg="mod">
          <ac:chgData name="Sarah Detwiler" userId="3d5100d8-aaa0-42b6-8233-af09b39f17d9" providerId="ADAL" clId="{33DAF689-E81A-43F4-882E-ACFCD1085BDC}" dt="2024-07-02T12:31:13.054" v="8295" actId="1076"/>
          <ac:spMkLst>
            <pc:docMk/>
            <pc:sldMk cId="3683049602" sldId="272"/>
            <ac:spMk id="3" creationId="{4605C097-8DBD-17FE-542D-8CB9E52250AF}"/>
          </ac:spMkLst>
        </pc:spChg>
        <pc:spChg chg="add del mod">
          <ac:chgData name="Sarah Detwiler" userId="3d5100d8-aaa0-42b6-8233-af09b39f17d9" providerId="ADAL" clId="{33DAF689-E81A-43F4-882E-ACFCD1085BDC}" dt="2024-07-02T11:52:09.039" v="7705" actId="478"/>
          <ac:spMkLst>
            <pc:docMk/>
            <pc:sldMk cId="3683049602" sldId="272"/>
            <ac:spMk id="33" creationId="{4525F193-E2A4-27FB-A1A0-41F7FF4B55F6}"/>
          </ac:spMkLst>
        </pc:spChg>
        <pc:spChg chg="add del mod">
          <ac:chgData name="Sarah Detwiler" userId="3d5100d8-aaa0-42b6-8233-af09b39f17d9" providerId="ADAL" clId="{33DAF689-E81A-43F4-882E-ACFCD1085BDC}" dt="2024-07-02T11:52:09.735" v="7706" actId="478"/>
          <ac:spMkLst>
            <pc:docMk/>
            <pc:sldMk cId="3683049602" sldId="272"/>
            <ac:spMk id="34" creationId="{0E16901D-79ED-D6E8-FA56-EE7286B059CB}"/>
          </ac:spMkLst>
        </pc:spChg>
        <pc:spChg chg="add del mod">
          <ac:chgData name="Sarah Detwiler" userId="3d5100d8-aaa0-42b6-8233-af09b39f17d9" providerId="ADAL" clId="{33DAF689-E81A-43F4-882E-ACFCD1085BDC}" dt="2024-07-02T11:52:10.246" v="7707" actId="478"/>
          <ac:spMkLst>
            <pc:docMk/>
            <pc:sldMk cId="3683049602" sldId="272"/>
            <ac:spMk id="35" creationId="{228BFF31-95DE-14FA-A1D2-A1BCF6B4D95A}"/>
          </ac:spMkLst>
        </pc:spChg>
        <pc:picChg chg="add mod modCrop">
          <ac:chgData name="Sarah Detwiler" userId="3d5100d8-aaa0-42b6-8233-af09b39f17d9" providerId="ADAL" clId="{33DAF689-E81A-43F4-882E-ACFCD1085BDC}" dt="2024-07-02T11:57:27.592" v="7777" actId="1076"/>
          <ac:picMkLst>
            <pc:docMk/>
            <pc:sldMk cId="3683049602" sldId="272"/>
            <ac:picMk id="6" creationId="{E9C565DE-4038-B355-2F1B-720DBCECE20D}"/>
          </ac:picMkLst>
        </pc:picChg>
        <pc:picChg chg="add del mod modCrop">
          <ac:chgData name="Sarah Detwiler" userId="3d5100d8-aaa0-42b6-8233-af09b39f17d9" providerId="ADAL" clId="{33DAF689-E81A-43F4-882E-ACFCD1085BDC}" dt="2024-07-02T11:46:58.533" v="7636" actId="478"/>
          <ac:picMkLst>
            <pc:docMk/>
            <pc:sldMk cId="3683049602" sldId="272"/>
            <ac:picMk id="8" creationId="{765A6D2D-CFDA-9C83-5130-9894F0FF8099}"/>
          </ac:picMkLst>
        </pc:picChg>
        <pc:picChg chg="add del mod">
          <ac:chgData name="Sarah Detwiler" userId="3d5100d8-aaa0-42b6-8233-af09b39f17d9" providerId="ADAL" clId="{33DAF689-E81A-43F4-882E-ACFCD1085BDC}" dt="2024-07-02T11:45:06.086" v="7603" actId="478"/>
          <ac:picMkLst>
            <pc:docMk/>
            <pc:sldMk cId="3683049602" sldId="272"/>
            <ac:picMk id="10" creationId="{5356C9D7-23DB-557E-AF2F-83E76580FA6A}"/>
          </ac:picMkLst>
        </pc:picChg>
        <pc:picChg chg="add del mod">
          <ac:chgData name="Sarah Detwiler" userId="3d5100d8-aaa0-42b6-8233-af09b39f17d9" providerId="ADAL" clId="{33DAF689-E81A-43F4-882E-ACFCD1085BDC}" dt="2024-07-02T11:45:06.460" v="7604" actId="478"/>
          <ac:picMkLst>
            <pc:docMk/>
            <pc:sldMk cId="3683049602" sldId="272"/>
            <ac:picMk id="22" creationId="{50647740-CB2B-6ED9-547B-CD9143BF2B92}"/>
          </ac:picMkLst>
        </pc:picChg>
        <pc:picChg chg="add mod">
          <ac:chgData name="Sarah Detwiler" userId="3d5100d8-aaa0-42b6-8233-af09b39f17d9" providerId="ADAL" clId="{33DAF689-E81A-43F4-882E-ACFCD1085BDC}" dt="2024-07-02T11:47:46.516" v="7654" actId="1076"/>
          <ac:picMkLst>
            <pc:docMk/>
            <pc:sldMk cId="3683049602" sldId="272"/>
            <ac:picMk id="23" creationId="{1B79DC6F-9514-E63B-6D06-976901DAB2CE}"/>
          </ac:picMkLst>
        </pc:picChg>
        <pc:picChg chg="add mod">
          <ac:chgData name="Sarah Detwiler" userId="3d5100d8-aaa0-42b6-8233-af09b39f17d9" providerId="ADAL" clId="{33DAF689-E81A-43F4-882E-ACFCD1085BDC}" dt="2024-07-02T11:47:29.884" v="7650" actId="1076"/>
          <ac:picMkLst>
            <pc:docMk/>
            <pc:sldMk cId="3683049602" sldId="272"/>
            <ac:picMk id="24" creationId="{4259B953-71DC-62DC-D79F-9D3339AC44CF}"/>
          </ac:picMkLst>
        </pc:picChg>
        <pc:picChg chg="add del mod">
          <ac:chgData name="Sarah Detwiler" userId="3d5100d8-aaa0-42b6-8233-af09b39f17d9" providerId="ADAL" clId="{33DAF689-E81A-43F4-882E-ACFCD1085BDC}" dt="2024-07-02T11:47:15.001" v="7643" actId="478"/>
          <ac:picMkLst>
            <pc:docMk/>
            <pc:sldMk cId="3683049602" sldId="272"/>
            <ac:picMk id="25" creationId="{B6C03C36-0011-BB6E-6C19-5F4720135DF9}"/>
          </ac:picMkLst>
        </pc:picChg>
        <pc:picChg chg="add mod">
          <ac:chgData name="Sarah Detwiler" userId="3d5100d8-aaa0-42b6-8233-af09b39f17d9" providerId="ADAL" clId="{33DAF689-E81A-43F4-882E-ACFCD1085BDC}" dt="2024-07-02T11:57:27.592" v="7777" actId="1076"/>
          <ac:picMkLst>
            <pc:docMk/>
            <pc:sldMk cId="3683049602" sldId="272"/>
            <ac:picMk id="26" creationId="{9E07BF84-ACC6-9DF5-92C7-45B170CC695F}"/>
          </ac:picMkLst>
        </pc:picChg>
        <pc:picChg chg="add mod">
          <ac:chgData name="Sarah Detwiler" userId="3d5100d8-aaa0-42b6-8233-af09b39f17d9" providerId="ADAL" clId="{33DAF689-E81A-43F4-882E-ACFCD1085BDC}" dt="2024-07-02T11:47:33.492" v="7651" actId="1076"/>
          <ac:picMkLst>
            <pc:docMk/>
            <pc:sldMk cId="3683049602" sldId="272"/>
            <ac:picMk id="27" creationId="{24FB401A-B5D8-F310-83CF-6E39BFA49A93}"/>
          </ac:picMkLst>
        </pc:picChg>
        <pc:picChg chg="add mod">
          <ac:chgData name="Sarah Detwiler" userId="3d5100d8-aaa0-42b6-8233-af09b39f17d9" providerId="ADAL" clId="{33DAF689-E81A-43F4-882E-ACFCD1085BDC}" dt="2024-07-02T11:47:44.358" v="7653" actId="1076"/>
          <ac:picMkLst>
            <pc:docMk/>
            <pc:sldMk cId="3683049602" sldId="272"/>
            <ac:picMk id="28" creationId="{39EBA260-6AC0-750F-7E4A-CEB3134FA361}"/>
          </ac:picMkLst>
        </pc:picChg>
        <pc:picChg chg="add del mod modCrop">
          <ac:chgData name="Sarah Detwiler" userId="3d5100d8-aaa0-42b6-8233-af09b39f17d9" providerId="ADAL" clId="{33DAF689-E81A-43F4-882E-ACFCD1085BDC}" dt="2024-07-02T11:54:59.457" v="7734" actId="478"/>
          <ac:picMkLst>
            <pc:docMk/>
            <pc:sldMk cId="3683049602" sldId="272"/>
            <ac:picMk id="37" creationId="{61C86973-7C04-167C-8401-21008A2CB16C}"/>
          </ac:picMkLst>
        </pc:picChg>
        <pc:picChg chg="add del mod">
          <ac:chgData name="Sarah Detwiler" userId="3d5100d8-aaa0-42b6-8233-af09b39f17d9" providerId="ADAL" clId="{33DAF689-E81A-43F4-882E-ACFCD1085BDC}" dt="2024-07-02T11:55:00.746" v="7736" actId="478"/>
          <ac:picMkLst>
            <pc:docMk/>
            <pc:sldMk cId="3683049602" sldId="272"/>
            <ac:picMk id="38" creationId="{E4B24CFD-053C-C843-EFC0-BA35D180D59F}"/>
          </ac:picMkLst>
        </pc:picChg>
        <pc:picChg chg="add del mod">
          <ac:chgData name="Sarah Detwiler" userId="3d5100d8-aaa0-42b6-8233-af09b39f17d9" providerId="ADAL" clId="{33DAF689-E81A-43F4-882E-ACFCD1085BDC}" dt="2024-07-02T11:55:00.023" v="7735" actId="478"/>
          <ac:picMkLst>
            <pc:docMk/>
            <pc:sldMk cId="3683049602" sldId="272"/>
            <ac:picMk id="39" creationId="{E9C64B23-C583-80DD-15B8-CA183871C205}"/>
          </ac:picMkLst>
        </pc:picChg>
        <pc:picChg chg="add del mod modCrop">
          <ac:chgData name="Sarah Detwiler" userId="3d5100d8-aaa0-42b6-8233-af09b39f17d9" providerId="ADAL" clId="{33DAF689-E81A-43F4-882E-ACFCD1085BDC}" dt="2024-07-02T11:56:15.428" v="7747" actId="478"/>
          <ac:picMkLst>
            <pc:docMk/>
            <pc:sldMk cId="3683049602" sldId="272"/>
            <ac:picMk id="41" creationId="{074EC49B-B506-CAFE-F73A-CC438F515281}"/>
          </ac:picMkLst>
        </pc:picChg>
        <pc:picChg chg="add del mod">
          <ac:chgData name="Sarah Detwiler" userId="3d5100d8-aaa0-42b6-8233-af09b39f17d9" providerId="ADAL" clId="{33DAF689-E81A-43F4-882E-ACFCD1085BDC}" dt="2024-07-02T12:30:24.538" v="8281" actId="21"/>
          <ac:picMkLst>
            <pc:docMk/>
            <pc:sldMk cId="3683049602" sldId="272"/>
            <ac:picMk id="48" creationId="{8D602450-DBF0-648B-5862-B8C6240D1A2E}"/>
          </ac:picMkLst>
        </pc:picChg>
        <pc:picChg chg="add mod modCrop">
          <ac:chgData name="Sarah Detwiler" userId="3d5100d8-aaa0-42b6-8233-af09b39f17d9" providerId="ADAL" clId="{33DAF689-E81A-43F4-882E-ACFCD1085BDC}" dt="2024-07-02T12:31:56.600" v="8300" actId="14861"/>
          <ac:picMkLst>
            <pc:docMk/>
            <pc:sldMk cId="3683049602" sldId="272"/>
            <ac:picMk id="49" creationId="{8D602450-DBF0-648B-5862-B8C6240D1A2E}"/>
          </ac:picMkLst>
        </pc:picChg>
        <pc:cxnChg chg="add del mod">
          <ac:chgData name="Sarah Detwiler" userId="3d5100d8-aaa0-42b6-8233-af09b39f17d9" providerId="ADAL" clId="{33DAF689-E81A-43F4-882E-ACFCD1085BDC}" dt="2024-07-02T11:50:27.673" v="7694" actId="478"/>
          <ac:cxnSpMkLst>
            <pc:docMk/>
            <pc:sldMk cId="3683049602" sldId="272"/>
            <ac:cxnSpMk id="30" creationId="{77D425D8-AD49-3A10-531C-CBF9868C4314}"/>
          </ac:cxnSpMkLst>
        </pc:cxnChg>
        <pc:cxnChg chg="add del mod">
          <ac:chgData name="Sarah Detwiler" userId="3d5100d8-aaa0-42b6-8233-af09b39f17d9" providerId="ADAL" clId="{33DAF689-E81A-43F4-882E-ACFCD1085BDC}" dt="2024-07-02T11:50:26.822" v="7693" actId="478"/>
          <ac:cxnSpMkLst>
            <pc:docMk/>
            <pc:sldMk cId="3683049602" sldId="272"/>
            <ac:cxnSpMk id="32" creationId="{69319DA0-E669-903B-4308-56BB2E2E86A8}"/>
          </ac:cxnSpMkLst>
        </pc:cxnChg>
        <pc:cxnChg chg="add mod">
          <ac:chgData name="Sarah Detwiler" userId="3d5100d8-aaa0-42b6-8233-af09b39f17d9" providerId="ADAL" clId="{33DAF689-E81A-43F4-882E-ACFCD1085BDC}" dt="2024-07-02T11:57:31.862" v="7778" actId="1076"/>
          <ac:cxnSpMkLst>
            <pc:docMk/>
            <pc:sldMk cId="3683049602" sldId="272"/>
            <ac:cxnSpMk id="43" creationId="{24C656AB-8DE4-8BDF-AD40-2D879E006566}"/>
          </ac:cxnSpMkLst>
        </pc:cxnChg>
        <pc:cxnChg chg="add mod">
          <ac:chgData name="Sarah Detwiler" userId="3d5100d8-aaa0-42b6-8233-af09b39f17d9" providerId="ADAL" clId="{33DAF689-E81A-43F4-882E-ACFCD1085BDC}" dt="2024-07-02T11:57:31.862" v="7778" actId="1076"/>
          <ac:cxnSpMkLst>
            <pc:docMk/>
            <pc:sldMk cId="3683049602" sldId="272"/>
            <ac:cxnSpMk id="45" creationId="{5218DA56-B2FC-D032-CC17-EBD7CAF973B6}"/>
          </ac:cxnSpMkLst>
        </pc:cxnChg>
      </pc:sldChg>
      <pc:sldChg chg="addSp delSp modSp add del mod">
        <pc:chgData name="Sarah Detwiler" userId="3d5100d8-aaa0-42b6-8233-af09b39f17d9" providerId="ADAL" clId="{33DAF689-E81A-43F4-882E-ACFCD1085BDC}" dt="2024-06-30T06:19:19.010" v="3637" actId="47"/>
        <pc:sldMkLst>
          <pc:docMk/>
          <pc:sldMk cId="144920630" sldId="273"/>
        </pc:sldMkLst>
        <pc:spChg chg="del">
          <ac:chgData name="Sarah Detwiler" userId="3d5100d8-aaa0-42b6-8233-af09b39f17d9" providerId="ADAL" clId="{33DAF689-E81A-43F4-882E-ACFCD1085BDC}" dt="2024-06-30T06:02:08.606" v="3455" actId="21"/>
          <ac:spMkLst>
            <pc:docMk/>
            <pc:sldMk cId="144920630" sldId="273"/>
            <ac:spMk id="2" creationId="{FA1B174E-B39B-65EF-9E94-EF3CF26E931E}"/>
          </ac:spMkLst>
        </pc:spChg>
        <pc:spChg chg="add mod">
          <ac:chgData name="Sarah Detwiler" userId="3d5100d8-aaa0-42b6-8233-af09b39f17d9" providerId="ADAL" clId="{33DAF689-E81A-43F4-882E-ACFCD1085BDC}" dt="2024-06-30T06:09:27.638" v="3620" actId="113"/>
          <ac:spMkLst>
            <pc:docMk/>
            <pc:sldMk cId="144920630" sldId="273"/>
            <ac:spMk id="7" creationId="{C07423C3-6BAF-AABD-F06F-1F5220A601FE}"/>
          </ac:spMkLst>
        </pc:spChg>
        <pc:picChg chg="add mod modCrop">
          <ac:chgData name="Sarah Detwiler" userId="3d5100d8-aaa0-42b6-8233-af09b39f17d9" providerId="ADAL" clId="{33DAF689-E81A-43F4-882E-ACFCD1085BDC}" dt="2024-06-30T06:08:36.350" v="3607" actId="1076"/>
          <ac:picMkLst>
            <pc:docMk/>
            <pc:sldMk cId="144920630" sldId="273"/>
            <ac:picMk id="4" creationId="{9F9A078E-CC1A-057F-5891-9DC795015B65}"/>
          </ac:picMkLst>
        </pc:picChg>
        <pc:picChg chg="del">
          <ac:chgData name="Sarah Detwiler" userId="3d5100d8-aaa0-42b6-8233-af09b39f17d9" providerId="ADAL" clId="{33DAF689-E81A-43F4-882E-ACFCD1085BDC}" dt="2024-06-30T05:41:09.409" v="2362" actId="478"/>
          <ac:picMkLst>
            <pc:docMk/>
            <pc:sldMk cId="144920630" sldId="273"/>
            <ac:picMk id="5" creationId="{D7A6C33F-74D9-8915-520A-AA257F665844}"/>
          </ac:picMkLst>
        </pc:picChg>
      </pc:sldChg>
      <pc:sldChg chg="addSp delSp modSp add del mod ord">
        <pc:chgData name="Sarah Detwiler" userId="3d5100d8-aaa0-42b6-8233-af09b39f17d9" providerId="ADAL" clId="{33DAF689-E81A-43F4-882E-ACFCD1085BDC}" dt="2024-07-02T10:53:24.485" v="6953" actId="47"/>
        <pc:sldMkLst>
          <pc:docMk/>
          <pc:sldMk cId="4088412803" sldId="274"/>
        </pc:sldMkLst>
        <pc:spChg chg="del mod">
          <ac:chgData name="Sarah Detwiler" userId="3d5100d8-aaa0-42b6-8233-af09b39f17d9" providerId="ADAL" clId="{33DAF689-E81A-43F4-882E-ACFCD1085BDC}" dt="2024-07-02T10:51:18.570" v="6930" actId="478"/>
          <ac:spMkLst>
            <pc:docMk/>
            <pc:sldMk cId="4088412803" sldId="274"/>
            <ac:spMk id="2" creationId="{9127C6D2-C52E-CFC9-F928-DEAF88F7BA78}"/>
          </ac:spMkLst>
        </pc:spChg>
        <pc:spChg chg="del mod">
          <ac:chgData name="Sarah Detwiler" userId="3d5100d8-aaa0-42b6-8233-af09b39f17d9" providerId="ADAL" clId="{33DAF689-E81A-43F4-882E-ACFCD1085BDC}" dt="2024-07-02T10:51:20.705" v="6931" actId="478"/>
          <ac:spMkLst>
            <pc:docMk/>
            <pc:sldMk cId="4088412803" sldId="274"/>
            <ac:spMk id="3" creationId="{7A9D52D4-EF47-039F-095B-1ACAB814A6F5}"/>
          </ac:spMkLst>
        </pc:spChg>
        <pc:spChg chg="add del mod">
          <ac:chgData name="Sarah Detwiler" userId="3d5100d8-aaa0-42b6-8233-af09b39f17d9" providerId="ADAL" clId="{33DAF689-E81A-43F4-882E-ACFCD1085BDC}" dt="2024-07-02T10:51:21.694" v="6932" actId="478"/>
          <ac:spMkLst>
            <pc:docMk/>
            <pc:sldMk cId="4088412803" sldId="274"/>
            <ac:spMk id="6" creationId="{1743494B-7F6C-8C35-3456-05E0D7E49273}"/>
          </ac:spMkLst>
        </pc:spChg>
        <pc:spChg chg="add del mod">
          <ac:chgData name="Sarah Detwiler" userId="3d5100d8-aaa0-42b6-8233-af09b39f17d9" providerId="ADAL" clId="{33DAF689-E81A-43F4-882E-ACFCD1085BDC}" dt="2024-07-02T10:51:22.928" v="6933" actId="478"/>
          <ac:spMkLst>
            <pc:docMk/>
            <pc:sldMk cId="4088412803" sldId="274"/>
            <ac:spMk id="8" creationId="{2C74699F-6BC0-0319-ACA7-71025D2FECE8}"/>
          </ac:spMkLst>
        </pc:spChg>
        <pc:spChg chg="add del mod">
          <ac:chgData name="Sarah Detwiler" userId="3d5100d8-aaa0-42b6-8233-af09b39f17d9" providerId="ADAL" clId="{33DAF689-E81A-43F4-882E-ACFCD1085BDC}" dt="2024-07-02T10:52:04.868" v="6945" actId="478"/>
          <ac:spMkLst>
            <pc:docMk/>
            <pc:sldMk cId="4088412803" sldId="274"/>
            <ac:spMk id="9" creationId="{3DC2012C-05DA-1DF2-609F-53849DE681F5}"/>
          </ac:spMkLst>
        </pc:spChg>
        <pc:picChg chg="add del mod">
          <ac:chgData name="Sarah Detwiler" userId="3d5100d8-aaa0-42b6-8233-af09b39f17d9" providerId="ADAL" clId="{33DAF689-E81A-43F4-882E-ACFCD1085BDC}" dt="2024-06-30T06:01:48.289" v="3451" actId="21"/>
          <ac:picMkLst>
            <pc:docMk/>
            <pc:sldMk cId="4088412803" sldId="274"/>
            <ac:picMk id="6" creationId="{9F9A078E-CC1A-057F-5891-9DC795015B65}"/>
          </ac:picMkLst>
        </pc:picChg>
        <pc:picChg chg="add del mod">
          <ac:chgData name="Sarah Detwiler" userId="3d5100d8-aaa0-42b6-8233-af09b39f17d9" providerId="ADAL" clId="{33DAF689-E81A-43F4-882E-ACFCD1085BDC}" dt="2024-07-02T10:53:23.291" v="6952" actId="21"/>
          <ac:picMkLst>
            <pc:docMk/>
            <pc:sldMk cId="4088412803" sldId="274"/>
            <ac:picMk id="10" creationId="{59C4F2D3-9082-15CB-78D1-B234D2906C47}"/>
          </ac:picMkLst>
        </pc:picChg>
      </pc:sldChg>
      <pc:sldChg chg="addSp delSp modSp add mod ord modNotesTx">
        <pc:chgData name="Sarah Detwiler" userId="3d5100d8-aaa0-42b6-8233-af09b39f17d9" providerId="ADAL" clId="{33DAF689-E81A-43F4-882E-ACFCD1085BDC}" dt="2024-07-02T12:57:29.024" v="8619"/>
        <pc:sldMkLst>
          <pc:docMk/>
          <pc:sldMk cId="2272553441" sldId="275"/>
        </pc:sldMkLst>
        <pc:spChg chg="del mod">
          <ac:chgData name="Sarah Detwiler" userId="3d5100d8-aaa0-42b6-8233-af09b39f17d9" providerId="ADAL" clId="{33DAF689-E81A-43F4-882E-ACFCD1085BDC}" dt="2024-06-30T06:04:30.357" v="3485" actId="478"/>
          <ac:spMkLst>
            <pc:docMk/>
            <pc:sldMk cId="2272553441" sldId="275"/>
            <ac:spMk id="2" creationId="{9127C6D2-C52E-CFC9-F928-DEAF88F7BA78}"/>
          </ac:spMkLst>
        </pc:spChg>
        <pc:spChg chg="del">
          <ac:chgData name="Sarah Detwiler" userId="3d5100d8-aaa0-42b6-8233-af09b39f17d9" providerId="ADAL" clId="{33DAF689-E81A-43F4-882E-ACFCD1085BDC}" dt="2024-06-30T06:02:57.605" v="3460" actId="478"/>
          <ac:spMkLst>
            <pc:docMk/>
            <pc:sldMk cId="2272553441" sldId="275"/>
            <ac:spMk id="3" creationId="{7A9D52D4-EF47-039F-095B-1ACAB814A6F5}"/>
          </ac:spMkLst>
        </pc:spChg>
        <pc:spChg chg="add del mod">
          <ac:chgData name="Sarah Detwiler" userId="3d5100d8-aaa0-42b6-8233-af09b39f17d9" providerId="ADAL" clId="{33DAF689-E81A-43F4-882E-ACFCD1085BDC}" dt="2024-06-30T06:03:00.836" v="3461" actId="478"/>
          <ac:spMkLst>
            <pc:docMk/>
            <pc:sldMk cId="2272553441" sldId="275"/>
            <ac:spMk id="7" creationId="{037E17C9-D735-D6FE-A714-718643D74E96}"/>
          </ac:spMkLst>
        </pc:spChg>
        <pc:spChg chg="add del mod">
          <ac:chgData name="Sarah Detwiler" userId="3d5100d8-aaa0-42b6-8233-af09b39f17d9" providerId="ADAL" clId="{33DAF689-E81A-43F4-882E-ACFCD1085BDC}" dt="2024-06-30T06:04:32.820" v="3486" actId="478"/>
          <ac:spMkLst>
            <pc:docMk/>
            <pc:sldMk cId="2272553441" sldId="275"/>
            <ac:spMk id="9" creationId="{96DF8152-0B0D-AE1A-4E00-24242E7AEBAE}"/>
          </ac:spMkLst>
        </pc:spChg>
        <pc:spChg chg="add mod">
          <ac:chgData name="Sarah Detwiler" userId="3d5100d8-aaa0-42b6-8233-af09b39f17d9" providerId="ADAL" clId="{33DAF689-E81A-43F4-882E-ACFCD1085BDC}" dt="2024-07-02T12:09:27.789" v="7908" actId="948"/>
          <ac:spMkLst>
            <pc:docMk/>
            <pc:sldMk cId="2272553441" sldId="275"/>
            <ac:spMk id="10" creationId="{47B39F3B-BA77-CB74-F1B7-40E576609750}"/>
          </ac:spMkLst>
        </pc:spChg>
        <pc:picChg chg="add del mod">
          <ac:chgData name="Sarah Detwiler" userId="3d5100d8-aaa0-42b6-8233-af09b39f17d9" providerId="ADAL" clId="{33DAF689-E81A-43F4-882E-ACFCD1085BDC}" dt="2024-07-02T12:43:01.103" v="8430" actId="478"/>
          <ac:picMkLst>
            <pc:docMk/>
            <pc:sldMk cId="2272553441" sldId="275"/>
            <ac:picMk id="2" creationId="{F7DD77DA-89C1-0D5D-361D-FFE30AEA1F45}"/>
          </ac:picMkLst>
        </pc:picChg>
        <pc:picChg chg="add mod modCrop">
          <ac:chgData name="Sarah Detwiler" userId="3d5100d8-aaa0-42b6-8233-af09b39f17d9" providerId="ADAL" clId="{33DAF689-E81A-43F4-882E-ACFCD1085BDC}" dt="2024-07-02T12:08:39.177" v="7901" actId="1038"/>
          <ac:picMkLst>
            <pc:docMk/>
            <pc:sldMk cId="2272553441" sldId="275"/>
            <ac:picMk id="5" creationId="{546B3952-40A1-932B-FE78-335F984CACA4}"/>
          </ac:picMkLst>
        </pc:picChg>
      </pc:sldChg>
      <pc:sldChg chg="addSp delSp modSp add mod ord modNotesTx">
        <pc:chgData name="Sarah Detwiler" userId="3d5100d8-aaa0-42b6-8233-af09b39f17d9" providerId="ADAL" clId="{33DAF689-E81A-43F4-882E-ACFCD1085BDC}" dt="2024-07-02T12:57:35.758" v="8620"/>
        <pc:sldMkLst>
          <pc:docMk/>
          <pc:sldMk cId="3533895313" sldId="276"/>
        </pc:sldMkLst>
        <pc:spChg chg="mod ord">
          <ac:chgData name="Sarah Detwiler" userId="3d5100d8-aaa0-42b6-8233-af09b39f17d9" providerId="ADAL" clId="{33DAF689-E81A-43F4-882E-ACFCD1085BDC}" dt="2024-07-02T12:24:55.279" v="8249" actId="14838"/>
          <ac:spMkLst>
            <pc:docMk/>
            <pc:sldMk cId="3533895313" sldId="276"/>
            <ac:spMk id="2" creationId="{6737A165-0069-2B71-3611-76F76E6FE0D1}"/>
          </ac:spMkLst>
        </pc:spChg>
        <pc:spChg chg="del">
          <ac:chgData name="Sarah Detwiler" userId="3d5100d8-aaa0-42b6-8233-af09b39f17d9" providerId="ADAL" clId="{33DAF689-E81A-43F4-882E-ACFCD1085BDC}" dt="2024-06-30T06:17:06.010" v="3635" actId="26606"/>
          <ac:spMkLst>
            <pc:docMk/>
            <pc:sldMk cId="3533895313" sldId="276"/>
            <ac:spMk id="3" creationId="{2AC615DC-D2A7-BBF9-8D02-014E1BD764B6}"/>
          </ac:spMkLst>
        </pc:spChg>
        <pc:spChg chg="ord">
          <ac:chgData name="Sarah Detwiler" userId="3d5100d8-aaa0-42b6-8233-af09b39f17d9" providerId="ADAL" clId="{33DAF689-E81A-43F4-882E-ACFCD1085BDC}" dt="2024-06-30T06:17:06.010" v="3635" actId="26606"/>
          <ac:spMkLst>
            <pc:docMk/>
            <pc:sldMk cId="3533895313" sldId="276"/>
            <ac:spMk id="5" creationId="{6D5DF8BA-01C6-CB89-4019-737E16163115}"/>
          </ac:spMkLst>
        </pc:spChg>
        <pc:spChg chg="add mod">
          <ac:chgData name="Sarah Detwiler" userId="3d5100d8-aaa0-42b6-8233-af09b39f17d9" providerId="ADAL" clId="{33DAF689-E81A-43F4-882E-ACFCD1085BDC}" dt="2024-06-30T06:21:55.656" v="3643" actId="1076"/>
          <ac:spMkLst>
            <pc:docMk/>
            <pc:sldMk cId="3533895313" sldId="276"/>
            <ac:spMk id="9" creationId="{99BE98DC-1F08-34D1-8369-9D74EB55C73D}"/>
          </ac:spMkLst>
        </pc:spChg>
        <pc:spChg chg="add">
          <ac:chgData name="Sarah Detwiler" userId="3d5100d8-aaa0-42b6-8233-af09b39f17d9" providerId="ADAL" clId="{33DAF689-E81A-43F4-882E-ACFCD1085BDC}" dt="2024-06-30T06:17:06.010" v="3635" actId="26606"/>
          <ac:spMkLst>
            <pc:docMk/>
            <pc:sldMk cId="3533895313" sldId="276"/>
            <ac:spMk id="22" creationId="{D23E4989-97C9-4BC1-8BB8-0F3430D3BF7B}"/>
          </ac:spMkLst>
        </pc:spChg>
        <pc:spChg chg="add">
          <ac:chgData name="Sarah Detwiler" userId="3d5100d8-aaa0-42b6-8233-af09b39f17d9" providerId="ADAL" clId="{33DAF689-E81A-43F4-882E-ACFCD1085BDC}" dt="2024-06-30T06:17:06.010" v="3635" actId="26606"/>
          <ac:spMkLst>
            <pc:docMk/>
            <pc:sldMk cId="3533895313" sldId="276"/>
            <ac:spMk id="28" creationId="{F8DA1752-047B-4B49-AD07-79C09057133D}"/>
          </ac:spMkLst>
        </pc:spChg>
        <pc:grpChg chg="add">
          <ac:chgData name="Sarah Detwiler" userId="3d5100d8-aaa0-42b6-8233-af09b39f17d9" providerId="ADAL" clId="{33DAF689-E81A-43F4-882E-ACFCD1085BDC}" dt="2024-06-30T06:17:06.010" v="3635" actId="26606"/>
          <ac:grpSpMkLst>
            <pc:docMk/>
            <pc:sldMk cId="3533895313" sldId="276"/>
            <ac:grpSpMk id="13" creationId="{9D665BE0-1A25-4A6A-BDD9-335ED3F73FAE}"/>
          </ac:grpSpMkLst>
        </pc:grpChg>
        <pc:grpChg chg="add">
          <ac:chgData name="Sarah Detwiler" userId="3d5100d8-aaa0-42b6-8233-af09b39f17d9" providerId="ADAL" clId="{33DAF689-E81A-43F4-882E-ACFCD1085BDC}" dt="2024-06-30T06:17:06.010" v="3635" actId="26606"/>
          <ac:grpSpMkLst>
            <pc:docMk/>
            <pc:sldMk cId="3533895313" sldId="276"/>
            <ac:grpSpMk id="24" creationId="{0B8BCB33-C5AA-41E3-9C7D-1DC836C636D9}"/>
          </ac:grpSpMkLst>
        </pc:grpChg>
        <pc:picChg chg="add mod">
          <ac:chgData name="Sarah Detwiler" userId="3d5100d8-aaa0-42b6-8233-af09b39f17d9" providerId="ADAL" clId="{33DAF689-E81A-43F4-882E-ACFCD1085BDC}" dt="2024-06-30T06:49:30.936" v="3698" actId="1076"/>
          <ac:picMkLst>
            <pc:docMk/>
            <pc:sldMk cId="3533895313" sldId="276"/>
            <ac:picMk id="4" creationId="{BCFBA44D-0AA7-0AD7-0B4F-9C90D85F5D6E}"/>
          </ac:picMkLst>
        </pc:picChg>
        <pc:picChg chg="add mod ord">
          <ac:chgData name="Sarah Detwiler" userId="3d5100d8-aaa0-42b6-8233-af09b39f17d9" providerId="ADAL" clId="{33DAF689-E81A-43F4-882E-ACFCD1085BDC}" dt="2024-06-30T06:49:30.936" v="3698" actId="1076"/>
          <ac:picMkLst>
            <pc:docMk/>
            <pc:sldMk cId="3533895313" sldId="276"/>
            <ac:picMk id="6" creationId="{AEB8BBEB-967D-AB4E-00D3-991863E34369}"/>
          </ac:picMkLst>
        </pc:picChg>
        <pc:picChg chg="add mod">
          <ac:chgData name="Sarah Detwiler" userId="3d5100d8-aaa0-42b6-8233-af09b39f17d9" providerId="ADAL" clId="{33DAF689-E81A-43F4-882E-ACFCD1085BDC}" dt="2024-06-30T06:49:30.936" v="3698" actId="1076"/>
          <ac:picMkLst>
            <pc:docMk/>
            <pc:sldMk cId="3533895313" sldId="276"/>
            <ac:picMk id="8" creationId="{B581B7BC-C404-1730-FC2E-2ABA927E1F99}"/>
          </ac:picMkLst>
        </pc:picChg>
      </pc:sldChg>
      <pc:sldChg chg="delSp add del ord setBg delDesignElem">
        <pc:chgData name="Sarah Detwiler" userId="3d5100d8-aaa0-42b6-8233-af09b39f17d9" providerId="ADAL" clId="{33DAF689-E81A-43F4-882E-ACFCD1085BDC}" dt="2024-06-30T06:58:03.041" v="3967" actId="47"/>
        <pc:sldMkLst>
          <pc:docMk/>
          <pc:sldMk cId="1622370525" sldId="319"/>
        </pc:sldMkLst>
        <pc:spChg chg="del">
          <ac:chgData name="Sarah Detwiler" userId="3d5100d8-aaa0-42b6-8233-af09b39f17d9" providerId="ADAL" clId="{33DAF689-E81A-43F4-882E-ACFCD1085BDC}" dt="2024-06-30T06:50:15.109" v="3700"/>
          <ac:spMkLst>
            <pc:docMk/>
            <pc:sldMk cId="1622370525" sldId="319"/>
            <ac:spMk id="17" creationId="{712E451E-151A-4910-BF41-6A040B65982B}"/>
          </ac:spMkLst>
        </pc:spChg>
        <pc:spChg chg="del">
          <ac:chgData name="Sarah Detwiler" userId="3d5100d8-aaa0-42b6-8233-af09b39f17d9" providerId="ADAL" clId="{33DAF689-E81A-43F4-882E-ACFCD1085BDC}" dt="2024-06-30T06:50:15.109" v="3700"/>
          <ac:spMkLst>
            <pc:docMk/>
            <pc:sldMk cId="1622370525" sldId="319"/>
            <ac:spMk id="19" creationId="{C296EFE4-A70C-4388-9A15-3F657B6615FD}"/>
          </ac:spMkLst>
        </pc:spChg>
        <pc:spChg chg="del">
          <ac:chgData name="Sarah Detwiler" userId="3d5100d8-aaa0-42b6-8233-af09b39f17d9" providerId="ADAL" clId="{33DAF689-E81A-43F4-882E-ACFCD1085BDC}" dt="2024-06-30T06:50:15.109" v="3700"/>
          <ac:spMkLst>
            <pc:docMk/>
            <pc:sldMk cId="1622370525" sldId="319"/>
            <ac:spMk id="21" creationId="{425EBAFC-9388-432A-BCFD-EEA2F410D8EC}"/>
          </ac:spMkLst>
        </pc:spChg>
        <pc:spChg chg="del">
          <ac:chgData name="Sarah Detwiler" userId="3d5100d8-aaa0-42b6-8233-af09b39f17d9" providerId="ADAL" clId="{33DAF689-E81A-43F4-882E-ACFCD1085BDC}" dt="2024-06-30T06:50:15.109" v="3700"/>
          <ac:spMkLst>
            <pc:docMk/>
            <pc:sldMk cId="1622370525" sldId="319"/>
            <ac:spMk id="33" creationId="{73C0A186-7444-4460-9C37-532E7671E99E}"/>
          </ac:spMkLst>
        </pc:spChg>
        <pc:grpChg chg="del">
          <ac:chgData name="Sarah Detwiler" userId="3d5100d8-aaa0-42b6-8233-af09b39f17d9" providerId="ADAL" clId="{33DAF689-E81A-43F4-882E-ACFCD1085BDC}" dt="2024-06-30T06:50:15.109" v="3700"/>
          <ac:grpSpMkLst>
            <pc:docMk/>
            <pc:sldMk cId="1622370525" sldId="319"/>
            <ac:grpSpMk id="11" creationId="{93E10248-AF0E-477D-B4D2-47C02CE4E353}"/>
          </ac:grpSpMkLst>
        </pc:grpChg>
      </pc:sldChg>
      <pc:sldChg chg="addSp delSp modSp add mod ord modNotesTx">
        <pc:chgData name="Sarah Detwiler" userId="3d5100d8-aaa0-42b6-8233-af09b39f17d9" providerId="ADAL" clId="{33DAF689-E81A-43F4-882E-ACFCD1085BDC}" dt="2024-07-02T12:58:40.467" v="8629" actId="1076"/>
        <pc:sldMkLst>
          <pc:docMk/>
          <pc:sldMk cId="732424737" sldId="320"/>
        </pc:sldMkLst>
        <pc:spChg chg="mod">
          <ac:chgData name="Sarah Detwiler" userId="3d5100d8-aaa0-42b6-8233-af09b39f17d9" providerId="ADAL" clId="{33DAF689-E81A-43F4-882E-ACFCD1085BDC}" dt="2024-07-02T12:33:23.805" v="8318" actId="1076"/>
          <ac:spMkLst>
            <pc:docMk/>
            <pc:sldMk cId="732424737" sldId="320"/>
            <ac:spMk id="2" creationId="{9127C6D2-C52E-CFC9-F928-DEAF88F7BA78}"/>
          </ac:spMkLst>
        </pc:spChg>
        <pc:spChg chg="del">
          <ac:chgData name="Sarah Detwiler" userId="3d5100d8-aaa0-42b6-8233-af09b39f17d9" providerId="ADAL" clId="{33DAF689-E81A-43F4-882E-ACFCD1085BDC}" dt="2024-07-02T12:33:35.925" v="8345" actId="21"/>
          <ac:spMkLst>
            <pc:docMk/>
            <pc:sldMk cId="732424737" sldId="320"/>
            <ac:spMk id="3" creationId="{7A9D52D4-EF47-039F-095B-1ACAB814A6F5}"/>
          </ac:spMkLst>
        </pc:spChg>
        <pc:spChg chg="add del mod">
          <ac:chgData name="Sarah Detwiler" userId="3d5100d8-aaa0-42b6-8233-af09b39f17d9" providerId="ADAL" clId="{33DAF689-E81A-43F4-882E-ACFCD1085BDC}" dt="2024-06-30T07:06:16.252" v="4100" actId="478"/>
          <ac:spMkLst>
            <pc:docMk/>
            <pc:sldMk cId="732424737" sldId="320"/>
            <ac:spMk id="6" creationId="{959A4B3E-D36F-7AB6-ABAF-A12F82586C90}"/>
          </ac:spMkLst>
        </pc:spChg>
        <pc:spChg chg="add del mod">
          <ac:chgData name="Sarah Detwiler" userId="3d5100d8-aaa0-42b6-8233-af09b39f17d9" providerId="ADAL" clId="{33DAF689-E81A-43F4-882E-ACFCD1085BDC}" dt="2024-07-02T12:33:41.811" v="8348" actId="478"/>
          <ac:spMkLst>
            <pc:docMk/>
            <pc:sldMk cId="732424737" sldId="320"/>
            <ac:spMk id="8" creationId="{6D1EDF17-F19E-CFC6-3569-06CEB72926D8}"/>
          </ac:spMkLst>
        </pc:spChg>
        <pc:spChg chg="add del mod">
          <ac:chgData name="Sarah Detwiler" userId="3d5100d8-aaa0-42b6-8233-af09b39f17d9" providerId="ADAL" clId="{33DAF689-E81A-43F4-882E-ACFCD1085BDC}" dt="2024-07-02T12:33:39.894" v="8347" actId="478"/>
          <ac:spMkLst>
            <pc:docMk/>
            <pc:sldMk cId="732424737" sldId="320"/>
            <ac:spMk id="9" creationId="{7A9D52D4-EF47-039F-095B-1ACAB814A6F5}"/>
          </ac:spMkLst>
        </pc:spChg>
        <pc:picChg chg="add mod">
          <ac:chgData name="Sarah Detwiler" userId="3d5100d8-aaa0-42b6-8233-af09b39f17d9" providerId="ADAL" clId="{33DAF689-E81A-43F4-882E-ACFCD1085BDC}" dt="2024-07-02T12:33:31.215" v="8344" actId="1037"/>
          <ac:picMkLst>
            <pc:docMk/>
            <pc:sldMk cId="732424737" sldId="320"/>
            <ac:picMk id="5" creationId="{840B0D41-9054-E550-5145-9D06FFAAC9FA}"/>
          </ac:picMkLst>
        </pc:picChg>
        <pc:picChg chg="add mod">
          <ac:chgData name="Sarah Detwiler" userId="3d5100d8-aaa0-42b6-8233-af09b39f17d9" providerId="ADAL" clId="{33DAF689-E81A-43F4-882E-ACFCD1085BDC}" dt="2024-07-02T12:33:15.510" v="8317" actId="1035"/>
          <ac:picMkLst>
            <pc:docMk/>
            <pc:sldMk cId="732424737" sldId="320"/>
            <ac:picMk id="6" creationId="{729F2278-6A51-3FE5-1C29-A11E2098DF35}"/>
          </ac:picMkLst>
        </pc:picChg>
        <pc:picChg chg="add del mod modCrop">
          <ac:chgData name="Sarah Detwiler" userId="3d5100d8-aaa0-42b6-8233-af09b39f17d9" providerId="ADAL" clId="{33DAF689-E81A-43F4-882E-ACFCD1085BDC}" dt="2024-06-30T07:06:14.762" v="4099" actId="21"/>
          <ac:picMkLst>
            <pc:docMk/>
            <pc:sldMk cId="732424737" sldId="320"/>
            <ac:picMk id="8" creationId="{6A27240A-D226-2541-3168-E44BA78D7ECC}"/>
          </ac:picMkLst>
        </pc:picChg>
        <pc:picChg chg="add mod modCrop">
          <ac:chgData name="Sarah Detwiler" userId="3d5100d8-aaa0-42b6-8233-af09b39f17d9" providerId="ADAL" clId="{33DAF689-E81A-43F4-882E-ACFCD1085BDC}" dt="2024-07-02T12:58:20.919" v="8626" actId="29295"/>
          <ac:picMkLst>
            <pc:docMk/>
            <pc:sldMk cId="732424737" sldId="320"/>
            <ac:picMk id="10" creationId="{AAD3CEDF-A1F5-4674-6427-DD236C8BF3AE}"/>
          </ac:picMkLst>
        </pc:picChg>
        <pc:picChg chg="add mod">
          <ac:chgData name="Sarah Detwiler" userId="3d5100d8-aaa0-42b6-8233-af09b39f17d9" providerId="ADAL" clId="{33DAF689-E81A-43F4-882E-ACFCD1085BDC}" dt="2024-07-02T12:58:40.467" v="8629" actId="1076"/>
          <ac:picMkLst>
            <pc:docMk/>
            <pc:sldMk cId="732424737" sldId="320"/>
            <ac:picMk id="12" creationId="{6A27240A-D226-2541-3168-E44BA78D7ECC}"/>
          </ac:picMkLst>
        </pc:picChg>
      </pc:sldChg>
      <pc:sldChg chg="addSp delSp modSp add del mod">
        <pc:chgData name="Sarah Detwiler" userId="3d5100d8-aaa0-42b6-8233-af09b39f17d9" providerId="ADAL" clId="{33DAF689-E81A-43F4-882E-ACFCD1085BDC}" dt="2024-06-30T12:45:11.035" v="5308" actId="47"/>
        <pc:sldMkLst>
          <pc:docMk/>
          <pc:sldMk cId="1375142941" sldId="321"/>
        </pc:sldMkLst>
        <pc:picChg chg="add del mod">
          <ac:chgData name="Sarah Detwiler" userId="3d5100d8-aaa0-42b6-8233-af09b39f17d9" providerId="ADAL" clId="{33DAF689-E81A-43F4-882E-ACFCD1085BDC}" dt="2024-06-30T11:05:56.513" v="4559" actId="21"/>
          <ac:picMkLst>
            <pc:docMk/>
            <pc:sldMk cId="1375142941" sldId="321"/>
            <ac:picMk id="4" creationId="{1D604926-D655-3965-373B-F87C73CF3980}"/>
          </ac:picMkLst>
        </pc:picChg>
        <pc:picChg chg="mod modCrop">
          <ac:chgData name="Sarah Detwiler" userId="3d5100d8-aaa0-42b6-8233-af09b39f17d9" providerId="ADAL" clId="{33DAF689-E81A-43F4-882E-ACFCD1085BDC}" dt="2024-06-30T11:06:14.205" v="4561" actId="18131"/>
          <ac:picMkLst>
            <pc:docMk/>
            <pc:sldMk cId="1375142941" sldId="321"/>
            <ac:picMk id="11" creationId="{107475C3-8D70-2B17-10B1-C28594467F87}"/>
          </ac:picMkLst>
        </pc:picChg>
      </pc:sldChg>
      <pc:sldChg chg="addSp delSp modSp add del mod ord">
        <pc:chgData name="Sarah Detwiler" userId="3d5100d8-aaa0-42b6-8233-af09b39f17d9" providerId="ADAL" clId="{33DAF689-E81A-43F4-882E-ACFCD1085BDC}" dt="2024-06-30T06:58:06.825" v="3968" actId="47"/>
        <pc:sldMkLst>
          <pc:docMk/>
          <pc:sldMk cId="2295433284" sldId="321"/>
        </pc:sldMkLst>
        <pc:spChg chg="del">
          <ac:chgData name="Sarah Detwiler" userId="3d5100d8-aaa0-42b6-8233-af09b39f17d9" providerId="ADAL" clId="{33DAF689-E81A-43F4-882E-ACFCD1085BDC}" dt="2024-06-30T06:51:27.666" v="3714" actId="478"/>
          <ac:spMkLst>
            <pc:docMk/>
            <pc:sldMk cId="2295433284" sldId="321"/>
            <ac:spMk id="2" creationId="{FA1B174E-B39B-65EF-9E94-EF3CF26E931E}"/>
          </ac:spMkLst>
        </pc:spChg>
        <pc:spChg chg="del">
          <ac:chgData name="Sarah Detwiler" userId="3d5100d8-aaa0-42b6-8233-af09b39f17d9" providerId="ADAL" clId="{33DAF689-E81A-43F4-882E-ACFCD1085BDC}" dt="2024-06-30T06:51:30.602" v="3716" actId="478"/>
          <ac:spMkLst>
            <pc:docMk/>
            <pc:sldMk cId="2295433284" sldId="321"/>
            <ac:spMk id="4" creationId="{858BF0B8-8E61-C15D-C30C-BA159C8455C5}"/>
          </ac:spMkLst>
        </pc:spChg>
        <pc:spChg chg="del">
          <ac:chgData name="Sarah Detwiler" userId="3d5100d8-aaa0-42b6-8233-af09b39f17d9" providerId="ADAL" clId="{33DAF689-E81A-43F4-882E-ACFCD1085BDC}" dt="2024-06-30T06:51:32.960" v="3718" actId="478"/>
          <ac:spMkLst>
            <pc:docMk/>
            <pc:sldMk cId="2295433284" sldId="321"/>
            <ac:spMk id="7" creationId="{4B2DAB38-D669-CF1E-A09C-A869E06CC760}"/>
          </ac:spMkLst>
        </pc:spChg>
        <pc:spChg chg="add del mod">
          <ac:chgData name="Sarah Detwiler" userId="3d5100d8-aaa0-42b6-8233-af09b39f17d9" providerId="ADAL" clId="{33DAF689-E81A-43F4-882E-ACFCD1085BDC}" dt="2024-06-30T06:51:29.160" v="3715" actId="478"/>
          <ac:spMkLst>
            <pc:docMk/>
            <pc:sldMk cId="2295433284" sldId="321"/>
            <ac:spMk id="8" creationId="{BDF4A12E-1EB0-6784-E327-BF0C589AF96C}"/>
          </ac:spMkLst>
        </pc:spChg>
        <pc:spChg chg="add del mod">
          <ac:chgData name="Sarah Detwiler" userId="3d5100d8-aaa0-42b6-8233-af09b39f17d9" providerId="ADAL" clId="{33DAF689-E81A-43F4-882E-ACFCD1085BDC}" dt="2024-06-30T06:51:31.752" v="3717" actId="478"/>
          <ac:spMkLst>
            <pc:docMk/>
            <pc:sldMk cId="2295433284" sldId="321"/>
            <ac:spMk id="10" creationId="{B9E775AE-3444-3AA8-D70F-FE5DC7295721}"/>
          </ac:spMkLst>
        </pc:spChg>
        <pc:spChg chg="add mod">
          <ac:chgData name="Sarah Detwiler" userId="3d5100d8-aaa0-42b6-8233-af09b39f17d9" providerId="ADAL" clId="{33DAF689-E81A-43F4-882E-ACFCD1085BDC}" dt="2024-06-30T06:51:34.989" v="3719"/>
          <ac:spMkLst>
            <pc:docMk/>
            <pc:sldMk cId="2295433284" sldId="321"/>
            <ac:spMk id="15" creationId="{96CE1E7B-930E-EEDB-0A78-8F55AEF10D8A}"/>
          </ac:spMkLst>
        </pc:spChg>
        <pc:spChg chg="add mod">
          <ac:chgData name="Sarah Detwiler" userId="3d5100d8-aaa0-42b6-8233-af09b39f17d9" providerId="ADAL" clId="{33DAF689-E81A-43F4-882E-ACFCD1085BDC}" dt="2024-06-30T06:51:34.989" v="3719"/>
          <ac:spMkLst>
            <pc:docMk/>
            <pc:sldMk cId="2295433284" sldId="321"/>
            <ac:spMk id="18" creationId="{DC7734E2-D2FE-B1F2-22CC-829619E199F9}"/>
          </ac:spMkLst>
        </pc:spChg>
        <pc:spChg chg="add mod">
          <ac:chgData name="Sarah Detwiler" userId="3d5100d8-aaa0-42b6-8233-af09b39f17d9" providerId="ADAL" clId="{33DAF689-E81A-43F4-882E-ACFCD1085BDC}" dt="2024-06-30T06:51:34.989" v="3719"/>
          <ac:spMkLst>
            <pc:docMk/>
            <pc:sldMk cId="2295433284" sldId="321"/>
            <ac:spMk id="20" creationId="{271D8D1F-9E70-CC01-3AF9-C3E95A76F092}"/>
          </ac:spMkLst>
        </pc:spChg>
        <pc:picChg chg="add mod">
          <ac:chgData name="Sarah Detwiler" userId="3d5100d8-aaa0-42b6-8233-af09b39f17d9" providerId="ADAL" clId="{33DAF689-E81A-43F4-882E-ACFCD1085BDC}" dt="2024-06-30T06:51:34.989" v="3719"/>
          <ac:picMkLst>
            <pc:docMk/>
            <pc:sldMk cId="2295433284" sldId="321"/>
            <ac:picMk id="14" creationId="{2A807A9E-5AE2-962F-402D-AE7875CA11A3}"/>
          </ac:picMkLst>
        </pc:picChg>
        <pc:picChg chg="add mod">
          <ac:chgData name="Sarah Detwiler" userId="3d5100d8-aaa0-42b6-8233-af09b39f17d9" providerId="ADAL" clId="{33DAF689-E81A-43F4-882E-ACFCD1085BDC}" dt="2024-06-30T06:51:34.989" v="3719"/>
          <ac:picMkLst>
            <pc:docMk/>
            <pc:sldMk cId="2295433284" sldId="321"/>
            <ac:picMk id="16" creationId="{B752F058-AE35-523D-C134-6446151A55D1}"/>
          </ac:picMkLst>
        </pc:picChg>
      </pc:sldChg>
      <pc:sldChg chg="delSp add del setBg delDesignElem">
        <pc:chgData name="Sarah Detwiler" userId="3d5100d8-aaa0-42b6-8233-af09b39f17d9" providerId="ADAL" clId="{33DAF689-E81A-43F4-882E-ACFCD1085BDC}" dt="2024-06-30T06:59:27.192" v="3973" actId="47"/>
        <pc:sldMkLst>
          <pc:docMk/>
          <pc:sldMk cId="3402135506" sldId="321"/>
        </pc:sldMkLst>
        <pc:spChg chg="del">
          <ac:chgData name="Sarah Detwiler" userId="3d5100d8-aaa0-42b6-8233-af09b39f17d9" providerId="ADAL" clId="{33DAF689-E81A-43F4-882E-ACFCD1085BDC}" dt="2024-06-30T06:58:53.503" v="3970"/>
          <ac:spMkLst>
            <pc:docMk/>
            <pc:sldMk cId="3402135506" sldId="321"/>
            <ac:spMk id="9" creationId="{324E43EB-867C-4B35-9A5C-E435157C7297}"/>
          </ac:spMkLst>
        </pc:spChg>
        <pc:grpChg chg="del">
          <ac:chgData name="Sarah Detwiler" userId="3d5100d8-aaa0-42b6-8233-af09b39f17d9" providerId="ADAL" clId="{33DAF689-E81A-43F4-882E-ACFCD1085BDC}" dt="2024-06-30T06:58:53.503" v="3970"/>
          <ac:grpSpMkLst>
            <pc:docMk/>
            <pc:sldMk cId="3402135506" sldId="321"/>
            <ac:grpSpMk id="11" creationId="{01B1A260-8A72-4E08-82CC-DB3DB0A49F35}"/>
          </ac:grpSpMkLst>
        </pc:grpChg>
      </pc:sldChg>
      <pc:sldChg chg="addSp delSp add del setBg delDesignElem">
        <pc:chgData name="Sarah Detwiler" userId="3d5100d8-aaa0-42b6-8233-af09b39f17d9" providerId="ADAL" clId="{33DAF689-E81A-43F4-882E-ACFCD1085BDC}" dt="2024-06-30T06:50:54.879" v="3706"/>
        <pc:sldMkLst>
          <pc:docMk/>
          <pc:sldMk cId="4122029497" sldId="321"/>
        </pc:sldMkLst>
        <pc:spChg chg="add del">
          <ac:chgData name="Sarah Detwiler" userId="3d5100d8-aaa0-42b6-8233-af09b39f17d9" providerId="ADAL" clId="{33DAF689-E81A-43F4-882E-ACFCD1085BDC}" dt="2024-06-30T06:50:54.879" v="3706"/>
          <ac:spMkLst>
            <pc:docMk/>
            <pc:sldMk cId="4122029497" sldId="321"/>
            <ac:spMk id="17" creationId="{712E451E-151A-4910-BF41-6A040B65982B}"/>
          </ac:spMkLst>
        </pc:spChg>
        <pc:spChg chg="add del">
          <ac:chgData name="Sarah Detwiler" userId="3d5100d8-aaa0-42b6-8233-af09b39f17d9" providerId="ADAL" clId="{33DAF689-E81A-43F4-882E-ACFCD1085BDC}" dt="2024-06-30T06:50:54.879" v="3706"/>
          <ac:spMkLst>
            <pc:docMk/>
            <pc:sldMk cId="4122029497" sldId="321"/>
            <ac:spMk id="19" creationId="{C296EFE4-A70C-4388-9A15-3F657B6615FD}"/>
          </ac:spMkLst>
        </pc:spChg>
        <pc:spChg chg="add del">
          <ac:chgData name="Sarah Detwiler" userId="3d5100d8-aaa0-42b6-8233-af09b39f17d9" providerId="ADAL" clId="{33DAF689-E81A-43F4-882E-ACFCD1085BDC}" dt="2024-06-30T06:50:54.879" v="3706"/>
          <ac:spMkLst>
            <pc:docMk/>
            <pc:sldMk cId="4122029497" sldId="321"/>
            <ac:spMk id="21" creationId="{425EBAFC-9388-432A-BCFD-EEA2F410D8EC}"/>
          </ac:spMkLst>
        </pc:spChg>
        <pc:spChg chg="add del">
          <ac:chgData name="Sarah Detwiler" userId="3d5100d8-aaa0-42b6-8233-af09b39f17d9" providerId="ADAL" clId="{33DAF689-E81A-43F4-882E-ACFCD1085BDC}" dt="2024-06-30T06:50:54.879" v="3706"/>
          <ac:spMkLst>
            <pc:docMk/>
            <pc:sldMk cId="4122029497" sldId="321"/>
            <ac:spMk id="33" creationId="{73C0A186-7444-4460-9C37-532E7671E99E}"/>
          </ac:spMkLst>
        </pc:spChg>
        <pc:grpChg chg="add del">
          <ac:chgData name="Sarah Detwiler" userId="3d5100d8-aaa0-42b6-8233-af09b39f17d9" providerId="ADAL" clId="{33DAF689-E81A-43F4-882E-ACFCD1085BDC}" dt="2024-06-30T06:50:54.879" v="3706"/>
          <ac:grpSpMkLst>
            <pc:docMk/>
            <pc:sldMk cId="4122029497" sldId="321"/>
            <ac:grpSpMk id="11" creationId="{93E10248-AF0E-477D-B4D2-47C02CE4E353}"/>
          </ac:grpSpMkLst>
        </pc:grpChg>
      </pc:sldChg>
      <pc:sldChg chg="addSp delSp modSp add mod modNotesTx">
        <pc:chgData name="Sarah Detwiler" userId="3d5100d8-aaa0-42b6-8233-af09b39f17d9" providerId="ADAL" clId="{33DAF689-E81A-43F4-882E-ACFCD1085BDC}" dt="2024-07-02T12:47:08.849" v="8564" actId="20577"/>
        <pc:sldMkLst>
          <pc:docMk/>
          <pc:sldMk cId="2484569380" sldId="322"/>
        </pc:sldMkLst>
        <pc:spChg chg="add mod">
          <ac:chgData name="Sarah Detwiler" userId="3d5100d8-aaa0-42b6-8233-af09b39f17d9" providerId="ADAL" clId="{33DAF689-E81A-43F4-882E-ACFCD1085BDC}" dt="2024-07-02T12:42:16.216" v="8420"/>
          <ac:spMkLst>
            <pc:docMk/>
            <pc:sldMk cId="2484569380" sldId="322"/>
            <ac:spMk id="2" creationId="{2F119935-7546-25F8-A688-3261961FFBB5}"/>
          </ac:spMkLst>
        </pc:spChg>
        <pc:spChg chg="add mod">
          <ac:chgData name="Sarah Detwiler" userId="3d5100d8-aaa0-42b6-8233-af09b39f17d9" providerId="ADAL" clId="{33DAF689-E81A-43F4-882E-ACFCD1085BDC}" dt="2024-07-02T12:45:42.110" v="8554" actId="20577"/>
          <ac:spMkLst>
            <pc:docMk/>
            <pc:sldMk cId="2484569380" sldId="322"/>
            <ac:spMk id="4" creationId="{18B68282-A0AE-25EA-18E3-394FBF5251AB}"/>
          </ac:spMkLst>
        </pc:spChg>
        <pc:spChg chg="mod">
          <ac:chgData name="Sarah Detwiler" userId="3d5100d8-aaa0-42b6-8233-af09b39f17d9" providerId="ADAL" clId="{33DAF689-E81A-43F4-882E-ACFCD1085BDC}" dt="2024-07-02T12:41:28.235" v="8418" actId="207"/>
          <ac:spMkLst>
            <pc:docMk/>
            <pc:sldMk cId="2484569380" sldId="322"/>
            <ac:spMk id="14" creationId="{F7A46274-5918-8F5E-91D0-8C011C3AEAA3}"/>
          </ac:spMkLst>
        </pc:spChg>
        <pc:picChg chg="add del mod">
          <ac:chgData name="Sarah Detwiler" userId="3d5100d8-aaa0-42b6-8233-af09b39f17d9" providerId="ADAL" clId="{33DAF689-E81A-43F4-882E-ACFCD1085BDC}" dt="2024-06-30T11:06:28.207" v="4566" actId="21"/>
          <ac:picMkLst>
            <pc:docMk/>
            <pc:sldMk cId="2484569380" sldId="322"/>
            <ac:picMk id="4" creationId="{466AA657-AA35-650A-24E1-6FC1912625D3}"/>
          </ac:picMkLst>
        </pc:picChg>
        <pc:picChg chg="mod modCrop">
          <ac:chgData name="Sarah Detwiler" userId="3d5100d8-aaa0-42b6-8233-af09b39f17d9" providerId="ADAL" clId="{33DAF689-E81A-43F4-882E-ACFCD1085BDC}" dt="2024-06-30T11:06:44.272" v="4568" actId="18131"/>
          <ac:picMkLst>
            <pc:docMk/>
            <pc:sldMk cId="2484569380" sldId="322"/>
            <ac:picMk id="11" creationId="{107475C3-8D70-2B17-10B1-C28594467F87}"/>
          </ac:picMkLst>
        </pc:picChg>
      </pc:sldChg>
      <pc:sldChg chg="addSp delSp modSp add del mod ord">
        <pc:chgData name="Sarah Detwiler" userId="3d5100d8-aaa0-42b6-8233-af09b39f17d9" providerId="ADAL" clId="{33DAF689-E81A-43F4-882E-ACFCD1085BDC}" dt="2024-06-30T13:53:50.873" v="6293" actId="47"/>
        <pc:sldMkLst>
          <pc:docMk/>
          <pc:sldMk cId="3356546719" sldId="323"/>
        </pc:sldMkLst>
        <pc:spChg chg="mod">
          <ac:chgData name="Sarah Detwiler" userId="3d5100d8-aaa0-42b6-8233-af09b39f17d9" providerId="ADAL" clId="{33DAF689-E81A-43F4-882E-ACFCD1085BDC}" dt="2024-06-30T13:52:00.733" v="6259" actId="1076"/>
          <ac:spMkLst>
            <pc:docMk/>
            <pc:sldMk cId="3356546719" sldId="323"/>
            <ac:spMk id="3" creationId="{2AC615DC-D2A7-BBF9-8D02-014E1BD764B6}"/>
          </ac:spMkLst>
        </pc:spChg>
        <pc:spChg chg="mod">
          <ac:chgData name="Sarah Detwiler" userId="3d5100d8-aaa0-42b6-8233-af09b39f17d9" providerId="ADAL" clId="{33DAF689-E81A-43F4-882E-ACFCD1085BDC}" dt="2024-06-30T13:43:41.291" v="6163" actId="1076"/>
          <ac:spMkLst>
            <pc:docMk/>
            <pc:sldMk cId="3356546719" sldId="323"/>
            <ac:spMk id="4" creationId="{02553096-926D-EB9C-9D30-B5BA6083F1EF}"/>
          </ac:spMkLst>
        </pc:spChg>
        <pc:spChg chg="mod">
          <ac:chgData name="Sarah Detwiler" userId="3d5100d8-aaa0-42b6-8233-af09b39f17d9" providerId="ADAL" clId="{33DAF689-E81A-43F4-882E-ACFCD1085BDC}" dt="2024-06-30T13:51:57.863" v="6257" actId="14100"/>
          <ac:spMkLst>
            <pc:docMk/>
            <pc:sldMk cId="3356546719" sldId="323"/>
            <ac:spMk id="6" creationId="{9ED8B45E-B623-A92F-70FF-53EA8F008237}"/>
          </ac:spMkLst>
        </pc:spChg>
        <pc:picChg chg="add mod modCrop">
          <ac:chgData name="Sarah Detwiler" userId="3d5100d8-aaa0-42b6-8233-af09b39f17d9" providerId="ADAL" clId="{33DAF689-E81A-43F4-882E-ACFCD1085BDC}" dt="2024-06-30T13:43:28.211" v="6160" actId="1076"/>
          <ac:picMkLst>
            <pc:docMk/>
            <pc:sldMk cId="3356546719" sldId="323"/>
            <ac:picMk id="8" creationId="{AE0B3066-49A0-75B0-3D0B-7B36B13C0432}"/>
          </ac:picMkLst>
        </pc:picChg>
        <pc:picChg chg="add del mod">
          <ac:chgData name="Sarah Detwiler" userId="3d5100d8-aaa0-42b6-8233-af09b39f17d9" providerId="ADAL" clId="{33DAF689-E81A-43F4-882E-ACFCD1085BDC}" dt="2024-06-30T13:41:55.094" v="6136" actId="478"/>
          <ac:picMkLst>
            <pc:docMk/>
            <pc:sldMk cId="3356546719" sldId="323"/>
            <ac:picMk id="10" creationId="{EB2D2F10-C804-A352-C342-6684225024F3}"/>
          </ac:picMkLst>
        </pc:picChg>
        <pc:picChg chg="add mod modCrop">
          <ac:chgData name="Sarah Detwiler" userId="3d5100d8-aaa0-42b6-8233-af09b39f17d9" providerId="ADAL" clId="{33DAF689-E81A-43F4-882E-ACFCD1085BDC}" dt="2024-06-30T13:43:36.484" v="6162" actId="14100"/>
          <ac:picMkLst>
            <pc:docMk/>
            <pc:sldMk cId="3356546719" sldId="323"/>
            <ac:picMk id="12" creationId="{21E69D29-8212-DAA7-922B-ED80783E2B6D}"/>
          </ac:picMkLst>
        </pc:picChg>
      </pc:sldChg>
      <pc:sldChg chg="addSp modSp add mod ord modNotesTx">
        <pc:chgData name="Sarah Detwiler" userId="3d5100d8-aaa0-42b6-8233-af09b39f17d9" providerId="ADAL" clId="{33DAF689-E81A-43F4-882E-ACFCD1085BDC}" dt="2024-07-02T12:38:50.172" v="8378"/>
        <pc:sldMkLst>
          <pc:docMk/>
          <pc:sldMk cId="3101131293" sldId="324"/>
        </pc:sldMkLst>
        <pc:spChg chg="mod">
          <ac:chgData name="Sarah Detwiler" userId="3d5100d8-aaa0-42b6-8233-af09b39f17d9" providerId="ADAL" clId="{33DAF689-E81A-43F4-882E-ACFCD1085BDC}" dt="2024-06-30T12:01:13.299" v="5211" actId="6549"/>
          <ac:spMkLst>
            <pc:docMk/>
            <pc:sldMk cId="3101131293" sldId="324"/>
            <ac:spMk id="2" creationId="{6737A165-0069-2B71-3611-76F76E6FE0D1}"/>
          </ac:spMkLst>
        </pc:spChg>
        <pc:spChg chg="mod">
          <ac:chgData name="Sarah Detwiler" userId="3d5100d8-aaa0-42b6-8233-af09b39f17d9" providerId="ADAL" clId="{33DAF689-E81A-43F4-882E-ACFCD1085BDC}" dt="2024-07-02T12:37:41.637" v="8369" actId="27636"/>
          <ac:spMkLst>
            <pc:docMk/>
            <pc:sldMk cId="3101131293" sldId="324"/>
            <ac:spMk id="4" creationId="{02553096-926D-EB9C-9D30-B5BA6083F1EF}"/>
          </ac:spMkLst>
        </pc:spChg>
        <pc:spChg chg="add mod">
          <ac:chgData name="Sarah Detwiler" userId="3d5100d8-aaa0-42b6-8233-af09b39f17d9" providerId="ADAL" clId="{33DAF689-E81A-43F4-882E-ACFCD1085BDC}" dt="2024-07-02T12:38:05.860" v="8373" actId="1076"/>
          <ac:spMkLst>
            <pc:docMk/>
            <pc:sldMk cId="3101131293" sldId="324"/>
            <ac:spMk id="6" creationId="{7AA85C72-4DD8-9D33-0459-EFA89C8B255E}"/>
          </ac:spMkLst>
        </pc:spChg>
        <pc:picChg chg="add mod">
          <ac:chgData name="Sarah Detwiler" userId="3d5100d8-aaa0-42b6-8233-af09b39f17d9" providerId="ADAL" clId="{33DAF689-E81A-43F4-882E-ACFCD1085BDC}" dt="2024-06-30T12:07:02.707" v="5244" actId="1076"/>
          <ac:picMkLst>
            <pc:docMk/>
            <pc:sldMk cId="3101131293" sldId="324"/>
            <ac:picMk id="7" creationId="{674B3307-7DFF-F386-9A77-1FE4079907E8}"/>
          </ac:picMkLst>
        </pc:picChg>
        <pc:picChg chg="add mod">
          <ac:chgData name="Sarah Detwiler" userId="3d5100d8-aaa0-42b6-8233-af09b39f17d9" providerId="ADAL" clId="{33DAF689-E81A-43F4-882E-ACFCD1085BDC}" dt="2024-07-02T12:38:26.898" v="8376"/>
          <ac:picMkLst>
            <pc:docMk/>
            <pc:sldMk cId="3101131293" sldId="324"/>
            <ac:picMk id="8" creationId="{597DBBB8-340C-1C18-3A4D-7BF07C832D8E}"/>
          </ac:picMkLst>
        </pc:picChg>
        <pc:picChg chg="add mod">
          <ac:chgData name="Sarah Detwiler" userId="3d5100d8-aaa0-42b6-8233-af09b39f17d9" providerId="ADAL" clId="{33DAF689-E81A-43F4-882E-ACFCD1085BDC}" dt="2024-07-02T12:37:47.225" v="8371" actId="1076"/>
          <ac:picMkLst>
            <pc:docMk/>
            <pc:sldMk cId="3101131293" sldId="324"/>
            <ac:picMk id="9" creationId="{C42F344F-96CE-5364-62C1-0D50956E34E0}"/>
          </ac:picMkLst>
        </pc:picChg>
        <pc:picChg chg="add mod">
          <ac:chgData name="Sarah Detwiler" userId="3d5100d8-aaa0-42b6-8233-af09b39f17d9" providerId="ADAL" clId="{33DAF689-E81A-43F4-882E-ACFCD1085BDC}" dt="2024-07-02T12:37:45.256" v="8370" actId="1076"/>
          <ac:picMkLst>
            <pc:docMk/>
            <pc:sldMk cId="3101131293" sldId="324"/>
            <ac:picMk id="11" creationId="{3D5447D4-4ACD-FAA4-B4C3-E5A23D2C53A3}"/>
          </ac:picMkLst>
        </pc:picChg>
      </pc:sldChg>
      <pc:sldChg chg="addSp delSp modSp add del mod ord">
        <pc:chgData name="Sarah Detwiler" userId="3d5100d8-aaa0-42b6-8233-af09b39f17d9" providerId="ADAL" clId="{33DAF689-E81A-43F4-882E-ACFCD1085BDC}" dt="2024-07-02T12:24:02.590" v="8246" actId="47"/>
        <pc:sldMkLst>
          <pc:docMk/>
          <pc:sldMk cId="3412243977" sldId="325"/>
        </pc:sldMkLst>
        <pc:spChg chg="del">
          <ac:chgData name="Sarah Detwiler" userId="3d5100d8-aaa0-42b6-8233-af09b39f17d9" providerId="ADAL" clId="{33DAF689-E81A-43F4-882E-ACFCD1085BDC}" dt="2024-06-30T12:59:49.245" v="5521"/>
          <ac:spMkLst>
            <pc:docMk/>
            <pc:sldMk cId="3412243977" sldId="325"/>
            <ac:spMk id="2" creationId="{9368EE08-DB92-2A42-C003-D8162B33D277}"/>
          </ac:spMkLst>
        </pc:spChg>
        <pc:spChg chg="add mod">
          <ac:chgData name="Sarah Detwiler" userId="3d5100d8-aaa0-42b6-8233-af09b39f17d9" providerId="ADAL" clId="{33DAF689-E81A-43F4-882E-ACFCD1085BDC}" dt="2024-06-30T13:20:09.431" v="5899" actId="1076"/>
          <ac:spMkLst>
            <pc:docMk/>
            <pc:sldMk cId="3412243977" sldId="325"/>
            <ac:spMk id="3" creationId="{7FC01F71-CE73-DAE1-7D59-93E208A1FD7E}"/>
          </ac:spMkLst>
        </pc:spChg>
        <pc:spChg chg="add mod">
          <ac:chgData name="Sarah Detwiler" userId="3d5100d8-aaa0-42b6-8233-af09b39f17d9" providerId="ADAL" clId="{33DAF689-E81A-43F4-882E-ACFCD1085BDC}" dt="2024-06-30T13:07:08.261" v="5812" actId="1037"/>
          <ac:spMkLst>
            <pc:docMk/>
            <pc:sldMk cId="3412243977" sldId="325"/>
            <ac:spMk id="6" creationId="{C7282650-8BBF-0571-0701-D9711B65905F}"/>
          </ac:spMkLst>
        </pc:spChg>
        <pc:spChg chg="add mod">
          <ac:chgData name="Sarah Detwiler" userId="3d5100d8-aaa0-42b6-8233-af09b39f17d9" providerId="ADAL" clId="{33DAF689-E81A-43F4-882E-ACFCD1085BDC}" dt="2024-06-30T13:07:08.261" v="5812" actId="1037"/>
          <ac:spMkLst>
            <pc:docMk/>
            <pc:sldMk cId="3412243977" sldId="325"/>
            <ac:spMk id="8" creationId="{BA22CCE8-C262-060A-45B9-8376FB651FC7}"/>
          </ac:spMkLst>
        </pc:spChg>
        <pc:spChg chg="add del mod">
          <ac:chgData name="Sarah Detwiler" userId="3d5100d8-aaa0-42b6-8233-af09b39f17d9" providerId="ADAL" clId="{33DAF689-E81A-43F4-882E-ACFCD1085BDC}" dt="2024-06-30T13:06:12.329" v="5730" actId="478"/>
          <ac:spMkLst>
            <pc:docMk/>
            <pc:sldMk cId="3412243977" sldId="325"/>
            <ac:spMk id="24" creationId="{29ED772C-153F-7D91-AF72-2DAD6B235457}"/>
          </ac:spMkLst>
        </pc:spChg>
        <pc:spChg chg="add mod">
          <ac:chgData name="Sarah Detwiler" userId="3d5100d8-aaa0-42b6-8233-af09b39f17d9" providerId="ADAL" clId="{33DAF689-E81A-43F4-882E-ACFCD1085BDC}" dt="2024-06-30T13:07:08.261" v="5812" actId="1037"/>
          <ac:spMkLst>
            <pc:docMk/>
            <pc:sldMk cId="3412243977" sldId="325"/>
            <ac:spMk id="25" creationId="{158FD0FD-9BC3-ED2E-A3D2-23B64082010E}"/>
          </ac:spMkLst>
        </pc:spChg>
        <pc:spChg chg="add mod">
          <ac:chgData name="Sarah Detwiler" userId="3d5100d8-aaa0-42b6-8233-af09b39f17d9" providerId="ADAL" clId="{33DAF689-E81A-43F4-882E-ACFCD1085BDC}" dt="2024-06-30T13:07:08.261" v="5812" actId="1037"/>
          <ac:spMkLst>
            <pc:docMk/>
            <pc:sldMk cId="3412243977" sldId="325"/>
            <ac:spMk id="26" creationId="{8B7F07B1-27FB-9936-43BE-CB6B55D2937F}"/>
          </ac:spMkLst>
        </pc:spChg>
        <pc:spChg chg="add mod">
          <ac:chgData name="Sarah Detwiler" userId="3d5100d8-aaa0-42b6-8233-af09b39f17d9" providerId="ADAL" clId="{33DAF689-E81A-43F4-882E-ACFCD1085BDC}" dt="2024-06-30T13:09:36.914" v="5858" actId="948"/>
          <ac:spMkLst>
            <pc:docMk/>
            <pc:sldMk cId="3412243977" sldId="325"/>
            <ac:spMk id="27" creationId="{B879A1CB-CBF4-2C7E-465B-AACF9743F1C7}"/>
          </ac:spMkLst>
        </pc:spChg>
        <pc:spChg chg="add del mod">
          <ac:chgData name="Sarah Detwiler" userId="3d5100d8-aaa0-42b6-8233-af09b39f17d9" providerId="ADAL" clId="{33DAF689-E81A-43F4-882E-ACFCD1085BDC}" dt="2024-06-30T13:06:14.799" v="5731" actId="478"/>
          <ac:spMkLst>
            <pc:docMk/>
            <pc:sldMk cId="3412243977" sldId="325"/>
            <ac:spMk id="29" creationId="{368D6C92-B067-3858-598D-89C1364259E9}"/>
          </ac:spMkLst>
        </pc:spChg>
        <pc:graphicFrameChg chg="add mod">
          <ac:chgData name="Sarah Detwiler" userId="3d5100d8-aaa0-42b6-8233-af09b39f17d9" providerId="ADAL" clId="{33DAF689-E81A-43F4-882E-ACFCD1085BDC}" dt="2024-06-30T13:07:08.261" v="5812" actId="1037"/>
          <ac:graphicFrameMkLst>
            <pc:docMk/>
            <pc:sldMk cId="3412243977" sldId="325"/>
            <ac:graphicFrameMk id="4" creationId="{A831A79A-C3BB-96B3-23A1-3C5B5E300430}"/>
          </ac:graphicFrameMkLst>
        </pc:graphicFrameChg>
        <pc:graphicFrameChg chg="del">
          <ac:chgData name="Sarah Detwiler" userId="3d5100d8-aaa0-42b6-8233-af09b39f17d9" providerId="ADAL" clId="{33DAF689-E81A-43F4-882E-ACFCD1085BDC}" dt="2024-06-30T13:02:10.647" v="5523" actId="478"/>
          <ac:graphicFrameMkLst>
            <pc:docMk/>
            <pc:sldMk cId="3412243977" sldId="325"/>
            <ac:graphicFrameMk id="7" creationId="{27504BF5-4D40-245B-BB49-FFDF55DC740B}"/>
          </ac:graphicFrameMkLst>
        </pc:graphicFrameChg>
        <pc:picChg chg="add mod">
          <ac:chgData name="Sarah Detwiler" userId="3d5100d8-aaa0-42b6-8233-af09b39f17d9" providerId="ADAL" clId="{33DAF689-E81A-43F4-882E-ACFCD1085BDC}" dt="2024-06-30T13:07:08.261" v="5812" actId="1037"/>
          <ac:picMkLst>
            <pc:docMk/>
            <pc:sldMk cId="3412243977" sldId="325"/>
            <ac:picMk id="10" creationId="{41815EC9-09E9-303F-99D0-0C873C27A628}"/>
          </ac:picMkLst>
        </pc:picChg>
        <pc:picChg chg="add mod">
          <ac:chgData name="Sarah Detwiler" userId="3d5100d8-aaa0-42b6-8233-af09b39f17d9" providerId="ADAL" clId="{33DAF689-E81A-43F4-882E-ACFCD1085BDC}" dt="2024-06-30T13:07:08.261" v="5812" actId="1037"/>
          <ac:picMkLst>
            <pc:docMk/>
            <pc:sldMk cId="3412243977" sldId="325"/>
            <ac:picMk id="22" creationId="{D114462B-0B0E-0871-5B40-7DD2AD85A7E4}"/>
          </ac:picMkLst>
        </pc:picChg>
        <pc:picChg chg="add del mod modCrop">
          <ac:chgData name="Sarah Detwiler" userId="3d5100d8-aaa0-42b6-8233-af09b39f17d9" providerId="ADAL" clId="{33DAF689-E81A-43F4-882E-ACFCD1085BDC}" dt="2024-06-30T13:19:10.163" v="5884" actId="478"/>
          <ac:picMkLst>
            <pc:docMk/>
            <pc:sldMk cId="3412243977" sldId="325"/>
            <ac:picMk id="31" creationId="{3632830A-490D-832B-D70A-4C2B3C3CA805}"/>
          </ac:picMkLst>
        </pc:picChg>
        <pc:picChg chg="add mod modCrop">
          <ac:chgData name="Sarah Detwiler" userId="3d5100d8-aaa0-42b6-8233-af09b39f17d9" providerId="ADAL" clId="{33DAF689-E81A-43F4-882E-ACFCD1085BDC}" dt="2024-06-30T13:20:05.756" v="5898" actId="1076"/>
          <ac:picMkLst>
            <pc:docMk/>
            <pc:sldMk cId="3412243977" sldId="325"/>
            <ac:picMk id="33" creationId="{033826BB-1AC9-7A5B-0787-5B32E4A5A02E}"/>
          </ac:picMkLst>
        </pc:picChg>
      </pc:sldChg>
      <pc:sldChg chg="add del ord">
        <pc:chgData name="Sarah Detwiler" userId="3d5100d8-aaa0-42b6-8233-af09b39f17d9" providerId="ADAL" clId="{33DAF689-E81A-43F4-882E-ACFCD1085BDC}" dt="2024-06-30T13:54:10.715" v="6296" actId="47"/>
        <pc:sldMkLst>
          <pc:docMk/>
          <pc:sldMk cId="4101173296" sldId="326"/>
        </pc:sldMkLst>
      </pc:sldChg>
      <pc:sldChg chg="modSp add mod ord modNotesTx">
        <pc:chgData name="Sarah Detwiler" userId="3d5100d8-aaa0-42b6-8233-af09b39f17d9" providerId="ADAL" clId="{33DAF689-E81A-43F4-882E-ACFCD1085BDC}" dt="2024-07-02T12:48:56.105" v="8569" actId="20577"/>
        <pc:sldMkLst>
          <pc:docMk/>
          <pc:sldMk cId="2009345888" sldId="327"/>
        </pc:sldMkLst>
        <pc:spChg chg="mod">
          <ac:chgData name="Sarah Detwiler" userId="3d5100d8-aaa0-42b6-8233-af09b39f17d9" providerId="ADAL" clId="{33DAF689-E81A-43F4-882E-ACFCD1085BDC}" dt="2024-06-30T13:39:29.968" v="6124" actId="113"/>
          <ac:spMkLst>
            <pc:docMk/>
            <pc:sldMk cId="2009345888" sldId="327"/>
            <ac:spMk id="2" creationId="{44EBFDBF-2B8A-0031-1279-60D68CD4B289}"/>
          </ac:spMkLst>
        </pc:spChg>
      </pc:sldChg>
      <pc:sldChg chg="add del">
        <pc:chgData name="Sarah Detwiler" userId="3d5100d8-aaa0-42b6-8233-af09b39f17d9" providerId="ADAL" clId="{33DAF689-E81A-43F4-882E-ACFCD1085BDC}" dt="2024-07-02T12:21:35.099" v="8236" actId="47"/>
        <pc:sldMkLst>
          <pc:docMk/>
          <pc:sldMk cId="3707968572" sldId="328"/>
        </pc:sldMkLst>
      </pc:sldChg>
      <pc:sldChg chg="addSp delSp modSp add del mod">
        <pc:chgData name="Sarah Detwiler" userId="3d5100d8-aaa0-42b6-8233-af09b39f17d9" providerId="ADAL" clId="{33DAF689-E81A-43F4-882E-ACFCD1085BDC}" dt="2024-07-01T12:52:10.750" v="6672" actId="47"/>
        <pc:sldMkLst>
          <pc:docMk/>
          <pc:sldMk cId="2719760241" sldId="329"/>
        </pc:sldMkLst>
        <pc:spChg chg="del">
          <ac:chgData name="Sarah Detwiler" userId="3d5100d8-aaa0-42b6-8233-af09b39f17d9" providerId="ADAL" clId="{33DAF689-E81A-43F4-882E-ACFCD1085BDC}" dt="2024-06-30T13:57:30.004" v="6342" actId="478"/>
          <ac:spMkLst>
            <pc:docMk/>
            <pc:sldMk cId="2719760241" sldId="329"/>
            <ac:spMk id="2" creationId="{9368EE08-DB92-2A42-C003-D8162B33D277}"/>
          </ac:spMkLst>
        </pc:spChg>
        <pc:spChg chg="del mod">
          <ac:chgData name="Sarah Detwiler" userId="3d5100d8-aaa0-42b6-8233-af09b39f17d9" providerId="ADAL" clId="{33DAF689-E81A-43F4-882E-ACFCD1085BDC}" dt="2024-06-30T14:03:21.964" v="6461" actId="478"/>
          <ac:spMkLst>
            <pc:docMk/>
            <pc:sldMk cId="2719760241" sldId="329"/>
            <ac:spMk id="3" creationId="{4605C097-8DBD-17FE-542D-8CB9E52250AF}"/>
          </ac:spMkLst>
        </pc:spChg>
        <pc:spChg chg="add del mod">
          <ac:chgData name="Sarah Detwiler" userId="3d5100d8-aaa0-42b6-8233-af09b39f17d9" providerId="ADAL" clId="{33DAF689-E81A-43F4-882E-ACFCD1085BDC}" dt="2024-07-01T12:47:54.832" v="6628" actId="21"/>
          <ac:spMkLst>
            <pc:docMk/>
            <pc:sldMk cId="2719760241" sldId="329"/>
            <ac:spMk id="4" creationId="{5694D3A6-DE30-FECD-30F1-DC2D384AD58D}"/>
          </ac:spMkLst>
        </pc:spChg>
        <pc:spChg chg="add del mod">
          <ac:chgData name="Sarah Detwiler" userId="3d5100d8-aaa0-42b6-8233-af09b39f17d9" providerId="ADAL" clId="{33DAF689-E81A-43F4-882E-ACFCD1085BDC}" dt="2024-06-30T13:57:32.225" v="6343" actId="478"/>
          <ac:spMkLst>
            <pc:docMk/>
            <pc:sldMk cId="2719760241" sldId="329"/>
            <ac:spMk id="8" creationId="{4D5791E9-3AD1-D50C-68FE-EB3784D9FAC0}"/>
          </ac:spMkLst>
        </pc:spChg>
        <pc:spChg chg="add mod">
          <ac:chgData name="Sarah Detwiler" userId="3d5100d8-aaa0-42b6-8233-af09b39f17d9" providerId="ADAL" clId="{33DAF689-E81A-43F4-882E-ACFCD1085BDC}" dt="2024-06-30T14:04:41.816" v="6505" actId="1076"/>
          <ac:spMkLst>
            <pc:docMk/>
            <pc:sldMk cId="2719760241" sldId="329"/>
            <ac:spMk id="23" creationId="{B06A3ECD-4183-074F-EAB2-6BE2D844E4CD}"/>
          </ac:spMkLst>
        </pc:spChg>
        <pc:spChg chg="add del mod">
          <ac:chgData name="Sarah Detwiler" userId="3d5100d8-aaa0-42b6-8233-af09b39f17d9" providerId="ADAL" clId="{33DAF689-E81A-43F4-882E-ACFCD1085BDC}" dt="2024-06-30T14:03:23.480" v="6462" actId="478"/>
          <ac:spMkLst>
            <pc:docMk/>
            <pc:sldMk cId="2719760241" sldId="329"/>
            <ac:spMk id="25" creationId="{7F8D0B1F-00BC-AE6C-E29C-290E1773E125}"/>
          </ac:spMkLst>
        </pc:spChg>
        <pc:spChg chg="add mod">
          <ac:chgData name="Sarah Detwiler" userId="3d5100d8-aaa0-42b6-8233-af09b39f17d9" providerId="ADAL" clId="{33DAF689-E81A-43F4-882E-ACFCD1085BDC}" dt="2024-07-01T12:48:56.973" v="6645" actId="14100"/>
          <ac:spMkLst>
            <pc:docMk/>
            <pc:sldMk cId="2719760241" sldId="329"/>
            <ac:spMk id="30" creationId="{5694D3A6-DE30-FECD-30F1-DC2D384AD58D}"/>
          </ac:spMkLst>
        </pc:spChg>
        <pc:spChg chg="add mod">
          <ac:chgData name="Sarah Detwiler" userId="3d5100d8-aaa0-42b6-8233-af09b39f17d9" providerId="ADAL" clId="{33DAF689-E81A-43F4-882E-ACFCD1085BDC}" dt="2024-07-01T12:50:33.839" v="6667" actId="14100"/>
          <ac:spMkLst>
            <pc:docMk/>
            <pc:sldMk cId="2719760241" sldId="329"/>
            <ac:spMk id="39" creationId="{C6EE9C36-25ED-8EA4-609C-5A14EC5B5826}"/>
          </ac:spMkLst>
        </pc:spChg>
        <pc:picChg chg="del mod ord">
          <ac:chgData name="Sarah Detwiler" userId="3d5100d8-aaa0-42b6-8233-af09b39f17d9" providerId="ADAL" clId="{33DAF689-E81A-43F4-882E-ACFCD1085BDC}" dt="2024-06-30T14:05:53.951" v="6518" actId="21"/>
          <ac:picMkLst>
            <pc:docMk/>
            <pc:sldMk cId="2719760241" sldId="329"/>
            <ac:picMk id="6" creationId="{975439C6-0ACE-4A5E-5230-D8CC55B7FCF2}"/>
          </ac:picMkLst>
        </pc:picChg>
        <pc:picChg chg="add del mod">
          <ac:chgData name="Sarah Detwiler" userId="3d5100d8-aaa0-42b6-8233-af09b39f17d9" providerId="ADAL" clId="{33DAF689-E81A-43F4-882E-ACFCD1085BDC}" dt="2024-06-30T14:05:37.956" v="6510" actId="21"/>
          <ac:picMkLst>
            <pc:docMk/>
            <pc:sldMk cId="2719760241" sldId="329"/>
            <ac:picMk id="22" creationId="{23E62BC5-7562-B9F8-5AC5-E560187C2F18}"/>
          </ac:picMkLst>
        </pc:picChg>
        <pc:picChg chg="add del mod modCrop">
          <ac:chgData name="Sarah Detwiler" userId="3d5100d8-aaa0-42b6-8233-af09b39f17d9" providerId="ADAL" clId="{33DAF689-E81A-43F4-882E-ACFCD1085BDC}" dt="2024-07-01T12:47:54.832" v="6628" actId="21"/>
          <ac:picMkLst>
            <pc:docMk/>
            <pc:sldMk cId="2719760241" sldId="329"/>
            <ac:picMk id="27" creationId="{4407DC19-A13D-0729-350A-E558BD06F503}"/>
          </ac:picMkLst>
        </pc:picChg>
        <pc:picChg chg="add del mod">
          <ac:chgData name="Sarah Detwiler" userId="3d5100d8-aaa0-42b6-8233-af09b39f17d9" providerId="ADAL" clId="{33DAF689-E81A-43F4-882E-ACFCD1085BDC}" dt="2024-07-01T12:47:54.832" v="6628" actId="21"/>
          <ac:picMkLst>
            <pc:docMk/>
            <pc:sldMk cId="2719760241" sldId="329"/>
            <ac:picMk id="28" creationId="{975439C6-0ACE-4A5E-5230-D8CC55B7FCF2}"/>
          </ac:picMkLst>
        </pc:picChg>
        <pc:picChg chg="add mod">
          <ac:chgData name="Sarah Detwiler" userId="3d5100d8-aaa0-42b6-8233-af09b39f17d9" providerId="ADAL" clId="{33DAF689-E81A-43F4-882E-ACFCD1085BDC}" dt="2024-07-01T12:49:16.162" v="6652" actId="1038"/>
          <ac:picMkLst>
            <pc:docMk/>
            <pc:sldMk cId="2719760241" sldId="329"/>
            <ac:picMk id="29" creationId="{E96DDAE5-84FF-F677-621A-9AF3567BAABC}"/>
          </ac:picMkLst>
        </pc:picChg>
        <pc:picChg chg="add del mod modCrop">
          <ac:chgData name="Sarah Detwiler" userId="3d5100d8-aaa0-42b6-8233-af09b39f17d9" providerId="ADAL" clId="{33DAF689-E81A-43F4-882E-ACFCD1085BDC}" dt="2024-07-01T12:49:41.299" v="6656" actId="21"/>
          <ac:picMkLst>
            <pc:docMk/>
            <pc:sldMk cId="2719760241" sldId="329"/>
            <ac:picMk id="31" creationId="{4407DC19-A13D-0729-350A-E558BD06F503}"/>
          </ac:picMkLst>
        </pc:picChg>
        <pc:picChg chg="add del mod">
          <ac:chgData name="Sarah Detwiler" userId="3d5100d8-aaa0-42b6-8233-af09b39f17d9" providerId="ADAL" clId="{33DAF689-E81A-43F4-882E-ACFCD1085BDC}" dt="2024-07-01T12:49:41.299" v="6656" actId="21"/>
          <ac:picMkLst>
            <pc:docMk/>
            <pc:sldMk cId="2719760241" sldId="329"/>
            <ac:picMk id="32" creationId="{975439C6-0ACE-4A5E-5230-D8CC55B7FCF2}"/>
          </ac:picMkLst>
        </pc:picChg>
        <pc:picChg chg="add mod">
          <ac:chgData name="Sarah Detwiler" userId="3d5100d8-aaa0-42b6-8233-af09b39f17d9" providerId="ADAL" clId="{33DAF689-E81A-43F4-882E-ACFCD1085BDC}" dt="2024-07-01T12:49:26.373" v="6653"/>
          <ac:picMkLst>
            <pc:docMk/>
            <pc:sldMk cId="2719760241" sldId="329"/>
            <ac:picMk id="33" creationId="{3D8E311F-09C7-A378-C547-BDFDDFB4847F}"/>
          </ac:picMkLst>
        </pc:picChg>
        <pc:picChg chg="add mod modCrop">
          <ac:chgData name="Sarah Detwiler" userId="3d5100d8-aaa0-42b6-8233-af09b39f17d9" providerId="ADAL" clId="{33DAF689-E81A-43F4-882E-ACFCD1085BDC}" dt="2024-07-01T12:50:07.273" v="6661" actId="1076"/>
          <ac:picMkLst>
            <pc:docMk/>
            <pc:sldMk cId="2719760241" sldId="329"/>
            <ac:picMk id="34" creationId="{9B1020DE-2195-3785-9454-575E7D4FFF74}"/>
          </ac:picMkLst>
        </pc:picChg>
        <pc:picChg chg="add mod">
          <ac:chgData name="Sarah Detwiler" userId="3d5100d8-aaa0-42b6-8233-af09b39f17d9" providerId="ADAL" clId="{33DAF689-E81A-43F4-882E-ACFCD1085BDC}" dt="2024-07-01T12:49:59.183" v="6660" actId="1076"/>
          <ac:picMkLst>
            <pc:docMk/>
            <pc:sldMk cId="2719760241" sldId="329"/>
            <ac:picMk id="35" creationId="{4407DC19-A13D-0729-350A-E558BD06F503}"/>
          </ac:picMkLst>
        </pc:picChg>
        <pc:picChg chg="add mod">
          <ac:chgData name="Sarah Detwiler" userId="3d5100d8-aaa0-42b6-8233-af09b39f17d9" providerId="ADAL" clId="{33DAF689-E81A-43F4-882E-ACFCD1085BDC}" dt="2024-07-01T12:49:41.824" v="6657"/>
          <ac:picMkLst>
            <pc:docMk/>
            <pc:sldMk cId="2719760241" sldId="329"/>
            <ac:picMk id="36" creationId="{975439C6-0ACE-4A5E-5230-D8CC55B7FCF2}"/>
          </ac:picMkLst>
        </pc:picChg>
        <pc:picChg chg="add mod">
          <ac:chgData name="Sarah Detwiler" userId="3d5100d8-aaa0-42b6-8233-af09b39f17d9" providerId="ADAL" clId="{33DAF689-E81A-43F4-882E-ACFCD1085BDC}" dt="2024-07-01T12:49:43.872" v="6658"/>
          <ac:picMkLst>
            <pc:docMk/>
            <pc:sldMk cId="2719760241" sldId="329"/>
            <ac:picMk id="37" creationId="{E425811C-043F-5AA9-4C68-655728826C28}"/>
          </ac:picMkLst>
        </pc:picChg>
        <pc:picChg chg="add mod">
          <ac:chgData name="Sarah Detwiler" userId="3d5100d8-aaa0-42b6-8233-af09b39f17d9" providerId="ADAL" clId="{33DAF689-E81A-43F4-882E-ACFCD1085BDC}" dt="2024-07-01T12:49:43.872" v="6658"/>
          <ac:picMkLst>
            <pc:docMk/>
            <pc:sldMk cId="2719760241" sldId="329"/>
            <ac:picMk id="38" creationId="{B1B17104-77A5-59F3-77D3-2EC1244DAF88}"/>
          </ac:picMkLst>
        </pc:picChg>
      </pc:sldChg>
      <pc:sldChg chg="new del">
        <pc:chgData name="Sarah Detwiler" userId="3d5100d8-aaa0-42b6-8233-af09b39f17d9" providerId="ADAL" clId="{33DAF689-E81A-43F4-882E-ACFCD1085BDC}" dt="2024-06-30T14:10:50.952" v="6572" actId="47"/>
        <pc:sldMkLst>
          <pc:docMk/>
          <pc:sldMk cId="69464985" sldId="330"/>
        </pc:sldMkLst>
      </pc:sldChg>
      <pc:sldChg chg="addSp delSp modSp new del mod">
        <pc:chgData name="Sarah Detwiler" userId="3d5100d8-aaa0-42b6-8233-af09b39f17d9" providerId="ADAL" clId="{33DAF689-E81A-43F4-882E-ACFCD1085BDC}" dt="2024-07-02T10:59:31.853" v="7013" actId="47"/>
        <pc:sldMkLst>
          <pc:docMk/>
          <pc:sldMk cId="561278464" sldId="331"/>
        </pc:sldMkLst>
        <pc:spChg chg="add mod">
          <ac:chgData name="Sarah Detwiler" userId="3d5100d8-aaa0-42b6-8233-af09b39f17d9" providerId="ADAL" clId="{33DAF689-E81A-43F4-882E-ACFCD1085BDC}" dt="2024-06-30T14:13:27.398" v="6609" actId="14100"/>
          <ac:spMkLst>
            <pc:docMk/>
            <pc:sldMk cId="561278464" sldId="331"/>
            <ac:spMk id="4" creationId="{D3E3B453-7691-E2E4-AB3C-BF12E2BCA5C8}"/>
          </ac:spMkLst>
        </pc:spChg>
        <pc:spChg chg="add mod">
          <ac:chgData name="Sarah Detwiler" userId="3d5100d8-aaa0-42b6-8233-af09b39f17d9" providerId="ADAL" clId="{33DAF689-E81A-43F4-882E-ACFCD1085BDC}" dt="2024-06-30T14:12:39.461" v="6582"/>
          <ac:spMkLst>
            <pc:docMk/>
            <pc:sldMk cId="561278464" sldId="331"/>
            <ac:spMk id="7" creationId="{196AA11D-D517-92A1-D118-95D6897F6FCE}"/>
          </ac:spMkLst>
        </pc:spChg>
        <pc:spChg chg="add mod">
          <ac:chgData name="Sarah Detwiler" userId="3d5100d8-aaa0-42b6-8233-af09b39f17d9" providerId="ADAL" clId="{33DAF689-E81A-43F4-882E-ACFCD1085BDC}" dt="2024-07-01T12:51:27.867" v="6671" actId="14100"/>
          <ac:spMkLst>
            <pc:docMk/>
            <pc:sldMk cId="561278464" sldId="331"/>
            <ac:spMk id="9" creationId="{A547F351-3BBA-1B28-4661-30D7009F8CA3}"/>
          </ac:spMkLst>
        </pc:spChg>
        <pc:spChg chg="add del mod">
          <ac:chgData name="Sarah Detwiler" userId="3d5100d8-aaa0-42b6-8233-af09b39f17d9" providerId="ADAL" clId="{33DAF689-E81A-43F4-882E-ACFCD1085BDC}" dt="2024-07-02T10:50:37.581" v="6923" actId="21"/>
          <ac:spMkLst>
            <pc:docMk/>
            <pc:sldMk cId="561278464" sldId="331"/>
            <ac:spMk id="11" creationId="{3A5CE3C1-9FBB-9FA7-83A9-EF5B6FE41D44}"/>
          </ac:spMkLst>
        </pc:spChg>
        <pc:picChg chg="add mod modCrop">
          <ac:chgData name="Sarah Detwiler" userId="3d5100d8-aaa0-42b6-8233-af09b39f17d9" providerId="ADAL" clId="{33DAF689-E81A-43F4-882E-ACFCD1085BDC}" dt="2024-07-01T12:47:24.654" v="6625"/>
          <ac:picMkLst>
            <pc:docMk/>
            <pc:sldMk cId="561278464" sldId="331"/>
            <ac:picMk id="3" creationId="{BDC90957-CC55-B763-7804-F16AE1B94D42}"/>
          </ac:picMkLst>
        </pc:picChg>
        <pc:picChg chg="add mod">
          <ac:chgData name="Sarah Detwiler" userId="3d5100d8-aaa0-42b6-8233-af09b39f17d9" providerId="ADAL" clId="{33DAF689-E81A-43F4-882E-ACFCD1085BDC}" dt="2024-06-30T14:13:46.232" v="6611"/>
          <ac:picMkLst>
            <pc:docMk/>
            <pc:sldMk cId="561278464" sldId="331"/>
            <ac:picMk id="5" creationId="{7CEAEEB4-F4C5-2D97-66CB-F31E199FB1DA}"/>
          </ac:picMkLst>
        </pc:picChg>
        <pc:picChg chg="add mod">
          <ac:chgData name="Sarah Detwiler" userId="3d5100d8-aaa0-42b6-8233-af09b39f17d9" providerId="ADAL" clId="{33DAF689-E81A-43F4-882E-ACFCD1085BDC}" dt="2024-06-30T14:13:33.239" v="6610" actId="1076"/>
          <ac:picMkLst>
            <pc:docMk/>
            <pc:sldMk cId="561278464" sldId="331"/>
            <ac:picMk id="6" creationId="{6892CB5D-9727-9CE6-8F9C-ADAC81ECE6D1}"/>
          </ac:picMkLst>
        </pc:picChg>
        <pc:picChg chg="add del mod">
          <ac:chgData name="Sarah Detwiler" userId="3d5100d8-aaa0-42b6-8233-af09b39f17d9" providerId="ADAL" clId="{33DAF689-E81A-43F4-882E-ACFCD1085BDC}" dt="2024-07-02T10:47:29.440" v="6698" actId="478"/>
          <ac:picMkLst>
            <pc:docMk/>
            <pc:sldMk cId="561278464" sldId="331"/>
            <ac:picMk id="8" creationId="{5688113C-7E65-2937-0142-8BF27AF6AC1A}"/>
          </ac:picMkLst>
        </pc:picChg>
        <pc:picChg chg="add del mod ord">
          <ac:chgData name="Sarah Detwiler" userId="3d5100d8-aaa0-42b6-8233-af09b39f17d9" providerId="ADAL" clId="{33DAF689-E81A-43F4-882E-ACFCD1085BDC}" dt="2024-07-01T12:50:56.841" v="6668" actId="478"/>
          <ac:picMkLst>
            <pc:docMk/>
            <pc:sldMk cId="561278464" sldId="331"/>
            <ac:picMk id="8" creationId="{B488177F-D6EF-667E-3BDF-752846E8B716}"/>
          </ac:picMkLst>
        </pc:picChg>
        <pc:picChg chg="add del mod">
          <ac:chgData name="Sarah Detwiler" userId="3d5100d8-aaa0-42b6-8233-af09b39f17d9" providerId="ADAL" clId="{33DAF689-E81A-43F4-882E-ACFCD1085BDC}" dt="2024-07-02T10:48:02.575" v="6705" actId="478"/>
          <ac:picMkLst>
            <pc:docMk/>
            <pc:sldMk cId="561278464" sldId="331"/>
            <ac:picMk id="10" creationId="{857993FF-FF62-15AF-2660-83D5AA318E74}"/>
          </ac:picMkLst>
        </pc:picChg>
        <pc:picChg chg="add del mod">
          <ac:chgData name="Sarah Detwiler" userId="3d5100d8-aaa0-42b6-8233-af09b39f17d9" providerId="ADAL" clId="{33DAF689-E81A-43F4-882E-ACFCD1085BDC}" dt="2024-07-02T10:50:37.581" v="6923" actId="21"/>
          <ac:picMkLst>
            <pc:docMk/>
            <pc:sldMk cId="561278464" sldId="331"/>
            <ac:picMk id="12" creationId="{0F32EC4D-F696-519D-C458-B41385416A8F}"/>
          </ac:picMkLst>
        </pc:picChg>
      </pc:sldChg>
      <pc:sldChg chg="addSp delSp modSp add del mod">
        <pc:chgData name="Sarah Detwiler" userId="3d5100d8-aaa0-42b6-8233-af09b39f17d9" providerId="ADAL" clId="{33DAF689-E81A-43F4-882E-ACFCD1085BDC}" dt="2024-07-02T12:21:37.515" v="8237" actId="47"/>
        <pc:sldMkLst>
          <pc:docMk/>
          <pc:sldMk cId="1165432024" sldId="332"/>
        </pc:sldMkLst>
        <pc:spChg chg="del">
          <ac:chgData name="Sarah Detwiler" userId="3d5100d8-aaa0-42b6-8233-af09b39f17d9" providerId="ADAL" clId="{33DAF689-E81A-43F4-882E-ACFCD1085BDC}" dt="2024-06-30T14:11:08.249" v="6574" actId="478"/>
          <ac:spMkLst>
            <pc:docMk/>
            <pc:sldMk cId="1165432024" sldId="332"/>
            <ac:spMk id="2" creationId="{9368EE08-DB92-2A42-C003-D8162B33D277}"/>
          </ac:spMkLst>
        </pc:spChg>
        <pc:spChg chg="add del mod">
          <ac:chgData name="Sarah Detwiler" userId="3d5100d8-aaa0-42b6-8233-af09b39f17d9" providerId="ADAL" clId="{33DAF689-E81A-43F4-882E-ACFCD1085BDC}" dt="2024-06-30T14:11:10.614" v="6575" actId="478"/>
          <ac:spMkLst>
            <pc:docMk/>
            <pc:sldMk cId="1165432024" sldId="332"/>
            <ac:spMk id="6" creationId="{17A250F4-A83F-AD10-1931-3FA0CFC4579F}"/>
          </ac:spMkLst>
        </pc:spChg>
      </pc:sldChg>
      <pc:sldChg chg="add del">
        <pc:chgData name="Sarah Detwiler" userId="3d5100d8-aaa0-42b6-8233-af09b39f17d9" providerId="ADAL" clId="{33DAF689-E81A-43F4-882E-ACFCD1085BDC}" dt="2024-07-02T12:05:31.734" v="7881" actId="47"/>
        <pc:sldMkLst>
          <pc:docMk/>
          <pc:sldMk cId="3614824056" sldId="333"/>
        </pc:sldMkLst>
      </pc:sldChg>
      <pc:sldChg chg="addSp delSp modSp add del mod ord">
        <pc:chgData name="Sarah Detwiler" userId="3d5100d8-aaa0-42b6-8233-af09b39f17d9" providerId="ADAL" clId="{33DAF689-E81A-43F4-882E-ACFCD1085BDC}" dt="2024-07-02T10:53:46.490" v="6960" actId="47"/>
        <pc:sldMkLst>
          <pc:docMk/>
          <pc:sldMk cId="713166911" sldId="334"/>
        </pc:sldMkLst>
        <pc:spChg chg="del">
          <ac:chgData name="Sarah Detwiler" userId="3d5100d8-aaa0-42b6-8233-af09b39f17d9" providerId="ADAL" clId="{33DAF689-E81A-43F4-882E-ACFCD1085BDC}" dt="2024-07-02T10:50:41.962" v="6924" actId="478"/>
          <ac:spMkLst>
            <pc:docMk/>
            <pc:sldMk cId="713166911" sldId="334"/>
            <ac:spMk id="4" creationId="{858BF0B8-8E61-C15D-C30C-BA159C8455C5}"/>
          </ac:spMkLst>
        </pc:spChg>
        <pc:spChg chg="add del mod">
          <ac:chgData name="Sarah Detwiler" userId="3d5100d8-aaa0-42b6-8233-af09b39f17d9" providerId="ADAL" clId="{33DAF689-E81A-43F4-882E-ACFCD1085BDC}" dt="2024-07-02T10:50:45.038" v="6925" actId="478"/>
          <ac:spMkLst>
            <pc:docMk/>
            <pc:sldMk cId="713166911" sldId="334"/>
            <ac:spMk id="8" creationId="{3B076520-E570-6092-62FE-10E0929B8CE3}"/>
          </ac:spMkLst>
        </pc:spChg>
        <pc:spChg chg="add mod">
          <ac:chgData name="Sarah Detwiler" userId="3d5100d8-aaa0-42b6-8233-af09b39f17d9" providerId="ADAL" clId="{33DAF689-E81A-43F4-882E-ACFCD1085BDC}" dt="2024-07-02T10:50:57.383" v="6928" actId="14100"/>
          <ac:spMkLst>
            <pc:docMk/>
            <pc:sldMk cId="713166911" sldId="334"/>
            <ac:spMk id="9" creationId="{3A5CE3C1-9FBB-9FA7-83A9-EF5B6FE41D44}"/>
          </ac:spMkLst>
        </pc:spChg>
        <pc:picChg chg="add mod">
          <ac:chgData name="Sarah Detwiler" userId="3d5100d8-aaa0-42b6-8233-af09b39f17d9" providerId="ADAL" clId="{33DAF689-E81A-43F4-882E-ACFCD1085BDC}" dt="2024-07-02T10:50:57.383" v="6928" actId="14100"/>
          <ac:picMkLst>
            <pc:docMk/>
            <pc:sldMk cId="713166911" sldId="334"/>
            <ac:picMk id="10" creationId="{0F32EC4D-F696-519D-C458-B41385416A8F}"/>
          </ac:picMkLst>
        </pc:picChg>
      </pc:sldChg>
      <pc:sldChg chg="addSp delSp modSp add mod ord modNotesTx">
        <pc:chgData name="Sarah Detwiler" userId="3d5100d8-aaa0-42b6-8233-af09b39f17d9" providerId="ADAL" clId="{33DAF689-E81A-43F4-882E-ACFCD1085BDC}" dt="2024-07-02T12:57:13.321" v="8618"/>
        <pc:sldMkLst>
          <pc:docMk/>
          <pc:sldMk cId="1396507792" sldId="335"/>
        </pc:sldMkLst>
        <pc:spChg chg="mod">
          <ac:chgData name="Sarah Detwiler" userId="3d5100d8-aaa0-42b6-8233-af09b39f17d9" providerId="ADAL" clId="{33DAF689-E81A-43F4-882E-ACFCD1085BDC}" dt="2024-07-02T12:26:14.370" v="8253" actId="1076"/>
          <ac:spMkLst>
            <pc:docMk/>
            <pc:sldMk cId="1396507792" sldId="335"/>
            <ac:spMk id="2" creationId="{9127C6D2-C52E-CFC9-F928-DEAF88F7BA78}"/>
          </ac:spMkLst>
        </pc:spChg>
        <pc:spChg chg="mod">
          <ac:chgData name="Sarah Detwiler" userId="3d5100d8-aaa0-42b6-8233-af09b39f17d9" providerId="ADAL" clId="{33DAF689-E81A-43F4-882E-ACFCD1085BDC}" dt="2024-07-02T12:20:49.018" v="8233" actId="1038"/>
          <ac:spMkLst>
            <pc:docMk/>
            <pc:sldMk cId="1396507792" sldId="335"/>
            <ac:spMk id="3" creationId="{7A9D52D4-EF47-039F-095B-1ACAB814A6F5}"/>
          </ac:spMkLst>
        </pc:spChg>
        <pc:spChg chg="add del mod">
          <ac:chgData name="Sarah Detwiler" userId="3d5100d8-aaa0-42b6-8233-af09b39f17d9" providerId="ADAL" clId="{33DAF689-E81A-43F4-882E-ACFCD1085BDC}" dt="2024-07-02T12:17:29.077" v="8148" actId="478"/>
          <ac:spMkLst>
            <pc:docMk/>
            <pc:sldMk cId="1396507792" sldId="335"/>
            <ac:spMk id="7" creationId="{C0A93CD8-8D59-F3E3-8D1F-38CE13C9573D}"/>
          </ac:spMkLst>
        </pc:spChg>
        <pc:spChg chg="add mod">
          <ac:chgData name="Sarah Detwiler" userId="3d5100d8-aaa0-42b6-8233-af09b39f17d9" providerId="ADAL" clId="{33DAF689-E81A-43F4-882E-ACFCD1085BDC}" dt="2024-07-02T12:20:49.018" v="8233" actId="1038"/>
          <ac:spMkLst>
            <pc:docMk/>
            <pc:sldMk cId="1396507792" sldId="335"/>
            <ac:spMk id="8" creationId="{0590CE13-FD51-D6AF-49FE-5BB92F60B32C}"/>
          </ac:spMkLst>
        </pc:spChg>
        <pc:picChg chg="add mod modCrop">
          <ac:chgData name="Sarah Detwiler" userId="3d5100d8-aaa0-42b6-8233-af09b39f17d9" providerId="ADAL" clId="{33DAF689-E81A-43F4-882E-ACFCD1085BDC}" dt="2024-07-02T12:26:16.811" v="8254" actId="1076"/>
          <ac:picMkLst>
            <pc:docMk/>
            <pc:sldMk cId="1396507792" sldId="335"/>
            <ac:picMk id="6" creationId="{22914EF6-89D6-4A24-A450-EAE0312255B8}"/>
          </ac:picMkLst>
        </pc:picChg>
        <pc:picChg chg="add del mod">
          <ac:chgData name="Sarah Detwiler" userId="3d5100d8-aaa0-42b6-8233-af09b39f17d9" providerId="ADAL" clId="{33DAF689-E81A-43F4-882E-ACFCD1085BDC}" dt="2024-07-02T12:31:34.199" v="8297" actId="478"/>
          <ac:picMkLst>
            <pc:docMk/>
            <pc:sldMk cId="1396507792" sldId="335"/>
            <ac:picMk id="9" creationId="{E316BBED-B8B4-52E5-B07E-316A1C388A94}"/>
          </ac:picMkLst>
        </pc:picChg>
        <pc:picChg chg="add del mod">
          <ac:chgData name="Sarah Detwiler" userId="3d5100d8-aaa0-42b6-8233-af09b39f17d9" providerId="ADAL" clId="{33DAF689-E81A-43F4-882E-ACFCD1085BDC}" dt="2024-07-02T12:42:53.490" v="8428" actId="478"/>
          <ac:picMkLst>
            <pc:docMk/>
            <pc:sldMk cId="1396507792" sldId="335"/>
            <ac:picMk id="10" creationId="{0F995F59-97BE-B5D2-C864-C685AA919E28}"/>
          </ac:picMkLst>
        </pc:picChg>
      </pc:sldChg>
      <pc:sldChg chg="addSp delSp modSp new mod ord modNotesTx">
        <pc:chgData name="Sarah Detwiler" userId="3d5100d8-aaa0-42b6-8233-af09b39f17d9" providerId="ADAL" clId="{33DAF689-E81A-43F4-882E-ACFCD1085BDC}" dt="2024-07-02T12:49:28.213" v="8573"/>
        <pc:sldMkLst>
          <pc:docMk/>
          <pc:sldMk cId="2579502238" sldId="336"/>
        </pc:sldMkLst>
        <pc:spChg chg="del">
          <ac:chgData name="Sarah Detwiler" userId="3d5100d8-aaa0-42b6-8233-af09b39f17d9" providerId="ADAL" clId="{33DAF689-E81A-43F4-882E-ACFCD1085BDC}" dt="2024-07-02T10:53:34.183" v="6956" actId="478"/>
          <ac:spMkLst>
            <pc:docMk/>
            <pc:sldMk cId="2579502238" sldId="336"/>
            <ac:spMk id="2" creationId="{70EB8A43-354E-1959-EDA4-C5BB5CA98AA7}"/>
          </ac:spMkLst>
        </pc:spChg>
        <pc:spChg chg="del">
          <ac:chgData name="Sarah Detwiler" userId="3d5100d8-aaa0-42b6-8233-af09b39f17d9" providerId="ADAL" clId="{33DAF689-E81A-43F4-882E-ACFCD1085BDC}" dt="2024-07-02T10:53:35.706" v="6957" actId="478"/>
          <ac:spMkLst>
            <pc:docMk/>
            <pc:sldMk cId="2579502238" sldId="336"/>
            <ac:spMk id="3" creationId="{0E23102B-DCC4-467D-ED87-AA62B4008FA0}"/>
          </ac:spMkLst>
        </pc:spChg>
        <pc:spChg chg="add mod">
          <ac:chgData name="Sarah Detwiler" userId="3d5100d8-aaa0-42b6-8233-af09b39f17d9" providerId="ADAL" clId="{33DAF689-E81A-43F4-882E-ACFCD1085BDC}" dt="2024-07-02T10:54:01.829" v="6963"/>
          <ac:spMkLst>
            <pc:docMk/>
            <pc:sldMk cId="2579502238" sldId="336"/>
            <ac:spMk id="5" creationId="{2EC62056-45A2-62BD-F2F6-750BCF66AE99}"/>
          </ac:spMkLst>
        </pc:spChg>
        <pc:spChg chg="add del mod">
          <ac:chgData name="Sarah Detwiler" userId="3d5100d8-aaa0-42b6-8233-af09b39f17d9" providerId="ADAL" clId="{33DAF689-E81A-43F4-882E-ACFCD1085BDC}" dt="2024-07-02T10:56:19.809" v="6980" actId="21"/>
          <ac:spMkLst>
            <pc:docMk/>
            <pc:sldMk cId="2579502238" sldId="336"/>
            <ac:spMk id="6" creationId="{DC5D96DB-23C4-128D-D7AE-CF55F237CAE9}"/>
          </ac:spMkLst>
        </pc:spChg>
        <pc:spChg chg="add del mod">
          <ac:chgData name="Sarah Detwiler" userId="3d5100d8-aaa0-42b6-8233-af09b39f17d9" providerId="ADAL" clId="{33DAF689-E81A-43F4-882E-ACFCD1085BDC}" dt="2024-07-02T10:56:19.809" v="6980" actId="21"/>
          <ac:spMkLst>
            <pc:docMk/>
            <pc:sldMk cId="2579502238" sldId="336"/>
            <ac:spMk id="7" creationId="{CFECEDB2-BBC2-51F4-E74F-5DE7339050FB}"/>
          </ac:spMkLst>
        </pc:spChg>
        <pc:spChg chg="add mod">
          <ac:chgData name="Sarah Detwiler" userId="3d5100d8-aaa0-42b6-8233-af09b39f17d9" providerId="ADAL" clId="{33DAF689-E81A-43F4-882E-ACFCD1085BDC}" dt="2024-07-02T11:06:21.649" v="7059" actId="14100"/>
          <ac:spMkLst>
            <pc:docMk/>
            <pc:sldMk cId="2579502238" sldId="336"/>
            <ac:spMk id="8" creationId="{1FED9D53-64F4-23EF-A994-EBDCEF12E3B6}"/>
          </ac:spMkLst>
        </pc:spChg>
        <pc:spChg chg="add mod">
          <ac:chgData name="Sarah Detwiler" userId="3d5100d8-aaa0-42b6-8233-af09b39f17d9" providerId="ADAL" clId="{33DAF689-E81A-43F4-882E-ACFCD1085BDC}" dt="2024-07-02T10:59:27.349" v="7012" actId="1076"/>
          <ac:spMkLst>
            <pc:docMk/>
            <pc:sldMk cId="2579502238" sldId="336"/>
            <ac:spMk id="12" creationId="{DC5D96DB-23C4-128D-D7AE-CF55F237CAE9}"/>
          </ac:spMkLst>
        </pc:spChg>
        <pc:spChg chg="add mod">
          <ac:chgData name="Sarah Detwiler" userId="3d5100d8-aaa0-42b6-8233-af09b39f17d9" providerId="ADAL" clId="{33DAF689-E81A-43F4-882E-ACFCD1085BDC}" dt="2024-07-02T10:59:21.543" v="7010" actId="1076"/>
          <ac:spMkLst>
            <pc:docMk/>
            <pc:sldMk cId="2579502238" sldId="336"/>
            <ac:spMk id="13" creationId="{CFECEDB2-BBC2-51F4-E74F-5DE7339050FB}"/>
          </ac:spMkLst>
        </pc:spChg>
        <pc:spChg chg="add mod">
          <ac:chgData name="Sarah Detwiler" userId="3d5100d8-aaa0-42b6-8233-af09b39f17d9" providerId="ADAL" clId="{33DAF689-E81A-43F4-882E-ACFCD1085BDC}" dt="2024-07-02T10:58:06.756" v="6993" actId="14100"/>
          <ac:spMkLst>
            <pc:docMk/>
            <pc:sldMk cId="2579502238" sldId="336"/>
            <ac:spMk id="14" creationId="{33E95021-5657-6674-45E0-24DEA4604313}"/>
          </ac:spMkLst>
        </pc:spChg>
        <pc:picChg chg="add mod">
          <ac:chgData name="Sarah Detwiler" userId="3d5100d8-aaa0-42b6-8233-af09b39f17d9" providerId="ADAL" clId="{33DAF689-E81A-43F4-882E-ACFCD1085BDC}" dt="2024-07-02T11:06:15.415" v="7055" actId="14100"/>
          <ac:picMkLst>
            <pc:docMk/>
            <pc:sldMk cId="2579502238" sldId="336"/>
            <ac:picMk id="4" creationId="{593498A9-DA27-BE51-58D3-78BDB476FCAF}"/>
          </ac:picMkLst>
        </pc:picChg>
        <pc:picChg chg="add mod">
          <ac:chgData name="Sarah Detwiler" userId="3d5100d8-aaa0-42b6-8233-af09b39f17d9" providerId="ADAL" clId="{33DAF689-E81A-43F4-882E-ACFCD1085BDC}" dt="2024-07-02T11:00:33.791" v="7017" actId="14861"/>
          <ac:picMkLst>
            <pc:docMk/>
            <pc:sldMk cId="2579502238" sldId="336"/>
            <ac:picMk id="10" creationId="{59C4F2D3-9082-15CB-78D1-B234D2906C47}"/>
          </ac:picMkLst>
        </pc:picChg>
        <pc:picChg chg="add del mod">
          <ac:chgData name="Sarah Detwiler" userId="3d5100d8-aaa0-42b6-8233-af09b39f17d9" providerId="ADAL" clId="{33DAF689-E81A-43F4-882E-ACFCD1085BDC}" dt="2024-07-02T10:56:52.328" v="6987" actId="478"/>
          <ac:picMkLst>
            <pc:docMk/>
            <pc:sldMk cId="2579502238" sldId="336"/>
            <ac:picMk id="11" creationId="{9416162C-E365-8971-1CE5-1ED1CF3A3B2C}"/>
          </ac:picMkLst>
        </pc:picChg>
        <pc:picChg chg="add del mod">
          <ac:chgData name="Sarah Detwiler" userId="3d5100d8-aaa0-42b6-8233-af09b39f17d9" providerId="ADAL" clId="{33DAF689-E81A-43F4-882E-ACFCD1085BDC}" dt="2024-07-02T11:06:15.415" v="7051" actId="1076"/>
          <ac:picMkLst>
            <pc:docMk/>
            <pc:sldMk cId="2579502238" sldId="336"/>
            <ac:picMk id="15" creationId="{34242370-9E7A-97BB-9E1D-660CC1EAE185}"/>
          </ac:picMkLst>
        </pc:picChg>
        <pc:picChg chg="add mod">
          <ac:chgData name="Sarah Detwiler" userId="3d5100d8-aaa0-42b6-8233-af09b39f17d9" providerId="ADAL" clId="{33DAF689-E81A-43F4-882E-ACFCD1085BDC}" dt="2024-07-02T12:32:49.418" v="8307" actId="1035"/>
          <ac:picMkLst>
            <pc:docMk/>
            <pc:sldMk cId="2579502238" sldId="336"/>
            <ac:picMk id="16" creationId="{DB26684F-65C3-BA1E-8B5C-E19D03022529}"/>
          </ac:picMkLst>
        </pc:picChg>
      </pc:sldChg>
      <pc:sldChg chg="addSp delSp modSp add del mod">
        <pc:chgData name="Sarah Detwiler" userId="3d5100d8-aaa0-42b6-8233-af09b39f17d9" providerId="ADAL" clId="{33DAF689-E81A-43F4-882E-ACFCD1085BDC}" dt="2024-07-02T11:17:26.938" v="7221" actId="47"/>
        <pc:sldMkLst>
          <pc:docMk/>
          <pc:sldMk cId="1972063737" sldId="337"/>
        </pc:sldMkLst>
        <pc:spChg chg="mod">
          <ac:chgData name="Sarah Detwiler" userId="3d5100d8-aaa0-42b6-8233-af09b39f17d9" providerId="ADAL" clId="{33DAF689-E81A-43F4-882E-ACFCD1085BDC}" dt="2024-07-02T11:15:41.185" v="7208" actId="20577"/>
          <ac:spMkLst>
            <pc:docMk/>
            <pc:sldMk cId="1972063737" sldId="337"/>
            <ac:spMk id="2" creationId="{9127C6D2-C52E-CFC9-F928-DEAF88F7BA78}"/>
          </ac:spMkLst>
        </pc:spChg>
        <pc:spChg chg="del mod">
          <ac:chgData name="Sarah Detwiler" userId="3d5100d8-aaa0-42b6-8233-af09b39f17d9" providerId="ADAL" clId="{33DAF689-E81A-43F4-882E-ACFCD1085BDC}" dt="2024-07-02T11:10:13.435" v="7113" actId="21"/>
          <ac:spMkLst>
            <pc:docMk/>
            <pc:sldMk cId="1972063737" sldId="337"/>
            <ac:spMk id="3" creationId="{7A9D52D4-EF47-039F-095B-1ACAB814A6F5}"/>
          </ac:spMkLst>
        </pc:spChg>
        <pc:spChg chg="add mod">
          <ac:chgData name="Sarah Detwiler" userId="3d5100d8-aaa0-42b6-8233-af09b39f17d9" providerId="ADAL" clId="{33DAF689-E81A-43F4-882E-ACFCD1085BDC}" dt="2024-07-02T11:14:09.507" v="7180" actId="1076"/>
          <ac:spMkLst>
            <pc:docMk/>
            <pc:sldMk cId="1972063737" sldId="337"/>
            <ac:spMk id="5" creationId="{460246DA-2288-28DF-F343-4F133EA5F767}"/>
          </ac:spMkLst>
        </pc:spChg>
        <pc:spChg chg="add mod">
          <ac:chgData name="Sarah Detwiler" userId="3d5100d8-aaa0-42b6-8233-af09b39f17d9" providerId="ADAL" clId="{33DAF689-E81A-43F4-882E-ACFCD1085BDC}" dt="2024-07-02T11:14:21.084" v="7184" actId="1076"/>
          <ac:spMkLst>
            <pc:docMk/>
            <pc:sldMk cId="1972063737" sldId="337"/>
            <ac:spMk id="6" creationId="{003AE5CC-606D-D3F5-C03E-6A740E360BAF}"/>
          </ac:spMkLst>
        </pc:spChg>
        <pc:spChg chg="add mod">
          <ac:chgData name="Sarah Detwiler" userId="3d5100d8-aaa0-42b6-8233-af09b39f17d9" providerId="ADAL" clId="{33DAF689-E81A-43F4-882E-ACFCD1085BDC}" dt="2024-07-02T11:13:44.779" v="7170" actId="1076"/>
          <ac:spMkLst>
            <pc:docMk/>
            <pc:sldMk cId="1972063737" sldId="337"/>
            <ac:spMk id="7" creationId="{EF51B7D3-E6E2-243D-0485-21BFABD68A40}"/>
          </ac:spMkLst>
        </pc:spChg>
        <pc:spChg chg="add mod">
          <ac:chgData name="Sarah Detwiler" userId="3d5100d8-aaa0-42b6-8233-af09b39f17d9" providerId="ADAL" clId="{33DAF689-E81A-43F4-882E-ACFCD1085BDC}" dt="2024-07-02T11:09:06.361" v="7087" actId="1076"/>
          <ac:spMkLst>
            <pc:docMk/>
            <pc:sldMk cId="1972063737" sldId="337"/>
            <ac:spMk id="8" creationId="{DF100B67-4B21-E259-F93D-4F1DE3236037}"/>
          </ac:spMkLst>
        </pc:spChg>
        <pc:spChg chg="add mod">
          <ac:chgData name="Sarah Detwiler" userId="3d5100d8-aaa0-42b6-8233-af09b39f17d9" providerId="ADAL" clId="{33DAF689-E81A-43F4-882E-ACFCD1085BDC}" dt="2024-07-02T11:13:40.212" v="7167" actId="1076"/>
          <ac:spMkLst>
            <pc:docMk/>
            <pc:sldMk cId="1972063737" sldId="337"/>
            <ac:spMk id="9" creationId="{2D95D58D-C0EF-5109-9EB1-52C59E0449D1}"/>
          </ac:spMkLst>
        </pc:spChg>
        <pc:spChg chg="add del mod">
          <ac:chgData name="Sarah Detwiler" userId="3d5100d8-aaa0-42b6-8233-af09b39f17d9" providerId="ADAL" clId="{33DAF689-E81A-43F4-882E-ACFCD1085BDC}" dt="2024-07-02T11:10:18.614" v="7115" actId="478"/>
          <ac:spMkLst>
            <pc:docMk/>
            <pc:sldMk cId="1972063737" sldId="337"/>
            <ac:spMk id="12" creationId="{6DD4D193-2B6E-4517-502C-9BA79D361D38}"/>
          </ac:spMkLst>
        </pc:spChg>
        <pc:spChg chg="add mod">
          <ac:chgData name="Sarah Detwiler" userId="3d5100d8-aaa0-42b6-8233-af09b39f17d9" providerId="ADAL" clId="{33DAF689-E81A-43F4-882E-ACFCD1085BDC}" dt="2024-07-02T11:15:00.931" v="7190" actId="948"/>
          <ac:spMkLst>
            <pc:docMk/>
            <pc:sldMk cId="1972063737" sldId="337"/>
            <ac:spMk id="13" creationId="{7A9D52D4-EF47-039F-095B-1ACAB814A6F5}"/>
          </ac:spMkLst>
        </pc:spChg>
        <pc:spChg chg="add mod">
          <ac:chgData name="Sarah Detwiler" userId="3d5100d8-aaa0-42b6-8233-af09b39f17d9" providerId="ADAL" clId="{33DAF689-E81A-43F4-882E-ACFCD1085BDC}" dt="2024-07-02T11:14:45.529" v="7188" actId="113"/>
          <ac:spMkLst>
            <pc:docMk/>
            <pc:sldMk cId="1972063737" sldId="337"/>
            <ac:spMk id="14" creationId="{CB8658B2-7134-6257-9230-12C7D06CDB05}"/>
          </ac:spMkLst>
        </pc:spChg>
        <pc:spChg chg="add mod">
          <ac:chgData name="Sarah Detwiler" userId="3d5100d8-aaa0-42b6-8233-af09b39f17d9" providerId="ADAL" clId="{33DAF689-E81A-43F4-882E-ACFCD1085BDC}" dt="2024-07-02T11:14:44.430" v="7187" actId="113"/>
          <ac:spMkLst>
            <pc:docMk/>
            <pc:sldMk cId="1972063737" sldId="337"/>
            <ac:spMk id="15" creationId="{8854D826-9DE7-516D-993C-B5275BE4283E}"/>
          </ac:spMkLst>
        </pc:spChg>
      </pc:sldChg>
      <pc:sldChg chg="addSp delSp modSp new mod modNotesTx">
        <pc:chgData name="Sarah Detwiler" userId="3d5100d8-aaa0-42b6-8233-af09b39f17d9" providerId="ADAL" clId="{33DAF689-E81A-43F4-882E-ACFCD1085BDC}" dt="2024-07-02T12:50:21.410" v="8576" actId="20577"/>
        <pc:sldMkLst>
          <pc:docMk/>
          <pc:sldMk cId="3617048179" sldId="338"/>
        </pc:sldMkLst>
        <pc:spChg chg="del">
          <ac:chgData name="Sarah Detwiler" userId="3d5100d8-aaa0-42b6-8233-af09b39f17d9" providerId="ADAL" clId="{33DAF689-E81A-43F4-882E-ACFCD1085BDC}" dt="2024-07-02T11:16:25.659" v="7211" actId="478"/>
          <ac:spMkLst>
            <pc:docMk/>
            <pc:sldMk cId="3617048179" sldId="338"/>
            <ac:spMk id="2" creationId="{5B3F7354-73B7-E155-60C0-C3A4C87292FE}"/>
          </ac:spMkLst>
        </pc:spChg>
        <pc:spChg chg="del">
          <ac:chgData name="Sarah Detwiler" userId="3d5100d8-aaa0-42b6-8233-af09b39f17d9" providerId="ADAL" clId="{33DAF689-E81A-43F4-882E-ACFCD1085BDC}" dt="2024-07-02T11:16:27.339" v="7212" actId="478"/>
          <ac:spMkLst>
            <pc:docMk/>
            <pc:sldMk cId="3617048179" sldId="338"/>
            <ac:spMk id="3" creationId="{565CD74A-7BC0-4486-CF8E-9565C0D27739}"/>
          </ac:spMkLst>
        </pc:spChg>
        <pc:spChg chg="add mod">
          <ac:chgData name="Sarah Detwiler" userId="3d5100d8-aaa0-42b6-8233-af09b39f17d9" providerId="ADAL" clId="{33DAF689-E81A-43F4-882E-ACFCD1085BDC}" dt="2024-07-02T11:16:14.102" v="7210"/>
          <ac:spMkLst>
            <pc:docMk/>
            <pc:sldMk cId="3617048179" sldId="338"/>
            <ac:spMk id="4" creationId="{3B480C66-AFE5-F514-AEDA-3794AE4CE1A4}"/>
          </ac:spMkLst>
        </pc:spChg>
        <pc:spChg chg="add mod">
          <ac:chgData name="Sarah Detwiler" userId="3d5100d8-aaa0-42b6-8233-af09b39f17d9" providerId="ADAL" clId="{33DAF689-E81A-43F4-882E-ACFCD1085BDC}" dt="2024-07-02T11:16:14.102" v="7210"/>
          <ac:spMkLst>
            <pc:docMk/>
            <pc:sldMk cId="3617048179" sldId="338"/>
            <ac:spMk id="5" creationId="{EA4A56E6-BE07-111A-8F7F-F1E35FCA3BC9}"/>
          </ac:spMkLst>
        </pc:spChg>
        <pc:spChg chg="add mod">
          <ac:chgData name="Sarah Detwiler" userId="3d5100d8-aaa0-42b6-8233-af09b39f17d9" providerId="ADAL" clId="{33DAF689-E81A-43F4-882E-ACFCD1085BDC}" dt="2024-07-02T11:16:14.102" v="7210"/>
          <ac:spMkLst>
            <pc:docMk/>
            <pc:sldMk cId="3617048179" sldId="338"/>
            <ac:spMk id="6" creationId="{73FCA5CD-5439-FD90-36C6-6994DD2FC338}"/>
          </ac:spMkLst>
        </pc:spChg>
        <pc:spChg chg="add mod">
          <ac:chgData name="Sarah Detwiler" userId="3d5100d8-aaa0-42b6-8233-af09b39f17d9" providerId="ADAL" clId="{33DAF689-E81A-43F4-882E-ACFCD1085BDC}" dt="2024-07-02T11:16:14.102" v="7210"/>
          <ac:spMkLst>
            <pc:docMk/>
            <pc:sldMk cId="3617048179" sldId="338"/>
            <ac:spMk id="7" creationId="{F6705C3C-946D-8D40-D550-D8E6A19B298B}"/>
          </ac:spMkLst>
        </pc:spChg>
        <pc:spChg chg="add mod">
          <ac:chgData name="Sarah Detwiler" userId="3d5100d8-aaa0-42b6-8233-af09b39f17d9" providerId="ADAL" clId="{33DAF689-E81A-43F4-882E-ACFCD1085BDC}" dt="2024-07-02T11:16:14.102" v="7210"/>
          <ac:spMkLst>
            <pc:docMk/>
            <pc:sldMk cId="3617048179" sldId="338"/>
            <ac:spMk id="8" creationId="{C95AA59A-F6F1-EEFB-61BC-B392FDD44D5F}"/>
          </ac:spMkLst>
        </pc:spChg>
        <pc:spChg chg="add mod">
          <ac:chgData name="Sarah Detwiler" userId="3d5100d8-aaa0-42b6-8233-af09b39f17d9" providerId="ADAL" clId="{33DAF689-E81A-43F4-882E-ACFCD1085BDC}" dt="2024-07-02T11:16:14.102" v="7210"/>
          <ac:spMkLst>
            <pc:docMk/>
            <pc:sldMk cId="3617048179" sldId="338"/>
            <ac:spMk id="9" creationId="{730A8BBF-4340-650B-419F-0E2F737E4DB2}"/>
          </ac:spMkLst>
        </pc:spChg>
        <pc:spChg chg="add mod">
          <ac:chgData name="Sarah Detwiler" userId="3d5100d8-aaa0-42b6-8233-af09b39f17d9" providerId="ADAL" clId="{33DAF689-E81A-43F4-882E-ACFCD1085BDC}" dt="2024-07-02T11:16:14.102" v="7210"/>
          <ac:spMkLst>
            <pc:docMk/>
            <pc:sldMk cId="3617048179" sldId="338"/>
            <ac:spMk id="10" creationId="{2D90C762-780A-232F-E96F-C640A4E646FA}"/>
          </ac:spMkLst>
        </pc:spChg>
        <pc:spChg chg="add mod">
          <ac:chgData name="Sarah Detwiler" userId="3d5100d8-aaa0-42b6-8233-af09b39f17d9" providerId="ADAL" clId="{33DAF689-E81A-43F4-882E-ACFCD1085BDC}" dt="2024-07-02T11:32:26.903" v="7481" actId="1035"/>
          <ac:spMkLst>
            <pc:docMk/>
            <pc:sldMk cId="3617048179" sldId="338"/>
            <ac:spMk id="11" creationId="{469A11F2-F4F3-A090-14CE-79FC44CD0EFA}"/>
          </ac:spMkLst>
        </pc:spChg>
        <pc:spChg chg="add mod">
          <ac:chgData name="Sarah Detwiler" userId="3d5100d8-aaa0-42b6-8233-af09b39f17d9" providerId="ADAL" clId="{33DAF689-E81A-43F4-882E-ACFCD1085BDC}" dt="2024-07-02T11:34:41.468" v="7504" actId="255"/>
          <ac:spMkLst>
            <pc:docMk/>
            <pc:sldMk cId="3617048179" sldId="338"/>
            <ac:spMk id="12" creationId="{3A7C6767-F41F-45BD-3207-8FE0A1BE4BF2}"/>
          </ac:spMkLst>
        </pc:spChg>
        <pc:spChg chg="add mod">
          <ac:chgData name="Sarah Detwiler" userId="3d5100d8-aaa0-42b6-8233-af09b39f17d9" providerId="ADAL" clId="{33DAF689-E81A-43F4-882E-ACFCD1085BDC}" dt="2024-07-02T11:35:33.047" v="7511" actId="1076"/>
          <ac:spMkLst>
            <pc:docMk/>
            <pc:sldMk cId="3617048179" sldId="338"/>
            <ac:spMk id="13" creationId="{ECDDAC60-50F6-D196-8895-9BA87889F741}"/>
          </ac:spMkLst>
        </pc:spChg>
        <pc:spChg chg="add mod">
          <ac:chgData name="Sarah Detwiler" userId="3d5100d8-aaa0-42b6-8233-af09b39f17d9" providerId="ADAL" clId="{33DAF689-E81A-43F4-882E-ACFCD1085BDC}" dt="2024-07-02T11:32:26.903" v="7481" actId="1035"/>
          <ac:spMkLst>
            <pc:docMk/>
            <pc:sldMk cId="3617048179" sldId="338"/>
            <ac:spMk id="14" creationId="{D738A0B5-53AE-0AE9-9DDD-ABCD2B5290D9}"/>
          </ac:spMkLst>
        </pc:spChg>
        <pc:spChg chg="add mod">
          <ac:chgData name="Sarah Detwiler" userId="3d5100d8-aaa0-42b6-8233-af09b39f17d9" providerId="ADAL" clId="{33DAF689-E81A-43F4-882E-ACFCD1085BDC}" dt="2024-07-02T11:34:44.575" v="7505" actId="255"/>
          <ac:spMkLst>
            <pc:docMk/>
            <pc:sldMk cId="3617048179" sldId="338"/>
            <ac:spMk id="15" creationId="{C69356FE-D7C4-3932-DC7F-34128CEE70FB}"/>
          </ac:spMkLst>
        </pc:spChg>
        <pc:spChg chg="add mod">
          <ac:chgData name="Sarah Detwiler" userId="3d5100d8-aaa0-42b6-8233-af09b39f17d9" providerId="ADAL" clId="{33DAF689-E81A-43F4-882E-ACFCD1085BDC}" dt="2024-07-02T11:34:54.670" v="7508" actId="1076"/>
          <ac:spMkLst>
            <pc:docMk/>
            <pc:sldMk cId="3617048179" sldId="338"/>
            <ac:spMk id="16" creationId="{930E89A5-DB8B-854F-9FE1-CD21E8553513}"/>
          </ac:spMkLst>
        </pc:spChg>
        <pc:spChg chg="add mod">
          <ac:chgData name="Sarah Detwiler" userId="3d5100d8-aaa0-42b6-8233-af09b39f17d9" providerId="ADAL" clId="{33DAF689-E81A-43F4-882E-ACFCD1085BDC}" dt="2024-07-02T11:35:54.342" v="7515" actId="1076"/>
          <ac:spMkLst>
            <pc:docMk/>
            <pc:sldMk cId="3617048179" sldId="338"/>
            <ac:spMk id="17" creationId="{AA51FDC1-4031-BB1A-A85D-0B68B94EC92B}"/>
          </ac:spMkLst>
        </pc:spChg>
        <pc:spChg chg="add mod">
          <ac:chgData name="Sarah Detwiler" userId="3d5100d8-aaa0-42b6-8233-af09b39f17d9" providerId="ADAL" clId="{33DAF689-E81A-43F4-882E-ACFCD1085BDC}" dt="2024-07-02T11:35:49.728" v="7514" actId="1076"/>
          <ac:spMkLst>
            <pc:docMk/>
            <pc:sldMk cId="3617048179" sldId="338"/>
            <ac:spMk id="18" creationId="{B1C96C32-F7C7-2A1A-FAB0-CF1735CD33AA}"/>
          </ac:spMkLst>
        </pc:spChg>
        <pc:spChg chg="add mod">
          <ac:chgData name="Sarah Detwiler" userId="3d5100d8-aaa0-42b6-8233-af09b39f17d9" providerId="ADAL" clId="{33DAF689-E81A-43F4-882E-ACFCD1085BDC}" dt="2024-07-02T11:16:45.155" v="7214"/>
          <ac:spMkLst>
            <pc:docMk/>
            <pc:sldMk cId="3617048179" sldId="338"/>
            <ac:spMk id="19" creationId="{5F4C10D4-CA18-79FA-F945-27D14FC4E4AF}"/>
          </ac:spMkLst>
        </pc:spChg>
        <pc:spChg chg="add mod">
          <ac:chgData name="Sarah Detwiler" userId="3d5100d8-aaa0-42b6-8233-af09b39f17d9" providerId="ADAL" clId="{33DAF689-E81A-43F4-882E-ACFCD1085BDC}" dt="2024-07-02T11:16:50.085" v="7215"/>
          <ac:spMkLst>
            <pc:docMk/>
            <pc:sldMk cId="3617048179" sldId="338"/>
            <ac:spMk id="20" creationId="{DEDE8128-60B2-A8C6-DAB7-C16E30C16AEE}"/>
          </ac:spMkLst>
        </pc:spChg>
        <pc:spChg chg="add mod">
          <ac:chgData name="Sarah Detwiler" userId="3d5100d8-aaa0-42b6-8233-af09b39f17d9" providerId="ADAL" clId="{33DAF689-E81A-43F4-882E-ACFCD1085BDC}" dt="2024-07-02T11:32:32.226" v="7486" actId="1035"/>
          <ac:spMkLst>
            <pc:docMk/>
            <pc:sldMk cId="3617048179" sldId="338"/>
            <ac:spMk id="21" creationId="{D3E4954B-74E2-2EBA-CD78-217BC9CFFF50}"/>
          </ac:spMkLst>
        </pc:spChg>
        <pc:spChg chg="add mod">
          <ac:chgData name="Sarah Detwiler" userId="3d5100d8-aaa0-42b6-8233-af09b39f17d9" providerId="ADAL" clId="{33DAF689-E81A-43F4-882E-ACFCD1085BDC}" dt="2024-07-02T11:32:53.277" v="7487" actId="1076"/>
          <ac:spMkLst>
            <pc:docMk/>
            <pc:sldMk cId="3617048179" sldId="338"/>
            <ac:spMk id="22" creationId="{00767078-CF8B-8172-770A-9D3AD463E5B7}"/>
          </ac:spMkLst>
        </pc:spChg>
        <pc:spChg chg="add mod">
          <ac:chgData name="Sarah Detwiler" userId="3d5100d8-aaa0-42b6-8233-af09b39f17d9" providerId="ADAL" clId="{33DAF689-E81A-43F4-882E-ACFCD1085BDC}" dt="2024-07-02T11:36:39.487" v="7561" actId="1076"/>
          <ac:spMkLst>
            <pc:docMk/>
            <pc:sldMk cId="3617048179" sldId="338"/>
            <ac:spMk id="23" creationId="{42522958-B78B-4450-26D7-DB9D1A55EF6A}"/>
          </ac:spMkLst>
        </pc:spChg>
        <pc:spChg chg="add mod">
          <ac:chgData name="Sarah Detwiler" userId="3d5100d8-aaa0-42b6-8233-af09b39f17d9" providerId="ADAL" clId="{33DAF689-E81A-43F4-882E-ACFCD1085BDC}" dt="2024-07-02T12:42:35.518" v="8424"/>
          <ac:spMkLst>
            <pc:docMk/>
            <pc:sldMk cId="3617048179" sldId="338"/>
            <ac:spMk id="25" creationId="{4948377F-DA41-8188-38C4-230B4471B607}"/>
          </ac:spMkLst>
        </pc:spChg>
        <pc:picChg chg="add del mod">
          <ac:chgData name="Sarah Detwiler" userId="3d5100d8-aaa0-42b6-8233-af09b39f17d9" providerId="ADAL" clId="{33DAF689-E81A-43F4-882E-ACFCD1085BDC}" dt="2024-07-02T12:42:34.890" v="8423" actId="478"/>
          <ac:picMkLst>
            <pc:docMk/>
            <pc:sldMk cId="3617048179" sldId="338"/>
            <ac:picMk id="24" creationId="{8631CE63-4225-4997-D87F-95A9EB700F7B}"/>
          </ac:picMkLst>
        </pc:picChg>
      </pc:sldChg>
      <pc:sldChg chg="new del">
        <pc:chgData name="Sarah Detwiler" userId="3d5100d8-aaa0-42b6-8233-af09b39f17d9" providerId="ADAL" clId="{33DAF689-E81A-43F4-882E-ACFCD1085BDC}" dt="2024-07-02T12:45:50.361" v="8562" actId="47"/>
        <pc:sldMkLst>
          <pc:docMk/>
          <pc:sldMk cId="2090929022" sldId="339"/>
        </pc:sldMkLst>
      </pc:sldChg>
      <pc:sldChg chg="addSp modSp new del mod">
        <pc:chgData name="Sarah Detwiler" userId="3d5100d8-aaa0-42b6-8233-af09b39f17d9" providerId="ADAL" clId="{33DAF689-E81A-43F4-882E-ACFCD1085BDC}" dt="2024-07-02T12:40:47.768" v="8406" actId="47"/>
        <pc:sldMkLst>
          <pc:docMk/>
          <pc:sldMk cId="2960408449" sldId="339"/>
        </pc:sldMkLst>
        <pc:spChg chg="mod">
          <ac:chgData name="Sarah Detwiler" userId="3d5100d8-aaa0-42b6-8233-af09b39f17d9" providerId="ADAL" clId="{33DAF689-E81A-43F4-882E-ACFCD1085BDC}" dt="2024-07-02T12:39:54.259" v="8405" actId="20577"/>
          <ac:spMkLst>
            <pc:docMk/>
            <pc:sldMk cId="2960408449" sldId="339"/>
            <ac:spMk id="2" creationId="{7207497F-1A65-B2E5-5292-104003078E80}"/>
          </ac:spMkLst>
        </pc:spChg>
        <pc:spChg chg="add mod">
          <ac:chgData name="Sarah Detwiler" userId="3d5100d8-aaa0-42b6-8233-af09b39f17d9" providerId="ADAL" clId="{33DAF689-E81A-43F4-882E-ACFCD1085BDC}" dt="2024-07-02T12:39:43.789" v="8380"/>
          <ac:spMkLst>
            <pc:docMk/>
            <pc:sldMk cId="2960408449" sldId="339"/>
            <ac:spMk id="5" creationId="{95055379-7372-EBC4-D5DB-CD2318AF0905}"/>
          </ac:spMkLst>
        </pc:spChg>
      </pc:sldChg>
      <pc:sldChg chg="delSp new del mod">
        <pc:chgData name="Sarah Detwiler" userId="3d5100d8-aaa0-42b6-8233-af09b39f17d9" providerId="ADAL" clId="{33DAF689-E81A-43F4-882E-ACFCD1085BDC}" dt="2024-07-02T12:21:58.792" v="8239" actId="47"/>
        <pc:sldMkLst>
          <pc:docMk/>
          <pc:sldMk cId="3293186692" sldId="339"/>
        </pc:sldMkLst>
        <pc:spChg chg="del">
          <ac:chgData name="Sarah Detwiler" userId="3d5100d8-aaa0-42b6-8233-af09b39f17d9" providerId="ADAL" clId="{33DAF689-E81A-43F4-882E-ACFCD1085BDC}" dt="2024-07-02T12:00:09.737" v="7799" actId="478"/>
          <ac:spMkLst>
            <pc:docMk/>
            <pc:sldMk cId="3293186692" sldId="339"/>
            <ac:spMk id="2" creationId="{53E42D70-4939-E713-6A20-3171B35095B8}"/>
          </ac:spMkLst>
        </pc:spChg>
        <pc:spChg chg="del">
          <ac:chgData name="Sarah Detwiler" userId="3d5100d8-aaa0-42b6-8233-af09b39f17d9" providerId="ADAL" clId="{33DAF689-E81A-43F4-882E-ACFCD1085BDC}" dt="2024-07-02T12:00:11.274" v="7800" actId="478"/>
          <ac:spMkLst>
            <pc:docMk/>
            <pc:sldMk cId="3293186692" sldId="339"/>
            <ac:spMk id="3" creationId="{3998D5F5-BE4C-B6F7-4A9E-4DF2AAB28118}"/>
          </ac:spMkLst>
        </pc:spChg>
      </pc:sldChg>
      <pc:sldChg chg="modSp add del mod">
        <pc:chgData name="Sarah Detwiler" userId="3d5100d8-aaa0-42b6-8233-af09b39f17d9" providerId="ADAL" clId="{33DAF689-E81A-43F4-882E-ACFCD1085BDC}" dt="2024-07-02T12:34:51.355" v="8360" actId="47"/>
        <pc:sldMkLst>
          <pc:docMk/>
          <pc:sldMk cId="4119701257" sldId="339"/>
        </pc:sldMkLst>
        <pc:spChg chg="mod">
          <ac:chgData name="Sarah Detwiler" userId="3d5100d8-aaa0-42b6-8233-af09b39f17d9" providerId="ADAL" clId="{33DAF689-E81A-43F4-882E-ACFCD1085BDC}" dt="2024-07-02T12:29:26.581" v="8276" actId="1076"/>
          <ac:spMkLst>
            <pc:docMk/>
            <pc:sldMk cId="4119701257" sldId="339"/>
            <ac:spMk id="7" creationId="{543084F6-99A0-27D1-4435-FFEAA995BBA2}"/>
          </ac:spMkLst>
        </pc:spChg>
        <pc:picChg chg="mod">
          <ac:chgData name="Sarah Detwiler" userId="3d5100d8-aaa0-42b6-8233-af09b39f17d9" providerId="ADAL" clId="{33DAF689-E81A-43F4-882E-ACFCD1085BDC}" dt="2024-07-02T12:29:24.446" v="8275" actId="1036"/>
          <ac:picMkLst>
            <pc:docMk/>
            <pc:sldMk cId="4119701257" sldId="339"/>
            <ac:picMk id="4" creationId="{E5A53903-6337-5D1F-4EDF-403B48091478}"/>
          </ac:picMkLst>
        </pc:picChg>
      </pc:sldChg>
    </pc:docChg>
  </pc:docChgLst>
  <pc:docChgLst>
    <pc:chgData name="Kamali Brooks" userId="c4f7d4aa-f934-418c-aa11-f8bc51a77fd8" providerId="ADAL" clId="{6C50785C-DF60-48B5-A586-F52398DF3DDF}"/>
    <pc:docChg chg="custSel modSld">
      <pc:chgData name="Kamali Brooks" userId="c4f7d4aa-f934-418c-aa11-f8bc51a77fd8" providerId="ADAL" clId="{6C50785C-DF60-48B5-A586-F52398DF3DDF}" dt="2024-02-22T01:55:46.366" v="17" actId="1076"/>
      <pc:docMkLst>
        <pc:docMk/>
      </pc:docMkLst>
      <pc:sldChg chg="modSp mod">
        <pc:chgData name="Kamali Brooks" userId="c4f7d4aa-f934-418c-aa11-f8bc51a77fd8" providerId="ADAL" clId="{6C50785C-DF60-48B5-A586-F52398DF3DDF}" dt="2024-02-22T01:55:46.366" v="17" actId="1076"/>
        <pc:sldMkLst>
          <pc:docMk/>
          <pc:sldMk cId="3712423172" sldId="256"/>
        </pc:sldMkLst>
        <pc:spChg chg="mod">
          <ac:chgData name="Kamali Brooks" userId="c4f7d4aa-f934-418c-aa11-f8bc51a77fd8" providerId="ADAL" clId="{6C50785C-DF60-48B5-A586-F52398DF3DDF}" dt="2024-02-22T01:55:46.366" v="17" actId="1076"/>
          <ac:spMkLst>
            <pc:docMk/>
            <pc:sldMk cId="3712423172" sldId="256"/>
            <ac:spMk id="3" creationId="{3240A5E7-E7B7-EEDC-1E9D-E3F53DFFB06C}"/>
          </ac:spMkLst>
        </pc:spChg>
        <pc:spChg chg="mod">
          <ac:chgData name="Kamali Brooks" userId="c4f7d4aa-f934-418c-aa11-f8bc51a77fd8" providerId="ADAL" clId="{6C50785C-DF60-48B5-A586-F52398DF3DDF}" dt="2024-02-22T01:55:31.957" v="16" actId="1076"/>
          <ac:spMkLst>
            <pc:docMk/>
            <pc:sldMk cId="3712423172" sldId="256"/>
            <ac:spMk id="14" creationId="{F7A46274-5918-8F5E-91D0-8C011C3AEAA3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031897285592032E-2"/>
          <c:y val="4.5309253993418168E-2"/>
          <c:w val="0.9098713457008083"/>
          <c:h val="0.7886495494210836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Clubs Participating in Dream It, Be It</c:v>
                </c:pt>
              </c:strCache>
            </c:strRef>
          </c:tx>
          <c:explosion val="5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39A-4C70-BA35-A56913F8648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39A-4C70-BA35-A56913F86485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Not Participating</c:v>
                </c:pt>
                <c:pt idx="1">
                  <c:v>Participating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39A-4C70-BA35-A56913F86485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 rtl="0"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D4E5CF-0D09-4895-A701-CA751C599147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4D319E-7D91-4E74-9A3C-2DF469A9B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1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Hola, soy (NOMBRE Y PUESTO).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125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Como sabes,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todas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las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Soroptimistas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nuestra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federación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SIA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trabajamos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conjunto para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Gran Meta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común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hasta 2031,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invirtiendo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sueños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medio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millón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mujeres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niñas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través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del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acceso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la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educación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Hoy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exploraremos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algunas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aumentar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número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mujeres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niñas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las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club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puede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llegar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través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Programas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Sueños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proyectos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impulsores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la Gran Meta.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063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Tendremos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trabajar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forma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diferente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centrarnos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llegar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MÁS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mujeres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niñas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través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del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acceso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la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educación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empoderamiento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económico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Necesitamos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todos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clubes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esfuercen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aumentar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número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mujeres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niñas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las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llegamos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través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Programas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Sueños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proyectos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impulsores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la Gran Meta. Pero, ¿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cómo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hacerlo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63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Inicia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proyecto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Suéñalo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Puedes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Lograrlo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771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Solo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40 %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nuestros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clubes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participan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Suéñalo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Puedes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Lograrlo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apoyan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proyecto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otro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club. ¡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significa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que hay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mucho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poder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hermandad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Soroptimista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sin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aprovechar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!  Esta es la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mejor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forma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la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club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puede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ayudar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aún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no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participa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del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programa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Los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proyectos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Suéñalo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Puedes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Lograrlo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pueden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muchas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niñas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un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costo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mucho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menor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niña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participante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otros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proyectos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ejemplo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las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becas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Además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es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gran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manera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atraer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nuevos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miembros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colaboradoras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potenciales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convirtiéndolas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voluntarias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proyecto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¡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Así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podrán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práctico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cambio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hacen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las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Soroptimistas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querer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unirse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también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455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club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participa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Suéñalo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Puedes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Lograrlo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analiza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cómo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expandir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alcance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forjando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nuevas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alianzas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incentivando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las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niñas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traigan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amiga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sesión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asegurándote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programa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completamente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accesible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ofreciendo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comida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estando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cerca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del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transporte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público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Si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club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necesita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fondos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adicionales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expandir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programa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solicita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subvención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del club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Soroptimista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explora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otras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fuentes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financiación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apoyar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proyectos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5782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También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puedes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expandir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mediante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Premios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Vive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Tu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Sueño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Primero,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asegúrate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club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tenga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suficientes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fondos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otorgar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más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premios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necesitas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considera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destinar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fondos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presupuesto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apoyar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pide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empresas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personas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comunidad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patrocinen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premio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¡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Quizá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lleves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grata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sorpresa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069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publicidad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es clave para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lograr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que se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inscriban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más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mujeres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Comparte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las solicitudes con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organizaciones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sin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ánimo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lucro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escuelas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lleguen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al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grupo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demográfico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queremos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premio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asegúrate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tener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contacto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personal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allí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ayudar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correr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voz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Organiza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talleres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presentación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solicitudes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organizaciones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ayudar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que las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mujeres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inscriban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responde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sus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preguntas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para que se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sientan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respaldadas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último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¡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considera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posibilidad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ampliar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alcance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! Ponte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contacto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clubes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locales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tengan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solicitudes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abundancia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pídeles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que las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compartan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club para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más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mujeres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reciban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premio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En la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348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Muchos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consejos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compartidos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anteriormente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también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aplican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proyectos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impulsores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la Gran Meta,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consejo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clave para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tipo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proyectos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optar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aquellos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llegarán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un gran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número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mujeres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niñas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Por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ejemplo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club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puede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comprar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dos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computadoras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portátiles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para que dos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niñas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bajos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ingresos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puedan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la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universidad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puede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organizar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clase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sobre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entrevistas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habilidades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laborales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para 50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niñas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bajos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ingresos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la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clase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tendría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mayor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alcance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términos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números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Otro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gran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proyecto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considerar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proporcionar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productos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menstruales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directamente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escuelas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centros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acogida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refugios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centros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estudios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superiores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otras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organizaciones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bajos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ingresos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zona. Con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tipo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proyecto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es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posible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tengas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calcular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número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beneficiarias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manera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fácil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llegar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potencialmente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a miles de personas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ayudar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mujeres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niñas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permanecer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escuela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asistir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al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trabajo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supuesto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club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lleva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cabo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proyecto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apasiona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no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alcanza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un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público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amplio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¡no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tienes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qué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dejar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hacerlo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!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Simplemente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animamos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pensar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originalidad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sobre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cómo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llegar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más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mujeres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niñas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través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ese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proyecto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8716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componente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clave para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llegar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más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mujeres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niñas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es la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concientización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pública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y la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divulgación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historias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participantes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del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programa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pueden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ser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muy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convincentes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La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comunicación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es clave a la hora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divulgar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las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historias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mujeres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niñas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no solo para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lograr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que la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narración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sea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sólida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sino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también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para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garantizar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que la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participante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sienta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cómoda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con la forma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que se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comparte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historia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Mientras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algunas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personas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pueden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sentirse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empoderadas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al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compartir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sus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obstáculos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para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otras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puede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ser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difícil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incluso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denigrante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especialmente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las palabras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usadas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para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compartir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sus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historias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no son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respetuosas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 no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resaltan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sus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fortalezas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menos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estés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citando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participante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evita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usar palabras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como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"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víctima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" o "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adicta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". El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lenguaje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prioriza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 la persona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puede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ser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gran forma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mostrar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que las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circunstancias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vivió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no la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definen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Por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ejemplo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decir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beneficiara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"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sufrió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violencia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doméstica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"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lugar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llamarla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"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mujer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maltratada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".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Siempre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debes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pedir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 la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participante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que revise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cualquier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material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usarás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para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compartir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historia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permitirle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haga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cualquier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modificación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desee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Esto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les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mostrará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valoras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opinión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5414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Aunque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pueda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parecer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ajeno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al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hecho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llegar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más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mujeres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niñas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imagina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cómo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sentirías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compartiesen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información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personal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sobre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ti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sin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poder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revisarla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sintieses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presionada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hablar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cosas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muy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difíciles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puedes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haber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experimentado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ante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sala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llena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desconocidos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No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recomendarías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amistades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solicitar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ese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premio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educativo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participar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ese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programa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¿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verdad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 La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voz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corre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rápido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la era de las redes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sociales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y es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importante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cualquier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persona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interactúe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con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programas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Soroptimistas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tenga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la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mejor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experiencia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posible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para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mantener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la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reputación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club,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nuestra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marca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global y la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dignidad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individual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cada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participante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tiene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un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recurso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para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honrar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respetuosamente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 las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beneficiaras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premios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compartiremos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contigo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Muchos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esos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consejos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aplican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cualquier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participante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del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programa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con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el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esté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trabajando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</a:t>
            </a:r>
            <a:r>
              <a:rPr lang="en-US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club. 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9466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 lo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olvides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El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hecho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hayas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intentado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algo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vez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no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haya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tenido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éxito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¡no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significa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que no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tendrá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éxito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vez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! Vuelve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intentar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asociarte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Comunícate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con un nuevo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contacto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escuela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Habla con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otros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clubes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qué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les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funciona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¡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Mantén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mente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abierta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nuevas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tácticas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1414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Algo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importante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debemos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recordar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mientras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trabajamos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para la Gran Meta es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existen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herramientas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recursos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personas que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pueden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ayudarnos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¡No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estás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sola!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coordinadora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regional,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personal de la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sede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principal de SIA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siempre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estamos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aquí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ayudarte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tienes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preguntas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necesitas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ideas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sobre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cómo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expandir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Programas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Sueños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club 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trabajo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proyectos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impulsores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la Gran Meta.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7389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club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está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buscando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apoyo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financiero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para un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proyecto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elegible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para la Gran Meta,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solicita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Subvención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del club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Soroptimista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educación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empoderamiento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económico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¡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fondos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podrían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ayudar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club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llegar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más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mujeres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niñas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través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del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acceso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la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educación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8325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Piensa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todas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las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mujeres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niñas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nuestra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federación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cuyas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vidas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podrían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mejorar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acceso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la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educación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Piensa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cómo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club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podría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desempeñar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papel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clave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sus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asombrosos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logros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futuros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aumentar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global de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nuestros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programas</a:t>
            </a:r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D319E-7D91-4E74-9A3C-2DF469A9B40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642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9D0D92BC-42A9-434B-8530-ADBF4485E407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847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665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556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722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108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170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693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259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324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535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106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473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6489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693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109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677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784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D0D92BC-42A9-434B-8530-ADBF4485E40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815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40" r:id="rId2"/>
    <p:sldLayoutId id="2147483941" r:id="rId3"/>
    <p:sldLayoutId id="2147483942" r:id="rId4"/>
    <p:sldLayoutId id="2147483943" r:id="rId5"/>
    <p:sldLayoutId id="2147483944" r:id="rId6"/>
    <p:sldLayoutId id="2147483945" r:id="rId7"/>
    <p:sldLayoutId id="2147483946" r:id="rId8"/>
    <p:sldLayoutId id="2147483947" r:id="rId9"/>
    <p:sldLayoutId id="2147483948" r:id="rId10"/>
    <p:sldLayoutId id="2147483949" r:id="rId11"/>
    <p:sldLayoutId id="2147483950" r:id="rId12"/>
    <p:sldLayoutId id="2147483951" r:id="rId13"/>
    <p:sldLayoutId id="2147483952" r:id="rId14"/>
    <p:sldLayoutId id="2147483953" r:id="rId15"/>
    <p:sldLayoutId id="2147483954" r:id="rId16"/>
    <p:sldLayoutId id="214748395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microsoft.com/office/2007/relationships/hdphoto" Target="../media/hdphoto1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microsoft.com/office/2007/relationships/hdphoto" Target="../media/hdphoto4.wdp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5.wdp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jpeg"/><Relationship Id="rId7" Type="http://schemas.microsoft.com/office/2007/relationships/hdphoto" Target="../media/hdphoto6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07475C3-8D70-2B17-10B1-C28594467F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673" b="8673"/>
          <a:stretch/>
        </p:blipFill>
        <p:spPr>
          <a:xfrm>
            <a:off x="456289" y="393928"/>
            <a:ext cx="4932951" cy="6105726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3240A5E7-E7B7-EEDC-1E9D-E3F53DFFB0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5058" y="5963265"/>
            <a:ext cx="5428551" cy="457413"/>
          </a:xfrm>
        </p:spPr>
        <p:txBody>
          <a:bodyPr>
            <a:normAutofit/>
          </a:bodyPr>
          <a:lstStyle/>
          <a:p>
            <a:pPr algn="l" rtl="0"/>
            <a:r>
              <a:rPr lang="x-es-XL" sz="2000" b="0" i="0" u="none" baseline="0">
                <a:solidFill>
                  <a:schemeClr val="bg1"/>
                </a:solidFill>
              </a:rPr>
              <a:t>Reunión regional de 2024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EF6CF724-4735-628F-A578-CCFC905E5916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307027A-FC1D-4C1C-A338-DFE0AE0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5058" y="4350807"/>
            <a:ext cx="5428551" cy="738781"/>
          </a:xfrm>
        </p:spPr>
        <p:txBody>
          <a:bodyPr/>
          <a:lstStyle/>
          <a:p>
            <a:pPr algn="l" rtl="0"/>
            <a:r>
              <a:rPr lang="x-es-XL" sz="2400" b="0" i="0" u="none" baseline="0">
                <a:solidFill>
                  <a:schemeClr val="bg1"/>
                </a:solidFill>
                <a:latin typeface="+mn-lt"/>
                <a:ea typeface="+mn-lt"/>
                <a:cs typeface="+mn-lt"/>
              </a:rPr>
              <a:t>Presentado por:</a:t>
            </a:r>
            <a:br>
              <a:rPr lang="x-es-XL" sz="2400">
                <a:solidFill>
                  <a:schemeClr val="bg1"/>
                </a:solidFill>
                <a:latin typeface="+mn-lt"/>
              </a:rPr>
            </a:br>
            <a:r>
              <a:rPr lang="x-es-XL" sz="2400" b="0" i="0" u="none" baseline="0">
                <a:solidFill>
                  <a:schemeClr val="bg1"/>
                </a:solidFill>
                <a:latin typeface="+mn-lt"/>
                <a:ea typeface="+mn-lt"/>
                <a:cs typeface="+mn-lt"/>
              </a:rPr>
              <a:t>NOMBRE, COORDINADORA REGIONAL DE PROGRAMAS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9BEFE3A-490D-9ED5-D73D-052C653E1308}"/>
              </a:ext>
            </a:extLst>
          </p:cNvPr>
          <p:cNvSpPr txBox="1">
            <a:spLocks/>
          </p:cNvSpPr>
          <p:nvPr/>
        </p:nvSpPr>
        <p:spPr bwMode="gray">
          <a:xfrm>
            <a:off x="5561708" y="1219200"/>
            <a:ext cx="5746994" cy="27051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rtl="0"/>
            <a:r>
              <a:rPr lang="x-es-XL" sz="4800" b="1" i="0" u="none" baseline="0" dirty="0">
                <a:solidFill>
                  <a:schemeClr val="bg1"/>
                </a:solidFill>
              </a:rPr>
              <a:t>Alcanzar nuevas alturas:</a:t>
            </a:r>
            <a:r>
              <a:rPr lang="x-es-XL" sz="4000" b="1" i="0" u="none" baseline="0" dirty="0">
                <a:solidFill>
                  <a:schemeClr val="bg1"/>
                </a:solidFill>
              </a:rPr>
              <a:t> </a:t>
            </a:r>
            <a:r>
              <a:rPr lang="x-es-XL" sz="4000" b="0" i="0" u="none" baseline="0" dirty="0"/>
              <a:t>Atraer a más mujeres y niñas para alcanzar la GRAN META</a:t>
            </a:r>
          </a:p>
        </p:txBody>
      </p:sp>
    </p:spTree>
    <p:extLst>
      <p:ext uri="{BB962C8B-B14F-4D97-AF65-F5344CB8AC3E}">
        <p14:creationId xmlns:p14="http://schemas.microsoft.com/office/powerpoint/2010/main" val="3712423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7A165-0069-2B71-3611-76F76E6FE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814" y="372689"/>
            <a:ext cx="9300886" cy="17704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rtl="0"/>
            <a:r>
              <a:rPr lang="x-es-XL" b="1" i="0" u="none" baseline="0">
                <a:solidFill>
                  <a:schemeClr val="bg2"/>
                </a:solidFill>
              </a:rPr>
              <a:t>AUMENTA</a:t>
            </a:r>
            <a:r>
              <a:rPr lang="x-es-XL" sz="3200" b="0" i="0" u="none" baseline="0">
                <a:solidFill>
                  <a:srgbClr val="002060"/>
                </a:solidFill>
              </a:rPr>
              <a:t> </a:t>
            </a:r>
            <a:r>
              <a:rPr lang="x-es-XL" sz="3200" b="1" i="0" u="none" baseline="0">
                <a:solidFill>
                  <a:schemeClr val="bg1"/>
                </a:solidFill>
              </a:rPr>
              <a:t>el número de </a:t>
            </a:r>
            <a:r>
              <a:rPr lang="x-es-XL" b="1" i="0" u="none" baseline="0">
                <a:solidFill>
                  <a:schemeClr val="bg2"/>
                </a:solidFill>
              </a:rPr>
              <a:t>MUJERES</a:t>
            </a:r>
            <a:r>
              <a:rPr lang="x-es-XL" sz="3200" b="0" i="0" u="none" baseline="0">
                <a:solidFill>
                  <a:srgbClr val="002060"/>
                </a:solidFill>
              </a:rPr>
              <a:t> </a:t>
            </a:r>
            <a:r>
              <a:rPr lang="x-es-XL" sz="3200" b="1" i="0" u="none" baseline="0">
                <a:solidFill>
                  <a:schemeClr val="bg1"/>
                </a:solidFill>
              </a:rPr>
              <a:t>y</a:t>
            </a:r>
            <a:r>
              <a:rPr lang="x-es-XL" sz="3200" b="0" i="0" u="none" baseline="0">
                <a:solidFill>
                  <a:srgbClr val="002060"/>
                </a:solidFill>
              </a:rPr>
              <a:t> </a:t>
            </a:r>
            <a:r>
              <a:rPr lang="x-es-XL" b="1" i="0" u="none" baseline="0">
                <a:solidFill>
                  <a:schemeClr val="bg2"/>
                </a:solidFill>
              </a:rPr>
              <a:t>NIÑAS</a:t>
            </a:r>
            <a:r>
              <a:rPr lang="x-es-XL" sz="3200" b="1" i="0" u="none" baseline="0">
                <a:solidFill>
                  <a:srgbClr val="002060"/>
                </a:solidFill>
              </a:rPr>
              <a:t> </a:t>
            </a:r>
            <a:r>
              <a:rPr lang="x-es-XL" sz="3200" b="1" i="0" u="none" baseline="0">
                <a:solidFill>
                  <a:schemeClr val="bg1"/>
                </a:solidFill>
              </a:rPr>
              <a:t>a las que tu club puede llegar</a:t>
            </a:r>
            <a:endParaRPr lang="x-es-XL" sz="32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C615DC-D2A7-BBF9-8D02-014E1BD764B6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x-es-XL" sz="1400" b="0" i="0" u="none" baseline="0">
                <a:solidFill>
                  <a:schemeClr val="accent1"/>
                </a:solidFill>
              </a:rPr>
              <a:t>Reuniones regionales de SIA 2024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6D5DF8BA-01C6-CB89-4019-737E16163115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2553096-926D-EB9C-9D30-B5BA6083F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1901" y="2630118"/>
            <a:ext cx="6153150" cy="3221181"/>
          </a:xfrm>
        </p:spPr>
        <p:txBody>
          <a:bodyPr anchor="ctr">
            <a:normAutofit fontScale="92500" lnSpcReduction="10000"/>
          </a:bodyPr>
          <a:lstStyle/>
          <a:p>
            <a:pPr algn="l" rtl="0">
              <a:spcBef>
                <a:spcPts val="1800"/>
              </a:spcBef>
            </a:pPr>
            <a:r>
              <a:rPr lang="x-es-XL" sz="3600" b="1" i="0" u="none" baseline="0">
                <a:solidFill>
                  <a:schemeClr val="tx2"/>
                </a:solidFill>
              </a:rPr>
              <a:t>Programas de Sueños </a:t>
            </a:r>
          </a:p>
          <a:p>
            <a:pPr algn="l" rtl="0">
              <a:spcBef>
                <a:spcPts val="1800"/>
              </a:spcBef>
            </a:pPr>
            <a:endParaRPr lang="x-es-XL" sz="3600" b="1" dirty="0">
              <a:solidFill>
                <a:schemeClr val="tx2"/>
              </a:solidFill>
            </a:endParaRPr>
          </a:p>
          <a:p>
            <a:pPr algn="l" rtl="0">
              <a:spcBef>
                <a:spcPts val="1800"/>
              </a:spcBef>
            </a:pPr>
            <a:endParaRPr lang="x-es-XL" sz="3600" b="1" dirty="0">
              <a:solidFill>
                <a:schemeClr val="tx2"/>
              </a:solidFill>
            </a:endParaRPr>
          </a:p>
          <a:p>
            <a:pPr algn="l" rtl="0">
              <a:spcBef>
                <a:spcPts val="1800"/>
              </a:spcBef>
            </a:pPr>
            <a:r>
              <a:rPr lang="x-es-XL" sz="3600" b="1" i="0" u="none" baseline="0">
                <a:solidFill>
                  <a:schemeClr val="tx2"/>
                </a:solidFill>
              </a:rPr>
              <a:t>Proyectos impulsores de la Gran Meta</a:t>
            </a:r>
            <a:endParaRPr lang="x-es-XL" sz="24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Las cabezas de un grupo de mujeres&#10;&#10;Descripción generada automáticamente">
            <a:extLst>
              <a:ext uri="{FF2B5EF4-FFF2-40B4-BE49-F238E27FC236}">
                <a16:creationId xmlns:a16="http://schemas.microsoft.com/office/drawing/2014/main" id="{674B3307-7DFF-F386-9A77-1FE4079907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796" b="97593" l="6771" r="90000">
                        <a14:foregroundMark x1="7865" y1="24259" x2="7865" y2="24259"/>
                        <a14:foregroundMark x1="6771" y1="80556" x2="6771" y2="80556"/>
                        <a14:foregroundMark x1="19844" y1="97685" x2="19844" y2="97685"/>
                        <a14:foregroundMark x1="31406" y1="8796" x2="31406" y2="87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124" y="2143125"/>
            <a:ext cx="7458075" cy="4195167"/>
          </a:xfrm>
          <a:prstGeom prst="rect">
            <a:avLst/>
          </a:prstGeom>
        </p:spPr>
      </p:pic>
      <p:pic>
        <p:nvPicPr>
          <p:cNvPr id="9" name="Picture 8" descr="Primer plano del texto&#10;&#10;Descripción generada automáticamente">
            <a:extLst>
              <a:ext uri="{FF2B5EF4-FFF2-40B4-BE49-F238E27FC236}">
                <a16:creationId xmlns:a16="http://schemas.microsoft.com/office/drawing/2014/main" id="{C42F344F-96CE-5364-62C1-0D50956E34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8476" y="3575588"/>
            <a:ext cx="2191809" cy="835640"/>
          </a:xfrm>
          <a:prstGeom prst="rect">
            <a:avLst/>
          </a:prstGeom>
        </p:spPr>
      </p:pic>
      <p:pic>
        <p:nvPicPr>
          <p:cNvPr id="11" name="Picture 10" descr="Primer plano de un logo&#10;&#10;Descripción generada automáticamente">
            <a:extLst>
              <a:ext uri="{FF2B5EF4-FFF2-40B4-BE49-F238E27FC236}">
                <a16:creationId xmlns:a16="http://schemas.microsoft.com/office/drawing/2014/main" id="{3D5447D4-4ACD-FAA4-B4C3-E5A23D2C53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0441" y="3526829"/>
            <a:ext cx="1790700" cy="933159"/>
          </a:xfrm>
          <a:prstGeom prst="rect">
            <a:avLst/>
          </a:prstGeom>
        </p:spPr>
      </p:pic>
      <p:sp>
        <p:nvSpPr>
          <p:cNvPr id="6" name="Google Shape;244;p33">
            <a:extLst>
              <a:ext uri="{FF2B5EF4-FFF2-40B4-BE49-F238E27FC236}">
                <a16:creationId xmlns:a16="http://schemas.microsoft.com/office/drawing/2014/main" id="{7AA85C72-4DD8-9D33-0459-EFA89C8B255E}"/>
              </a:ext>
            </a:extLst>
          </p:cNvPr>
          <p:cNvSpPr txBox="1">
            <a:spLocks/>
          </p:cNvSpPr>
          <p:nvPr/>
        </p:nvSpPr>
        <p:spPr>
          <a:xfrm>
            <a:off x="10255784" y="5894506"/>
            <a:ext cx="2634183" cy="869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Corbel" panose="020B0503020204020204" pitchFamily="34" charset="0"/>
                <a:ea typeface="Corbel" panose="020B0503020204020204" pitchFamily="34" charset="0"/>
                <a:cs typeface="Assistant" pitchFamily="2" charset="-79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Corbel" panose="020B0503020204020204" pitchFamily="34" charset="0"/>
                <a:ea typeface="Corbel" panose="020B0503020204020204" pitchFamily="34" charset="0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Corbel" panose="020B0503020204020204" pitchFamily="34" charset="0"/>
                <a:ea typeface="Corbel" panose="020B0503020204020204" pitchFamily="34" charset="0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Corbel" panose="020B0503020204020204" pitchFamily="34" charset="0"/>
                <a:ea typeface="Corbel" panose="020B0503020204020204" pitchFamily="34" charset="0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Corbel" panose="020B0503020204020204" pitchFamily="34" charset="0"/>
                <a:ea typeface="Corbel" panose="020B0503020204020204" pitchFamily="34" charset="0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 rtl="0"/>
            <a:r>
              <a:rPr lang="x-es-XL" sz="2400" b="1" i="0" u="none" baseline="0">
                <a:solidFill>
                  <a:srgbClr val="002060"/>
                </a:solidFill>
                <a:latin typeface="+mj-lt"/>
                <a:ea typeface="Yu Mincho" panose="02020400000000000000" pitchFamily="18" charset="-128"/>
                <a:cs typeface="Times New Roman" panose="02020603050405020304" pitchFamily="18" charset="0"/>
              </a:rPr>
              <a:t>x</a:t>
            </a:r>
            <a:r>
              <a:rPr lang="x-es-XL" sz="2800" b="1" i="0" u="none" baseline="0">
                <a:solidFill>
                  <a:srgbClr val="002060"/>
                </a:solidFill>
                <a:latin typeface="+mj-lt"/>
                <a:ea typeface="Yu Mincho" panose="02020400000000000000" pitchFamily="18" charset="-128"/>
                <a:cs typeface="Times New Roman" panose="02020603050405020304" pitchFamily="18" charset="0"/>
              </a:rPr>
              <a:t> 500</a:t>
            </a:r>
            <a:r>
              <a:rPr lang="x-es-XL" sz="2800" b="0" i="0" u="none" baseline="0">
                <a:solidFill>
                  <a:srgbClr val="002060"/>
                </a:solidFill>
                <a:latin typeface="+mj-lt"/>
                <a:ea typeface="Yu Mincho" panose="02020400000000000000" pitchFamily="18" charset="-128"/>
                <a:cs typeface="Times New Roman" panose="02020603050405020304" pitchFamily="18" charset="0"/>
              </a:rPr>
              <a:t> </a:t>
            </a:r>
            <a:r>
              <a:rPr lang="x-es-XL" sz="2800" b="1" i="0" u="none" baseline="0">
                <a:solidFill>
                  <a:srgbClr val="002060"/>
                </a:solidFill>
                <a:latin typeface="+mj-lt"/>
                <a:ea typeface="Yu Mincho" panose="02020400000000000000" pitchFamily="18" charset="-128"/>
                <a:cs typeface="Times New Roman" panose="02020603050405020304" pitchFamily="18" charset="0"/>
              </a:rPr>
              <a:t>000</a:t>
            </a:r>
          </a:p>
          <a:p>
            <a:pPr algn="l" rtl="0"/>
            <a:r>
              <a:rPr lang="x-es-XL" sz="900" b="1" i="0" u="none" baseline="0">
                <a:solidFill>
                  <a:srgbClr val="002060"/>
                </a:solidFill>
                <a:latin typeface="+mj-lt"/>
                <a:ea typeface="Yu Mincho" panose="02020400000000000000" pitchFamily="18" charset="-128"/>
                <a:cs typeface="Times New Roman" panose="02020603050405020304" pitchFamily="18" charset="0"/>
              </a:rPr>
              <a:t>empoderadas para vivir sus sueños</a:t>
            </a:r>
          </a:p>
        </p:txBody>
      </p:sp>
      <p:pic>
        <p:nvPicPr>
          <p:cNvPr id="8" name="Picture 4" descr="Estudiante femenina graduada - iconos gratuitos de personas">
            <a:extLst>
              <a:ext uri="{FF2B5EF4-FFF2-40B4-BE49-F238E27FC236}">
                <a16:creationId xmlns:a16="http://schemas.microsoft.com/office/drawing/2014/main" id="{597DBBB8-340C-1C18-3A4D-7BF07C832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50000"/>
                    </a14:imgEffect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7257" y="5943124"/>
            <a:ext cx="886542" cy="8691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1131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FEEA6B06-37BF-43FC-9986-67E896676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932D0FE-76FF-4860-ACE3-458B2BB90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5D4D113-E6B9-4BCC-8EE7-ABFD7E9420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09219B5-F7D1-4ED7-8DC1-CE442F43E6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0E47095-D247-457B-8082-990F3184C4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2DAA052-A50D-47AE-87C9-AAAB2A38F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053F849-6CC2-45B1-B2CA-CCD77F8622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86B102DE-9EA5-422F-910A-E4E2F0A59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x-es-XL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23D9DFF9-99E4-4FE6-9EAC-F1D7A7DFA5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x-es-X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3084F6-99A0-27D1-4435-FFEAA995BBA2}"/>
              </a:ext>
            </a:extLst>
          </p:cNvPr>
          <p:cNvSpPr txBox="1"/>
          <p:nvPr/>
        </p:nvSpPr>
        <p:spPr>
          <a:xfrm>
            <a:off x="1154955" y="4834466"/>
            <a:ext cx="9373098" cy="11853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/>
          <a:p>
            <a:pPr algn="l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x-es-XL" sz="36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¿Cómo podemos trabajar </a:t>
            </a:r>
            <a:r>
              <a:rPr kumimoji="0" lang="x-es-XL" sz="3600" b="1" i="0" u="none" strike="noStrike" kern="1200" cap="none" spc="0" normalizeH="0" baseline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DE FORMA DIFERENTE</a:t>
            </a:r>
            <a:r>
              <a:rPr kumimoji="0" lang="x-es-XL" sz="36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 y llegar a </a:t>
            </a:r>
          </a:p>
          <a:p>
            <a:pPr algn="l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x-es-XL" sz="3600" b="1" i="0" u="none" strike="noStrike" kern="1200" cap="none" spc="0" normalizeH="0" baseline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MÁS</a:t>
            </a:r>
            <a:r>
              <a:rPr kumimoji="0" lang="x-es-XL" sz="36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 mujeres y niñas?</a:t>
            </a:r>
            <a:endParaRPr lang="x-es-XL" sz="3600" dirty="0">
              <a:solidFill>
                <a:schemeClr val="bg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Un mural colorido en un edificio&#10;&#10;Descripción generada automáticamente">
            <a:extLst>
              <a:ext uri="{FF2B5EF4-FFF2-40B4-BE49-F238E27FC236}">
                <a16:creationId xmlns:a16="http://schemas.microsoft.com/office/drawing/2014/main" id="{E5A53903-6337-5D1F-4EDF-403B480914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582" b="30299"/>
          <a:stretch/>
        </p:blipFill>
        <p:spPr>
          <a:xfrm>
            <a:off x="619124" y="2808288"/>
            <a:ext cx="10950565" cy="3459162"/>
          </a:xfrm>
          <a:prstGeom prst="rect">
            <a:avLst/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Freeform 8">
            <a:extLst>
              <a:ext uri="{FF2B5EF4-FFF2-40B4-BE49-F238E27FC236}">
                <a16:creationId xmlns:a16="http://schemas.microsoft.com/office/drawing/2014/main" id="{6ED770AC-61C2-F04B-2599-9114E2651001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10175C-8058-7E4E-B596-7C5576828D8F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x-es-XL" sz="1400" b="0" i="0" u="none" baseline="0">
                <a:solidFill>
                  <a:schemeClr val="accent1"/>
                </a:solidFill>
              </a:rPr>
              <a:t>Reuniones regionales de SIA 2024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F92E8F-B725-654F-0953-D43E4804088B}"/>
              </a:ext>
            </a:extLst>
          </p:cNvPr>
          <p:cNvSpPr txBox="1"/>
          <p:nvPr/>
        </p:nvSpPr>
        <p:spPr>
          <a:xfrm>
            <a:off x="923437" y="882655"/>
            <a:ext cx="9373098" cy="11853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l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x-es-XL" sz="24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¿Cómo podemos trabajar </a:t>
            </a:r>
            <a:r>
              <a:rPr kumimoji="0" lang="x-es-XL" sz="2400" b="1" i="0" u="none" strike="noStrike" kern="1200" cap="none" spc="0" normalizeH="0" baseline="0" dirty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DE FORMA DIFERENTE</a:t>
            </a:r>
            <a:r>
              <a:rPr kumimoji="0" lang="x-es-XL" sz="24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 y llegar a </a:t>
            </a:r>
          </a:p>
          <a:p>
            <a:pPr algn="l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x-es-XL" sz="2400" b="1" i="0" u="none" strike="noStrike" kern="1200" cap="none" spc="0" normalizeH="0" baseline="0" dirty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MÁS</a:t>
            </a:r>
            <a:r>
              <a:rPr kumimoji="0" lang="x-es-XL" sz="24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 mujeres y niñas?</a:t>
            </a:r>
            <a:endParaRPr lang="x-es-XL" sz="2400" dirty="0">
              <a:solidFill>
                <a:schemeClr val="bg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41885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BFDBF-2B8A-0031-1279-60D68CD4B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003" y="620186"/>
            <a:ext cx="8761413" cy="706964"/>
          </a:xfrm>
        </p:spPr>
        <p:txBody>
          <a:bodyPr/>
          <a:lstStyle/>
          <a:p>
            <a:pPr algn="l" rtl="0"/>
            <a:r>
              <a:rPr lang="x-es-XL" sz="3200" b="0" i="0" u="none" baseline="0" dirty="0"/>
              <a:t>¡Inicia un proyecto </a:t>
            </a:r>
            <a:r>
              <a:rPr lang="x-es-XL" sz="3200" b="0" i="1" u="none" baseline="0" dirty="0">
                <a:solidFill>
                  <a:schemeClr val="bg1"/>
                </a:solidFill>
              </a:rPr>
              <a:t>Suéñalo, Puedes Lograrlo </a:t>
            </a:r>
            <a:r>
              <a:rPr lang="x-es-XL" sz="3200" b="0" i="0" u="none" baseline="0" dirty="0"/>
              <a:t>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3084F6-99A0-27D1-4435-FFEAA995BBA2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x-es-XL" sz="1400" b="0" i="0" u="none" baseline="0">
                <a:solidFill>
                  <a:schemeClr val="accent1"/>
                </a:solidFill>
              </a:rPr>
              <a:t>Reuniones regionales de SIA 2024</a:t>
            </a:r>
            <a:endParaRPr lang="x-es-XL" sz="1400" dirty="0">
              <a:solidFill>
                <a:schemeClr val="accent1"/>
              </a:solidFill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ED770AC-61C2-F04B-2599-9114E2651001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pic>
        <p:nvPicPr>
          <p:cNvPr id="4" name="Picture 3" descr="Un grupo de personas con una pancarta&#10;&#10;Descripción generada automáticamente">
            <a:extLst>
              <a:ext uri="{FF2B5EF4-FFF2-40B4-BE49-F238E27FC236}">
                <a16:creationId xmlns:a16="http://schemas.microsoft.com/office/drawing/2014/main" id="{BB25B961-795B-413E-DB43-EA48C84BD66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t="20838" b="19786"/>
          <a:stretch/>
        </p:blipFill>
        <p:spPr>
          <a:xfrm>
            <a:off x="476250" y="1852074"/>
            <a:ext cx="11239500" cy="443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345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0921247-27A9-A741-E244-C0C3F2ECB28A}"/>
              </a:ext>
            </a:extLst>
          </p:cNvPr>
          <p:cNvSpPr/>
          <p:nvPr/>
        </p:nvSpPr>
        <p:spPr>
          <a:xfrm>
            <a:off x="476250" y="1852074"/>
            <a:ext cx="11239500" cy="443231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es-X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3084F6-99A0-27D1-4435-FFEAA995BBA2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x-es-XL" sz="1400" b="0" i="0" u="none" baseline="0">
                <a:solidFill>
                  <a:schemeClr val="accent1"/>
                </a:solidFill>
              </a:rPr>
              <a:t>Reuniones regionales de SIA 2024</a:t>
            </a:r>
            <a:endParaRPr lang="x-es-XL" sz="1400" dirty="0">
              <a:solidFill>
                <a:schemeClr val="accent1"/>
              </a:solidFill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ED770AC-61C2-F04B-2599-9114E2651001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pic>
        <p:nvPicPr>
          <p:cNvPr id="4" name="Picture 3" descr="Un grupo de personas con una pancarta&#10;&#10;Descripción generada automáticamente">
            <a:extLst>
              <a:ext uri="{FF2B5EF4-FFF2-40B4-BE49-F238E27FC236}">
                <a16:creationId xmlns:a16="http://schemas.microsoft.com/office/drawing/2014/main" id="{BB25B961-795B-413E-DB43-EA48C84BD66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0000"/>
          </a:blip>
          <a:srcRect t="20838" b="19786"/>
          <a:stretch/>
        </p:blipFill>
        <p:spPr>
          <a:xfrm>
            <a:off x="476250" y="1852074"/>
            <a:ext cx="11239500" cy="4432319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199BB420-E346-6999-FF98-49F99C391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5842" y="791628"/>
            <a:ext cx="1588247" cy="706964"/>
          </a:xfrm>
        </p:spPr>
        <p:txBody>
          <a:bodyPr/>
          <a:lstStyle/>
          <a:p>
            <a:pPr algn="l" rtl="0"/>
            <a:r>
              <a:rPr lang="x-es-XL" b="1" i="0" u="none" baseline="0" dirty="0">
                <a:solidFill>
                  <a:schemeClr val="bg1"/>
                </a:solidFill>
              </a:rPr>
              <a:t>¿Por qué?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60E3351-7752-A71A-02B9-4E5E3411ED1A}"/>
              </a:ext>
            </a:extLst>
          </p:cNvPr>
          <p:cNvSpPr txBox="1">
            <a:spLocks/>
          </p:cNvSpPr>
          <p:nvPr/>
        </p:nvSpPr>
        <p:spPr bwMode="gray">
          <a:xfrm>
            <a:off x="793003" y="620186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rtl="0"/>
            <a:r>
              <a:rPr lang="x-es-XL" b="0" i="0" u="none" baseline="0" dirty="0"/>
              <a:t>¡Inicia un proyecto </a:t>
            </a:r>
            <a:r>
              <a:rPr lang="x-es-XL" b="0" i="1" u="none" baseline="0" dirty="0">
                <a:solidFill>
                  <a:schemeClr val="bg1"/>
                </a:solidFill>
              </a:rPr>
              <a:t>Suéñalo, Puedes Lograrlo </a:t>
            </a:r>
            <a:r>
              <a:rPr lang="x-es-XL" b="0" i="0" u="none" baseline="0" dirty="0"/>
              <a:t>!</a:t>
            </a:r>
          </a:p>
        </p:txBody>
      </p:sp>
      <p:graphicFrame>
        <p:nvGraphicFramePr>
          <p:cNvPr id="21" name="Content Placeholder 6">
            <a:extLst>
              <a:ext uri="{FF2B5EF4-FFF2-40B4-BE49-F238E27FC236}">
                <a16:creationId xmlns:a16="http://schemas.microsoft.com/office/drawing/2014/main" id="{3E9F1F37-F9C9-16AF-0A96-7CD3567E22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9812006"/>
              </p:ext>
            </p:extLst>
          </p:nvPr>
        </p:nvGraphicFramePr>
        <p:xfrm>
          <a:off x="8226" y="1858709"/>
          <a:ext cx="5023902" cy="4597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Title 1">
            <a:extLst>
              <a:ext uri="{FF2B5EF4-FFF2-40B4-BE49-F238E27FC236}">
                <a16:creationId xmlns:a16="http://schemas.microsoft.com/office/drawing/2014/main" id="{58062B12-8E1F-7D2F-D4F6-F379A9BF3A71}"/>
              </a:ext>
            </a:extLst>
          </p:cNvPr>
          <p:cNvSpPr txBox="1">
            <a:spLocks/>
          </p:cNvSpPr>
          <p:nvPr/>
        </p:nvSpPr>
        <p:spPr bwMode="gray">
          <a:xfrm>
            <a:off x="1450577" y="2309950"/>
            <a:ext cx="1299298" cy="1021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rtl="0"/>
            <a:r>
              <a:rPr lang="x-es-XL" sz="3200" b="0" i="0" u="none" baseline="0">
                <a:solidFill>
                  <a:srgbClr val="EBEBEB"/>
                </a:solidFill>
              </a:rPr>
              <a:t>40 %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55A85E5E-C39B-6E83-7062-A6AEEA30F22E}"/>
              </a:ext>
            </a:extLst>
          </p:cNvPr>
          <p:cNvSpPr txBox="1">
            <a:spLocks/>
          </p:cNvSpPr>
          <p:nvPr/>
        </p:nvSpPr>
        <p:spPr bwMode="gray">
          <a:xfrm>
            <a:off x="3118100" y="3215325"/>
            <a:ext cx="1299298" cy="1021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rtl="0"/>
            <a:r>
              <a:rPr lang="x-es-XL" sz="3200" b="0" i="0" u="none" baseline="0">
                <a:solidFill>
                  <a:srgbClr val="EBEBEB"/>
                </a:solidFill>
              </a:rPr>
              <a:t>60 %</a:t>
            </a:r>
          </a:p>
        </p:txBody>
      </p:sp>
      <p:sp>
        <p:nvSpPr>
          <p:cNvPr id="27" name="Content Placeholder 23">
            <a:extLst>
              <a:ext uri="{FF2B5EF4-FFF2-40B4-BE49-F238E27FC236}">
                <a16:creationId xmlns:a16="http://schemas.microsoft.com/office/drawing/2014/main" id="{75EC9936-9AAC-4B5B-AAC9-BBB6BE1EE4BE}"/>
              </a:ext>
            </a:extLst>
          </p:cNvPr>
          <p:cNvSpPr txBox="1">
            <a:spLocks/>
          </p:cNvSpPr>
          <p:nvPr/>
        </p:nvSpPr>
        <p:spPr>
          <a:xfrm>
            <a:off x="965456" y="3161343"/>
            <a:ext cx="1684620" cy="7506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buNone/>
            </a:pPr>
            <a:r>
              <a:rPr lang="x-es-XL" b="0" i="0" u="none" baseline="0" dirty="0">
                <a:solidFill>
                  <a:schemeClr val="bg1"/>
                </a:solidFill>
              </a:rPr>
              <a:t>Clubes que ya participan</a:t>
            </a:r>
          </a:p>
        </p:txBody>
      </p:sp>
      <p:sp>
        <p:nvSpPr>
          <p:cNvPr id="28" name="Content Placeholder 23">
            <a:extLst>
              <a:ext uri="{FF2B5EF4-FFF2-40B4-BE49-F238E27FC236}">
                <a16:creationId xmlns:a16="http://schemas.microsoft.com/office/drawing/2014/main" id="{87C24065-B033-53BF-2D8E-DCED8FF053D4}"/>
              </a:ext>
            </a:extLst>
          </p:cNvPr>
          <p:cNvSpPr txBox="1">
            <a:spLocks/>
          </p:cNvSpPr>
          <p:nvPr/>
        </p:nvSpPr>
        <p:spPr>
          <a:xfrm>
            <a:off x="2681904" y="4068233"/>
            <a:ext cx="1634434" cy="9863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buNone/>
            </a:pPr>
            <a:r>
              <a:rPr lang="x-es-XL" b="0" i="0" u="none" baseline="0">
                <a:solidFill>
                  <a:schemeClr val="bg1"/>
                </a:solidFill>
              </a:rPr>
              <a:t>¡Clubes con potencial de participar!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F133CA28-C4B5-8152-A67C-F1D57877E235}"/>
              </a:ext>
            </a:extLst>
          </p:cNvPr>
          <p:cNvSpPr txBox="1">
            <a:spLocks/>
          </p:cNvSpPr>
          <p:nvPr/>
        </p:nvSpPr>
        <p:spPr>
          <a:xfrm>
            <a:off x="4885422" y="1943350"/>
            <a:ext cx="6583890" cy="17826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spcBef>
                <a:spcPts val="1800"/>
              </a:spcBef>
              <a:buClr>
                <a:schemeClr val="bg2"/>
              </a:buClr>
            </a:pPr>
            <a:r>
              <a:rPr lang="x-es-XL" sz="2400" b="0" i="0" u="none" baseline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Impacta a muchas niñas a un menor costo por niña</a:t>
            </a:r>
          </a:p>
          <a:p>
            <a:pPr algn="l" rtl="0">
              <a:spcBef>
                <a:spcPts val="1800"/>
              </a:spcBef>
              <a:buClr>
                <a:schemeClr val="bg2"/>
              </a:buClr>
            </a:pPr>
            <a:r>
              <a:rPr lang="x-es-XL" sz="2400" b="0" i="0" u="none" baseline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Atrae a nuevos miembros o colaboradores potenciales con oportunidades de voluntariado </a:t>
            </a:r>
          </a:p>
        </p:txBody>
      </p:sp>
    </p:spTree>
    <p:extLst>
      <p:ext uri="{BB962C8B-B14F-4D97-AF65-F5344CB8AC3E}">
        <p14:creationId xmlns:p14="http://schemas.microsoft.com/office/powerpoint/2010/main" val="892401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0ABBD73B-46D0-4264-905C-F695D55D1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01217EB-8716-4D08-8AAE-957EC5FAD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4104B12-E2C0-44D9-AD2C-23A71417CE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FA8996E6-2B0A-4493-AD54-314F754A59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E2F6228-6CAA-4235-867C-E6E07303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88B974C7-D017-4FB6-BF16-39309E929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x-es-XL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C6BBDDC-4AE2-4B32-83BF-E8A8D54B3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x-es-XL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FED0E55-2886-4F44-9585-4988B919E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3E4A205-5026-4768-9BF7-B27B67BC12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5460E8C0-3157-4882-A214-47DD26E97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71E8BD30-A3D6-4BCD-9FD4-61B2B947E7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B2EDA152-4474-4B8A-9176-0F550EE244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id="{02F0A769-5B8D-43C3-92E7-2162D13334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x-es-XL"/>
            </a:p>
          </p:txBody>
        </p:sp>
      </p:grpSp>
      <p:pic>
        <p:nvPicPr>
          <p:cNvPr id="24" name="Picture 23" descr="Un grupo de personas de pie en una habitación&#10;&#10;Descripción generada automáticamente">
            <a:extLst>
              <a:ext uri="{FF2B5EF4-FFF2-40B4-BE49-F238E27FC236}">
                <a16:creationId xmlns:a16="http://schemas.microsoft.com/office/drawing/2014/main" id="{A3FB2318-9DE7-3CD6-6FAF-60661A90DD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</a:blip>
          <a:srcRect l="14" t="5624" r="-14" b="24471"/>
          <a:stretch/>
        </p:blipFill>
        <p:spPr>
          <a:xfrm>
            <a:off x="474133" y="475488"/>
            <a:ext cx="5621867" cy="5909733"/>
          </a:xfrm>
          <a:prstGeom prst="rect">
            <a:avLst/>
          </a:prstGeom>
        </p:spPr>
      </p:pic>
      <p:pic>
        <p:nvPicPr>
          <p:cNvPr id="23" name="Picture 22" descr="Un grupo de personas abrazándose&#10;&#10;Descripción generada automáticamente">
            <a:extLst>
              <a:ext uri="{FF2B5EF4-FFF2-40B4-BE49-F238E27FC236}">
                <a16:creationId xmlns:a16="http://schemas.microsoft.com/office/drawing/2014/main" id="{5D088DF5-AFFE-F7EB-EED3-BD032E75E76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</a:blip>
          <a:srcRect t="19657" b="21213"/>
          <a:stretch/>
        </p:blipFill>
        <p:spPr>
          <a:xfrm>
            <a:off x="6096000" y="475488"/>
            <a:ext cx="5621867" cy="59097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68EE08-DB92-2A42-C003-D8162B33D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2099733"/>
            <a:ext cx="8827245" cy="267764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rtl="0"/>
            <a:r>
              <a:rPr lang="x-es-XL" sz="5400" b="0" i="0" u="none" baseline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¿Cómo puedes </a:t>
            </a:r>
            <a:r>
              <a:rPr lang="x-es-XL" sz="5400" b="1" i="0" u="none" baseline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EXPANDIRTE</a:t>
            </a:r>
            <a:r>
              <a:rPr lang="x-es-XL" sz="5400" b="0" i="0" u="none" baseline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?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3ADB529-4C37-4E89-8338-F789A78D9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x-es-XL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B2FDE48-ACD4-861D-A5F5-F34DD8D922C7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x-es-XL" sz="1400" b="0" i="0" u="none" baseline="0">
                <a:solidFill>
                  <a:schemeClr val="accent1"/>
                </a:solidFill>
              </a:rPr>
              <a:t>Reuniones regionales de SIA 2024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1CE463F-B079-7A0C-974A-31E67819DF45}"/>
              </a:ext>
            </a:extLst>
          </p:cNvPr>
          <p:cNvSpPr/>
          <p:nvPr/>
        </p:nvSpPr>
        <p:spPr>
          <a:xfrm>
            <a:off x="474133" y="4781867"/>
            <a:ext cx="11230694" cy="1605131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es-XL"/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93B12018-4F06-787A-04FF-F594684C162C}"/>
              </a:ext>
            </a:extLst>
          </p:cNvPr>
          <p:cNvSpPr txBox="1">
            <a:spLocks/>
          </p:cNvSpPr>
          <p:nvPr/>
        </p:nvSpPr>
        <p:spPr>
          <a:xfrm>
            <a:off x="799031" y="4762152"/>
            <a:ext cx="5307725" cy="14201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x-es-XL" sz="2000" b="0" i="0" u="none" baseline="0">
                <a:solidFill>
                  <a:schemeClr val="bg1"/>
                </a:solidFill>
              </a:rPr>
              <a:t>Nuevas alianzas</a:t>
            </a:r>
          </a:p>
          <a:p>
            <a:pPr algn="l" rtl="0"/>
            <a:r>
              <a:rPr lang="x-es-XL" b="0" i="0" u="none" baseline="0">
                <a:solidFill>
                  <a:schemeClr val="bg1"/>
                </a:solidFill>
              </a:rPr>
              <a:t>Explora nuevas fuentes de financiación</a:t>
            </a:r>
          </a:p>
          <a:p>
            <a:pPr lvl="1" algn="l" rtl="0"/>
            <a:r>
              <a:rPr lang="x-es-XL" b="0" i="0" u="none" baseline="0">
                <a:solidFill>
                  <a:schemeClr val="bg1"/>
                </a:solidFill>
              </a:rPr>
              <a:t>¡Solicita una subvención del club Soroptimista!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0C9CD75D-8CF0-923B-7EB5-AAF2C72D66C9}"/>
              </a:ext>
            </a:extLst>
          </p:cNvPr>
          <p:cNvSpPr txBox="1">
            <a:spLocks/>
          </p:cNvSpPr>
          <p:nvPr/>
        </p:nvSpPr>
        <p:spPr>
          <a:xfrm>
            <a:off x="6213436" y="4721498"/>
            <a:ext cx="5352079" cy="16610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x-es-XL" b="0" i="0" u="none" baseline="0">
                <a:solidFill>
                  <a:schemeClr val="bg1"/>
                </a:solidFill>
              </a:rPr>
              <a:t>Incentiva a las niñas para que traigan a una amiga</a:t>
            </a:r>
          </a:p>
          <a:p>
            <a:pPr algn="l" rtl="0">
              <a:spcBef>
                <a:spcPts val="600"/>
              </a:spcBef>
            </a:pPr>
            <a:r>
              <a:rPr lang="x-es-XL" b="0" i="0" u="none" baseline="0">
                <a:solidFill>
                  <a:schemeClr val="bg1"/>
                </a:solidFill>
              </a:rPr>
              <a:t>Haz que tu programa sea completamente accesible</a:t>
            </a:r>
          </a:p>
          <a:p>
            <a:pPr lvl="1" algn="l" rtl="0">
              <a:spcBef>
                <a:spcPts val="600"/>
              </a:spcBef>
            </a:pPr>
            <a:r>
              <a:rPr lang="x-es-XL" b="0" i="0" u="none" baseline="0">
                <a:solidFill>
                  <a:schemeClr val="bg1"/>
                </a:solidFill>
              </a:rPr>
              <a:t>Comida</a:t>
            </a:r>
          </a:p>
          <a:p>
            <a:pPr lvl="1" algn="l" rtl="0">
              <a:spcBef>
                <a:spcPts val="600"/>
              </a:spcBef>
            </a:pPr>
            <a:r>
              <a:rPr lang="x-es-XL" b="0" i="0" u="none" baseline="0">
                <a:solidFill>
                  <a:schemeClr val="bg1"/>
                </a:solidFill>
              </a:rPr>
              <a:t>Transporte</a:t>
            </a: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4808B5D3-6CB3-4B49-3E0C-C764F12E3B37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57307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Una persona sosteniendo un papel&#10;&#10;Descripción generada automáticamente">
            <a:extLst>
              <a:ext uri="{FF2B5EF4-FFF2-40B4-BE49-F238E27FC236}">
                <a16:creationId xmlns:a16="http://schemas.microsoft.com/office/drawing/2014/main" id="{59C4F2D3-9082-15CB-78D1-B234D2906C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717" b="97983" l="2250" r="99025">
                        <a14:foregroundMark x1="38975" y1="10267" x2="38975" y2="10267"/>
                        <a14:foregroundMark x1="31700" y1="10000" x2="39725" y2="7717"/>
                        <a14:foregroundMark x1="42400" y1="36267" x2="37825" y2="36267"/>
                        <a14:foregroundMark x1="38200" y1="34750" x2="46225" y2="36017"/>
                        <a14:foregroundMark x1="44700" y1="36533" x2="34000" y2="34483"/>
                        <a14:foregroundMark x1="31700" y1="7717" x2="32850" y2="7717"/>
                        <a14:foregroundMark x1="38575" y1="35517" x2="46625" y2="35767"/>
                        <a14:foregroundMark x1="30925" y1="92883" x2="40100" y2="92633"/>
                        <a14:foregroundMark x1="6075" y1="86517" x2="24050" y2="93400"/>
                        <a14:foregroundMark x1="24050" y1="93400" x2="24050" y2="93400"/>
                        <a14:foregroundMark x1="6825" y1="57700" x2="7600" y2="64067"/>
                        <a14:foregroundMark x1="27500" y1="96200" x2="34375" y2="94933"/>
                        <a14:foregroundMark x1="4150" y1="87533" x2="8750" y2="96200"/>
                        <a14:foregroundMark x1="6450" y1="51067" x2="2250" y2="53617"/>
                        <a14:foregroundMark x1="89450" y1="44950" x2="98250" y2="54383"/>
                        <a14:foregroundMark x1="88700" y1="61517" x2="93675" y2="71467"/>
                        <a14:foregroundMark x1="90975" y1="77583" x2="94425" y2="84983"/>
                        <a14:foregroundMark x1="99025" y1="85233" x2="90600" y2="87533"/>
                        <a14:foregroundMark x1="10650" y1="97217" x2="14475" y2="97217"/>
                        <a14:foregroundMark x1="17925" y1="95950" x2="22525" y2="95950"/>
                        <a14:foregroundMark x1="24050" y1="96200" x2="27875" y2="95183"/>
                        <a14:foregroundMark x1="16400" y1="97733" x2="16400" y2="97733"/>
                        <a14:foregroundMark x1="14875" y1="97483" x2="16025" y2="97483"/>
                        <a14:foregroundMark x1="13725" y1="97983" x2="17925" y2="97733"/>
                        <a14:backgroundMark x1="91750" y1="33467" x2="94825" y2="38817"/>
                        <a14:backgroundMark x1="3775" y1="39850" x2="1850" y2="41633"/>
                        <a14:backgroundMark x1="1100" y1="43917" x2="4150" y2="424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1382" y="562558"/>
            <a:ext cx="3961807" cy="59427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 descr="Primer plano de un logo&#10;&#10;Descripción generada automáticamente">
            <a:extLst>
              <a:ext uri="{FF2B5EF4-FFF2-40B4-BE49-F238E27FC236}">
                <a16:creationId xmlns:a16="http://schemas.microsoft.com/office/drawing/2014/main" id="{593498A9-DA27-BE51-58D3-78BDB476FC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88719">
            <a:off x="1356937" y="4227045"/>
            <a:ext cx="2424605" cy="12634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C62056-45A2-62BD-F2F6-750BCF66AE99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x-es-XL" sz="1400" b="0" i="0" u="none" baseline="0">
                <a:solidFill>
                  <a:schemeClr val="accent1"/>
                </a:solidFill>
              </a:rPr>
              <a:t>Reuniones regionales de SIA 2024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ED9D53-64F4-23EF-A994-EBDCEF12E3B6}"/>
              </a:ext>
            </a:extLst>
          </p:cNvPr>
          <p:cNvSpPr/>
          <p:nvPr/>
        </p:nvSpPr>
        <p:spPr>
          <a:xfrm>
            <a:off x="4433188" y="352733"/>
            <a:ext cx="7287430" cy="60326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es-XL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C5D96DB-23C4-128D-D7AE-CF55F237CAE9}"/>
              </a:ext>
            </a:extLst>
          </p:cNvPr>
          <p:cNvSpPr txBox="1">
            <a:spLocks/>
          </p:cNvSpPr>
          <p:nvPr/>
        </p:nvSpPr>
        <p:spPr>
          <a:xfrm>
            <a:off x="5343508" y="1507128"/>
            <a:ext cx="5466788" cy="4482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x-es-XL" sz="3200" b="0" i="0" u="none" baseline="0"/>
              <a:t>¡Otorga </a:t>
            </a:r>
            <a:r>
              <a:rPr lang="x-es-XL" sz="3200" b="1" i="0" u="none" baseline="0">
                <a:solidFill>
                  <a:schemeClr val="tx2"/>
                </a:solidFill>
              </a:rPr>
              <a:t>MÁS</a:t>
            </a:r>
            <a:r>
              <a:rPr lang="x-es-XL" sz="3200" b="0" i="0" u="none" baseline="0"/>
              <a:t> premios!</a:t>
            </a:r>
          </a:p>
          <a:p>
            <a:pPr lvl="1" algn="l" rtl="0"/>
            <a:r>
              <a:rPr lang="x-es-XL" sz="2800" b="0" i="0" u="none" baseline="0"/>
              <a:t>Destina fondos para más premios</a:t>
            </a:r>
          </a:p>
          <a:p>
            <a:pPr lvl="1" algn="l" rtl="0"/>
            <a:r>
              <a:rPr lang="x-es-XL" sz="2800" b="0" i="0" u="none" baseline="0"/>
              <a:t>Pide a empresas o personas de tu comunidad que patrocinen un premio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FECEDB2-BBC2-51F4-E74F-5DE7339050FB}"/>
              </a:ext>
            </a:extLst>
          </p:cNvPr>
          <p:cNvSpPr txBox="1">
            <a:spLocks/>
          </p:cNvSpPr>
          <p:nvPr/>
        </p:nvSpPr>
        <p:spPr bwMode="gray">
          <a:xfrm>
            <a:off x="4799369" y="611550"/>
            <a:ext cx="3723926" cy="1318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rtl="0">
              <a:spcAft>
                <a:spcPts val="600"/>
              </a:spcAft>
            </a:pPr>
            <a:r>
              <a:rPr lang="x-es-XL" sz="3200" b="1" i="0" u="none" baseline="0">
                <a:solidFill>
                  <a:schemeClr val="tx2"/>
                </a:solidFill>
              </a:rPr>
              <a:t>AUMENTA EL IMPACTO</a:t>
            </a:r>
            <a:endParaRPr lang="x-es-XL" sz="2800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E95021-5657-6674-45E0-24DEA4604313}"/>
              </a:ext>
            </a:extLst>
          </p:cNvPr>
          <p:cNvSpPr/>
          <p:nvPr/>
        </p:nvSpPr>
        <p:spPr>
          <a:xfrm>
            <a:off x="10432474" y="-1"/>
            <a:ext cx="706582" cy="1111828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es-XL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B26684F-65C3-BA1E-8B5C-E19D0302252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763" r="1"/>
          <a:stretch/>
        </p:blipFill>
        <p:spPr>
          <a:xfrm>
            <a:off x="10429874" y="-32203"/>
            <a:ext cx="693737" cy="11965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9502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69A11F2-F4F3-A090-14CE-79FC44CD0EFA}"/>
              </a:ext>
            </a:extLst>
          </p:cNvPr>
          <p:cNvSpPr/>
          <p:nvPr/>
        </p:nvSpPr>
        <p:spPr>
          <a:xfrm>
            <a:off x="1173646" y="1955231"/>
            <a:ext cx="2675340" cy="2930447"/>
          </a:xfrm>
          <a:prstGeom prst="rect">
            <a:avLst/>
          </a:prstGeom>
          <a:solidFill>
            <a:srgbClr val="EBEBE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es-XL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A7C6767-F41F-45BD-3207-8FE0A1BE4BF2}"/>
              </a:ext>
            </a:extLst>
          </p:cNvPr>
          <p:cNvSpPr txBox="1">
            <a:spLocks/>
          </p:cNvSpPr>
          <p:nvPr/>
        </p:nvSpPr>
        <p:spPr>
          <a:xfrm>
            <a:off x="1173645" y="2373633"/>
            <a:ext cx="2658951" cy="1179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spcBef>
                <a:spcPts val="0"/>
              </a:spcBef>
              <a:buNone/>
            </a:pPr>
            <a:r>
              <a:rPr lang="x-es-XL" sz="2000" b="1" i="0" u="none" baseline="0">
                <a:solidFill>
                  <a:schemeClr val="tx2"/>
                </a:solidFill>
              </a:rPr>
              <a:t>Comparte</a:t>
            </a:r>
            <a:r>
              <a:rPr lang="x-es-XL" b="0" i="0" u="none" baseline="0">
                <a:solidFill>
                  <a:schemeClr val="tx2"/>
                </a:solidFill>
              </a:rPr>
              <a:t> </a:t>
            </a:r>
          </a:p>
          <a:p>
            <a:pPr marL="0" indent="0" algn="ctr" rtl="0">
              <a:spcBef>
                <a:spcPts val="0"/>
              </a:spcBef>
              <a:buNone/>
            </a:pPr>
            <a:r>
              <a:rPr lang="x-es-XL" b="0" i="0" u="none" baseline="0">
                <a:solidFill>
                  <a:schemeClr val="tx2"/>
                </a:solidFill>
              </a:rPr>
              <a:t>solicitudes con organizaciones sin ánimo de lucro o escuelas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DDAC60-50F6-D196-8895-9BA87889F741}"/>
              </a:ext>
            </a:extLst>
          </p:cNvPr>
          <p:cNvSpPr/>
          <p:nvPr/>
        </p:nvSpPr>
        <p:spPr>
          <a:xfrm>
            <a:off x="4465484" y="1982982"/>
            <a:ext cx="2675340" cy="2930447"/>
          </a:xfrm>
          <a:prstGeom prst="rect">
            <a:avLst/>
          </a:prstGeom>
          <a:solidFill>
            <a:srgbClr val="EBEBE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es-XL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38A0B5-53AE-0AE9-9DDD-ABCD2B5290D9}"/>
              </a:ext>
            </a:extLst>
          </p:cNvPr>
          <p:cNvSpPr/>
          <p:nvPr/>
        </p:nvSpPr>
        <p:spPr>
          <a:xfrm>
            <a:off x="7760072" y="1982982"/>
            <a:ext cx="2691730" cy="2930447"/>
          </a:xfrm>
          <a:prstGeom prst="rect">
            <a:avLst/>
          </a:prstGeom>
          <a:solidFill>
            <a:srgbClr val="EBEBE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es-XL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69356FE-D7C4-3932-DC7F-34128CEE70FB}"/>
              </a:ext>
            </a:extLst>
          </p:cNvPr>
          <p:cNvSpPr txBox="1">
            <a:spLocks/>
          </p:cNvSpPr>
          <p:nvPr/>
        </p:nvSpPr>
        <p:spPr>
          <a:xfrm>
            <a:off x="4515894" y="2312496"/>
            <a:ext cx="2492841" cy="1302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spcBef>
                <a:spcPts val="0"/>
              </a:spcBef>
              <a:buNone/>
            </a:pPr>
            <a:r>
              <a:rPr lang="x-es-XL" sz="2000" b="1" i="0" u="none" baseline="0">
                <a:solidFill>
                  <a:schemeClr val="tx2"/>
                </a:solidFill>
              </a:rPr>
              <a:t>Organiza</a:t>
            </a:r>
            <a:r>
              <a:rPr lang="x-es-XL" b="0" i="0" u="none" baseline="0">
                <a:solidFill>
                  <a:schemeClr val="tx2"/>
                </a:solidFill>
              </a:rPr>
              <a:t> </a:t>
            </a:r>
          </a:p>
          <a:p>
            <a:pPr marL="0" indent="0" algn="ctr" rtl="0">
              <a:spcBef>
                <a:spcPts val="0"/>
              </a:spcBef>
              <a:buNone/>
            </a:pPr>
            <a:r>
              <a:rPr lang="x-es-XL" b="0" i="0" u="none" baseline="0">
                <a:solidFill>
                  <a:schemeClr val="tx2"/>
                </a:solidFill>
              </a:rPr>
              <a:t>talleres de presentación de solicitudes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30E89A5-DB8B-854F-9FE1-CD21E8553513}"/>
              </a:ext>
            </a:extLst>
          </p:cNvPr>
          <p:cNvSpPr txBox="1">
            <a:spLocks/>
          </p:cNvSpPr>
          <p:nvPr/>
        </p:nvSpPr>
        <p:spPr>
          <a:xfrm>
            <a:off x="7853298" y="2312496"/>
            <a:ext cx="2505278" cy="1563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spcBef>
                <a:spcPts val="0"/>
              </a:spcBef>
              <a:buNone/>
            </a:pPr>
            <a:r>
              <a:rPr lang="x-es-XL" sz="2000" b="1" i="0" u="none" baseline="0">
                <a:solidFill>
                  <a:schemeClr val="tx2"/>
                </a:solidFill>
              </a:rPr>
              <a:t>Ponte en contacto</a:t>
            </a:r>
            <a:r>
              <a:rPr lang="x-es-XL" sz="2000" b="0" i="0" u="none" baseline="0">
                <a:solidFill>
                  <a:schemeClr val="tx2"/>
                </a:solidFill>
              </a:rPr>
              <a:t> </a:t>
            </a:r>
          </a:p>
          <a:p>
            <a:pPr marL="0" indent="0" algn="ctr" rtl="0">
              <a:spcBef>
                <a:spcPts val="0"/>
              </a:spcBef>
              <a:buNone/>
            </a:pPr>
            <a:r>
              <a:rPr lang="x-es-XL" b="0" i="0" u="none" baseline="0">
                <a:solidFill>
                  <a:schemeClr val="tx2"/>
                </a:solidFill>
              </a:rPr>
              <a:t>con otros clubes </a:t>
            </a:r>
          </a:p>
          <a:p>
            <a:pPr marL="0" indent="0" algn="ctr" rtl="0">
              <a:spcBef>
                <a:spcPts val="0"/>
              </a:spcBef>
              <a:buNone/>
            </a:pPr>
            <a:r>
              <a:rPr lang="x-es-XL" b="0" i="0" u="none" baseline="0">
                <a:solidFill>
                  <a:schemeClr val="tx2"/>
                </a:solidFill>
              </a:rPr>
              <a:t>que tengan solicitudes para compartir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A51FDC1-4031-BB1A-A85D-0B68B94EC92B}"/>
              </a:ext>
            </a:extLst>
          </p:cNvPr>
          <p:cNvSpPr txBox="1">
            <a:spLocks/>
          </p:cNvSpPr>
          <p:nvPr/>
        </p:nvSpPr>
        <p:spPr>
          <a:xfrm>
            <a:off x="4558108" y="3703533"/>
            <a:ext cx="2492841" cy="724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None/>
            </a:pPr>
            <a:r>
              <a:rPr lang="x-es-XL" sz="1600" b="1" i="1" u="none" baseline="0">
                <a:solidFill>
                  <a:schemeClr val="tx2"/>
                </a:solidFill>
              </a:rPr>
              <a:t>Ayuda a las mujeres a inscribirse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1C96C32-F7C7-2A1A-FAB0-CF1735CD33AA}"/>
              </a:ext>
            </a:extLst>
          </p:cNvPr>
          <p:cNvSpPr txBox="1">
            <a:spLocks/>
          </p:cNvSpPr>
          <p:nvPr/>
        </p:nvSpPr>
        <p:spPr>
          <a:xfrm>
            <a:off x="1083771" y="3875816"/>
            <a:ext cx="2658951" cy="6623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None/>
            </a:pPr>
            <a:r>
              <a:rPr lang="x-es-XL" sz="1600" b="1" i="1" u="none" baseline="0">
                <a:solidFill>
                  <a:schemeClr val="tx2"/>
                </a:solidFill>
              </a:rPr>
              <a:t>Crea contactos personales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4C10D4-CA18-79FA-F945-27D14FC4E4AF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x-es-XL" sz="1400" b="0" i="0" u="none" baseline="0">
                <a:solidFill>
                  <a:schemeClr val="accent1"/>
                </a:solidFill>
              </a:rPr>
              <a:t>Reuniones regionales de SIA 2024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D3E4954B-74E2-2EBA-CD78-217BC9CFFF50}"/>
              </a:ext>
            </a:extLst>
          </p:cNvPr>
          <p:cNvSpPr txBox="1">
            <a:spLocks/>
          </p:cNvSpPr>
          <p:nvPr/>
        </p:nvSpPr>
        <p:spPr bwMode="gray">
          <a:xfrm>
            <a:off x="1091430" y="677354"/>
            <a:ext cx="5100263" cy="1094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rtl="0"/>
            <a:r>
              <a:rPr lang="x-es-XL" sz="3600" b="1" i="0" u="none" baseline="0">
                <a:solidFill>
                  <a:srgbClr val="EBEBEB"/>
                </a:solidFill>
              </a:rPr>
              <a:t>Publicidad</a:t>
            </a:r>
          </a:p>
          <a:p>
            <a:pPr algn="l" rtl="0"/>
            <a:r>
              <a:rPr lang="x-es-XL" sz="2400" b="1" i="0" u="none" baseline="0">
                <a:solidFill>
                  <a:srgbClr val="EBEBEB"/>
                </a:solidFill>
              </a:rPr>
              <a:t>¡Más solicitudes!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00767078-CF8B-8172-770A-9D3AD463E5B7}"/>
              </a:ext>
            </a:extLst>
          </p:cNvPr>
          <p:cNvSpPr txBox="1">
            <a:spLocks/>
          </p:cNvSpPr>
          <p:nvPr/>
        </p:nvSpPr>
        <p:spPr bwMode="gray">
          <a:xfrm>
            <a:off x="2028955" y="4974611"/>
            <a:ext cx="8422847" cy="1281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 rtl="0"/>
            <a:r>
              <a:rPr lang="x-es-XL" sz="3600" b="1" i="0" u="none" baseline="0">
                <a:solidFill>
                  <a:srgbClr val="EBEBEB"/>
                </a:solidFill>
              </a:rPr>
              <a:t>Amplía tu alcance</a:t>
            </a:r>
          </a:p>
          <a:p>
            <a:pPr algn="r" rtl="0"/>
            <a:r>
              <a:rPr lang="x-es-XL" sz="2400" b="1" i="0" u="none" baseline="0">
                <a:solidFill>
                  <a:srgbClr val="EBEBEB"/>
                </a:solidFill>
              </a:rPr>
              <a:t>¡Más premios!</a:t>
            </a:r>
            <a:endParaRPr lang="x-es-XL" sz="2400" dirty="0">
              <a:solidFill>
                <a:schemeClr val="tx1"/>
              </a:solidFill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42522958-B78B-4450-26D7-DB9D1A55EF6A}"/>
              </a:ext>
            </a:extLst>
          </p:cNvPr>
          <p:cNvSpPr txBox="1">
            <a:spLocks/>
          </p:cNvSpPr>
          <p:nvPr/>
        </p:nvSpPr>
        <p:spPr>
          <a:xfrm>
            <a:off x="7853298" y="3809553"/>
            <a:ext cx="2492841" cy="724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None/>
            </a:pPr>
            <a:r>
              <a:rPr lang="x-es-XL" sz="1600" b="1" i="1" u="none" baseline="0">
                <a:solidFill>
                  <a:schemeClr val="tx2"/>
                </a:solidFill>
              </a:rPr>
              <a:t>Comparte solicitudes con otros clubes</a:t>
            </a: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4948377F-DA41-8188-38C4-230B4471B607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617048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es-XL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B1A260-8A72-4E08-82CC-DB3DB0A49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5EE446B-EFB2-4F6A-AC6E-936E92DB5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483BA79-FCF5-4852-AF0E-CA634727E3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2630BA5-8A74-4D0A-BB80-42BB6E2D0C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D6109B2-DB31-43CB-950B-AB02BC17C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F4C0381-B807-4F22-9362-4CF1EA4ED6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2DC58E5-A2AB-4AF3-BFDC-51F45B859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A82E722-60BE-4C4A-93FB-ED5C9D25F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BD917B57-2D0B-49F7-99D0-3E0D111382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x-es-XL"/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ED29444E-A895-4493-BEBA-CBD61CF47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x-es-XL"/>
            </a:p>
          </p:txBody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9237B3E9-B2D7-4C20-930D-6FD74FFB5C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x-es-XL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368EE08-DB92-2A42-C003-D8162B33D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212" y="1130603"/>
            <a:ext cx="3845737" cy="4596794"/>
          </a:xfrm>
        </p:spPr>
        <p:txBody>
          <a:bodyPr anchor="ctr">
            <a:normAutofit/>
          </a:bodyPr>
          <a:lstStyle/>
          <a:p>
            <a:pPr algn="l" rtl="0"/>
            <a:r>
              <a:rPr lang="x-es-XL" sz="3200" b="1" i="0" u="none" baseline="0">
                <a:solidFill>
                  <a:srgbClr val="EBEBEB"/>
                </a:solidFill>
              </a:rPr>
              <a:t>AUMENTA EL IMPACTO </a:t>
            </a:r>
            <a:br>
              <a:rPr lang="x-es-XL" sz="3200">
                <a:solidFill>
                  <a:srgbClr val="EBEBEB"/>
                </a:solidFill>
              </a:rPr>
            </a:br>
            <a:r>
              <a:rPr lang="x-es-XL" sz="2800" b="0" i="0" u="none" baseline="0">
                <a:solidFill>
                  <a:srgbClr val="EBEBEB"/>
                </a:solidFill>
              </a:rPr>
              <a:t>a través de los</a:t>
            </a:r>
            <a:r>
              <a:rPr lang="x-es-XL" sz="3200" b="0" i="0" u="none" baseline="0">
                <a:solidFill>
                  <a:srgbClr val="EBEBEB"/>
                </a:solidFill>
              </a:rPr>
              <a:t> </a:t>
            </a:r>
            <a:br>
              <a:rPr lang="x-es-XL" sz="3200">
                <a:solidFill>
                  <a:srgbClr val="EBEBEB"/>
                </a:solidFill>
              </a:rPr>
            </a:br>
            <a:r>
              <a:rPr lang="x-es-XL" sz="4000" b="1" i="0" u="none" baseline="0">
                <a:solidFill>
                  <a:srgbClr val="EBEBEB"/>
                </a:solidFill>
              </a:rPr>
              <a:t>proyectos impulsores de la Gran Meta</a:t>
            </a:r>
            <a:endParaRPr lang="x-es-XL" sz="3200" b="1" dirty="0">
              <a:solidFill>
                <a:srgbClr val="EBEBEB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5C097-8DBD-17FE-542D-8CB9E5225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2960" y="688700"/>
            <a:ext cx="6542585" cy="1171069"/>
          </a:xfrm>
        </p:spPr>
        <p:txBody>
          <a:bodyPr anchor="ctr">
            <a:normAutofit fontScale="92500"/>
          </a:bodyPr>
          <a:lstStyle/>
          <a:p>
            <a:pPr marL="0" indent="0" algn="l" rtl="0">
              <a:buNone/>
            </a:pPr>
            <a:r>
              <a:rPr lang="x-es-XL" sz="2800" b="0" i="0" u="none" baseline="0" dirty="0"/>
              <a:t>Elige </a:t>
            </a:r>
            <a:r>
              <a:rPr lang="x-es-XL" sz="2800" b="1" i="0" u="none" baseline="0" dirty="0">
                <a:solidFill>
                  <a:schemeClr val="tx2"/>
                </a:solidFill>
              </a:rPr>
              <a:t>PROYECTOS</a:t>
            </a:r>
            <a:r>
              <a:rPr lang="x-es-XL" sz="2800" b="0" i="0" u="none" baseline="0" dirty="0"/>
              <a:t> que lleguen a </a:t>
            </a:r>
          </a:p>
          <a:p>
            <a:pPr marL="0" indent="0" algn="l" rtl="0">
              <a:buNone/>
            </a:pPr>
            <a:r>
              <a:rPr lang="x-es-XL" sz="2800" b="0" i="0" u="none" baseline="0" dirty="0"/>
              <a:t>un </a:t>
            </a:r>
            <a:r>
              <a:rPr lang="x-es-XL" sz="2800" b="1" i="0" u="none" baseline="0" dirty="0">
                <a:solidFill>
                  <a:schemeClr val="tx2"/>
                </a:solidFill>
              </a:rPr>
              <a:t>GRAN</a:t>
            </a:r>
            <a:r>
              <a:rPr lang="x-es-XL" sz="2800" b="0" i="0" u="none" baseline="0" dirty="0"/>
              <a:t> </a:t>
            </a:r>
            <a:r>
              <a:rPr lang="x-es-XL" sz="2800" b="1" i="0" u="none" baseline="0" dirty="0">
                <a:solidFill>
                  <a:schemeClr val="tx2"/>
                </a:solidFill>
              </a:rPr>
              <a:t>NÚMERO</a:t>
            </a:r>
            <a:r>
              <a:rPr lang="x-es-XL" sz="2800" b="0" i="0" u="none" baseline="0" dirty="0"/>
              <a:t> de </a:t>
            </a:r>
            <a:r>
              <a:rPr lang="x-es-XL" sz="2800" b="1" i="0" u="none" baseline="0" dirty="0">
                <a:solidFill>
                  <a:schemeClr val="tx2"/>
                </a:solidFill>
              </a:rPr>
              <a:t>MUJERES</a:t>
            </a:r>
            <a:r>
              <a:rPr lang="x-es-XL" sz="2800" b="0" i="0" u="none" baseline="0" dirty="0"/>
              <a:t> y </a:t>
            </a:r>
            <a:r>
              <a:rPr lang="x-es-XL" sz="2800" b="1" i="0" u="none" baseline="0" dirty="0">
                <a:solidFill>
                  <a:schemeClr val="tx2"/>
                </a:solidFill>
              </a:rPr>
              <a:t>NIÑAS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3E7CDF-D6F4-A405-1826-20A4787992D0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x-es-XL" sz="1400" b="0" i="0" u="none" baseline="0">
                <a:solidFill>
                  <a:schemeClr val="accent1"/>
                </a:solidFill>
              </a:rPr>
              <a:t>Reuniones regionales de SIA 2024</a:t>
            </a:r>
          </a:p>
        </p:txBody>
      </p:sp>
      <p:pic>
        <p:nvPicPr>
          <p:cNvPr id="6" name="Picture 5" descr="Algunos iconos azules&#10;&#10;Descripción generada automáticamente con confianza media">
            <a:extLst>
              <a:ext uri="{FF2B5EF4-FFF2-40B4-BE49-F238E27FC236}">
                <a16:creationId xmlns:a16="http://schemas.microsoft.com/office/drawing/2014/main" id="{E9C565DE-4038-B355-2F1B-720DBCECE2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852" b="63889" l="8073" r="39375">
                        <a14:foregroundMark x1="26719" y1="17685" x2="29896" y2="18148"/>
                        <a14:foregroundMark x1="25625" y1="62407" x2="30469" y2="60556"/>
                        <a14:foregroundMark x1="28854" y1="62407" x2="28854" y2="62407"/>
                        <a14:foregroundMark x1="29115" y1="61481" x2="28021" y2="63889"/>
                        <a14:backgroundMark x1="20833" y1="16759" x2="18646" y2="63889"/>
                        <a14:backgroundMark x1="32031" y1="17222" x2="39010" y2="59537"/>
                        <a14:backgroundMark x1="33385" y1="34815" x2="32865" y2="44352"/>
                        <a14:backgroundMark x1="21354" y1="35278" x2="21615" y2="44352"/>
                        <a14:backgroundMark x1="21875" y1="41944" x2="22135" y2="43889"/>
                        <a14:backgroundMark x1="22396" y1="44815" x2="22135" y2="39630"/>
                        <a14:backgroundMark x1="33385" y1="57222" x2="37917" y2="58148"/>
                        <a14:backgroundMark x1="34740" y1="53889" x2="34740" y2="53889"/>
                        <a14:backgroundMark x1="35521" y1="56759" x2="34479" y2="52870"/>
                        <a14:backgroundMark x1="32292" y1="55741" x2="37396" y2="55278"/>
                        <a14:backgroundMark x1="20000" y1="51944" x2="21875" y2="56204"/>
                      </a14:backgroundRemoval>
                    </a14:imgEffect>
                  </a14:imgLayer>
                </a14:imgProps>
              </a:ext>
            </a:extLst>
          </a:blip>
          <a:srcRect l="16102" t="11728" r="60853" b="34444"/>
          <a:stretch/>
        </p:blipFill>
        <p:spPr>
          <a:xfrm>
            <a:off x="5273588" y="3299509"/>
            <a:ext cx="915707" cy="1203128"/>
          </a:xfrm>
          <a:prstGeom prst="rect">
            <a:avLst/>
          </a:prstGeom>
        </p:spPr>
      </p:pic>
      <p:pic>
        <p:nvPicPr>
          <p:cNvPr id="23" name="Picture 22" descr="Algunos iconos azules&#10;&#10;Descripción generada automáticamente con confianza media">
            <a:extLst>
              <a:ext uri="{FF2B5EF4-FFF2-40B4-BE49-F238E27FC236}">
                <a16:creationId xmlns:a16="http://schemas.microsoft.com/office/drawing/2014/main" id="{1B79DC6F-9514-E63B-6D06-976901DAB2C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186" t="11728" r="56610" b="34444"/>
          <a:stretch/>
        </p:blipFill>
        <p:spPr>
          <a:xfrm>
            <a:off x="9009855" y="2098941"/>
            <a:ext cx="1557807" cy="1203127"/>
          </a:xfrm>
          <a:prstGeom prst="rect">
            <a:avLst/>
          </a:prstGeom>
        </p:spPr>
      </p:pic>
      <p:pic>
        <p:nvPicPr>
          <p:cNvPr id="24" name="Picture 23" descr="Algunos iconos azules&#10;&#10;Descripción generada automáticamente con confianza media">
            <a:extLst>
              <a:ext uri="{FF2B5EF4-FFF2-40B4-BE49-F238E27FC236}">
                <a16:creationId xmlns:a16="http://schemas.microsoft.com/office/drawing/2014/main" id="{4259B953-71DC-62DC-D79F-9D3339AC44C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186" t="11728" r="56610" b="34444"/>
          <a:stretch/>
        </p:blipFill>
        <p:spPr>
          <a:xfrm>
            <a:off x="8308462" y="3314176"/>
            <a:ext cx="1557807" cy="1203127"/>
          </a:xfrm>
          <a:prstGeom prst="rect">
            <a:avLst/>
          </a:prstGeom>
        </p:spPr>
      </p:pic>
      <p:pic>
        <p:nvPicPr>
          <p:cNvPr id="26" name="Picture 25" descr="Algunos iconos azules&#10;&#10;Descripción generada automáticamente con confianza media">
            <a:extLst>
              <a:ext uri="{FF2B5EF4-FFF2-40B4-BE49-F238E27FC236}">
                <a16:creationId xmlns:a16="http://schemas.microsoft.com/office/drawing/2014/main" id="{9E07BF84-ACC6-9DF5-92C7-45B170CC69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852" b="63889" l="8073" r="39375">
                        <a14:foregroundMark x1="26719" y1="17685" x2="29896" y2="18148"/>
                        <a14:foregroundMark x1="25625" y1="62407" x2="30469" y2="60556"/>
                        <a14:foregroundMark x1="28854" y1="62407" x2="28854" y2="62407"/>
                        <a14:foregroundMark x1="29115" y1="61481" x2="28021" y2="63889"/>
                        <a14:backgroundMark x1="20833" y1="16759" x2="18646" y2="63889"/>
                        <a14:backgroundMark x1="32031" y1="17222" x2="39010" y2="59537"/>
                        <a14:backgroundMark x1="33385" y1="34815" x2="32865" y2="44352"/>
                        <a14:backgroundMark x1="21354" y1="35278" x2="21615" y2="44352"/>
                        <a14:backgroundMark x1="21875" y1="41944" x2="22135" y2="43889"/>
                        <a14:backgroundMark x1="22396" y1="44815" x2="22135" y2="39630"/>
                        <a14:backgroundMark x1="33385" y1="57222" x2="37917" y2="58148"/>
                        <a14:backgroundMark x1="34740" y1="53889" x2="34740" y2="53889"/>
                        <a14:backgroundMark x1="35521" y1="56759" x2="34479" y2="52870"/>
                        <a14:backgroundMark x1="32292" y1="55741" x2="37396" y2="55278"/>
                        <a14:backgroundMark x1="20000" y1="51944" x2="21875" y2="56204"/>
                      </a14:backgroundRemoval>
                    </a14:imgEffect>
                  </a14:imgLayer>
                </a14:imgProps>
              </a:ext>
            </a:extLst>
          </a:blip>
          <a:srcRect l="16102" t="11728" r="60853" b="34444"/>
          <a:stretch/>
        </p:blipFill>
        <p:spPr>
          <a:xfrm>
            <a:off x="5860350" y="3299509"/>
            <a:ext cx="915707" cy="1203128"/>
          </a:xfrm>
          <a:prstGeom prst="rect">
            <a:avLst/>
          </a:prstGeom>
        </p:spPr>
      </p:pic>
      <p:pic>
        <p:nvPicPr>
          <p:cNvPr id="27" name="Picture 26" descr="Algunos iconos azules&#10;&#10;Descripción generada automáticamente con confianza media">
            <a:extLst>
              <a:ext uri="{FF2B5EF4-FFF2-40B4-BE49-F238E27FC236}">
                <a16:creationId xmlns:a16="http://schemas.microsoft.com/office/drawing/2014/main" id="{24FB401A-B5D8-F310-83CF-6E39BFA49A9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186" t="11728" r="56610" b="34444"/>
          <a:stretch/>
        </p:blipFill>
        <p:spPr>
          <a:xfrm>
            <a:off x="9795017" y="3310494"/>
            <a:ext cx="1557807" cy="1203127"/>
          </a:xfrm>
          <a:prstGeom prst="rect">
            <a:avLst/>
          </a:prstGeom>
        </p:spPr>
      </p:pic>
      <p:pic>
        <p:nvPicPr>
          <p:cNvPr id="28" name="Picture 27" descr="Algunos iconos azules&#10;&#10;Descripción generada automáticamente con confianza media">
            <a:extLst>
              <a:ext uri="{FF2B5EF4-FFF2-40B4-BE49-F238E27FC236}">
                <a16:creationId xmlns:a16="http://schemas.microsoft.com/office/drawing/2014/main" id="{39EBA260-6AC0-750F-7E4A-CEB3134FA36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186" t="11728" r="56610" b="34444"/>
          <a:stretch/>
        </p:blipFill>
        <p:spPr>
          <a:xfrm>
            <a:off x="9009855" y="4544223"/>
            <a:ext cx="1557807" cy="1203127"/>
          </a:xfrm>
          <a:prstGeom prst="rect">
            <a:avLst/>
          </a:prstGeom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4C656AB-8DE4-8BDF-AD40-2D879E006566}"/>
              </a:ext>
            </a:extLst>
          </p:cNvPr>
          <p:cNvCxnSpPr/>
          <p:nvPr/>
        </p:nvCxnSpPr>
        <p:spPr>
          <a:xfrm flipH="1">
            <a:off x="6736904" y="2973132"/>
            <a:ext cx="1477925" cy="1026701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218DA56-B2FC-D032-CC17-EBD7CAF973B6}"/>
              </a:ext>
            </a:extLst>
          </p:cNvPr>
          <p:cNvCxnSpPr>
            <a:cxnSpLocks/>
          </p:cNvCxnSpPr>
          <p:nvPr/>
        </p:nvCxnSpPr>
        <p:spPr>
          <a:xfrm>
            <a:off x="6736904" y="3996113"/>
            <a:ext cx="1476928" cy="999373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8">
            <a:extLst>
              <a:ext uri="{FF2B5EF4-FFF2-40B4-BE49-F238E27FC236}">
                <a16:creationId xmlns:a16="http://schemas.microsoft.com/office/drawing/2014/main" id="{8D602450-DBF0-648B-5862-B8C6240D1A2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763" r="1"/>
          <a:stretch/>
        </p:blipFill>
        <p:spPr>
          <a:xfrm>
            <a:off x="10429875" y="-13153"/>
            <a:ext cx="657272" cy="11336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3049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93E10248-AF0E-477D-B4D2-47C02CE4E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33010C2-2DA5-460F-A40C-5317F567A0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7CB0634-F963-4EC9-A6F6-8EA46BD1F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x-es-XL"/>
            </a:p>
          </p:txBody>
        </p:sp>
      </p:grpSp>
      <p:sp>
        <p:nvSpPr>
          <p:cNvPr id="33" name="Rectangle 14">
            <a:extLst>
              <a:ext uri="{FF2B5EF4-FFF2-40B4-BE49-F238E27FC236}">
                <a16:creationId xmlns:a16="http://schemas.microsoft.com/office/drawing/2014/main" id="{73C0A186-7444-4460-9C37-532E7671E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x-es-XL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2E451E-151A-4910-BF41-6A040B659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es-XL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296EFE4-A70C-4388-9A15-3F657B661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x-es-X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1B174E-B39B-65EF-9E94-EF3CF26E9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686" y="639710"/>
            <a:ext cx="10646231" cy="136829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 rtl="0"/>
            <a:r>
              <a:rPr lang="x-es-XL" sz="4600" b="0" i="0" u="none" baseline="0">
                <a:solidFill>
                  <a:schemeClr val="tx2">
                    <a:lumMod val="75000"/>
                  </a:schemeClr>
                </a:solidFill>
              </a:rPr>
              <a:t>Concientización pública: </a:t>
            </a:r>
            <a:br>
              <a:rPr lang="x-es-XL" sz="4600">
                <a:solidFill>
                  <a:schemeClr val="tx2">
                    <a:lumMod val="75000"/>
                  </a:schemeClr>
                </a:solidFill>
              </a:rPr>
            </a:br>
            <a:r>
              <a:rPr lang="x-es-XL" sz="5300" b="0" i="0" u="none" baseline="0">
                <a:solidFill>
                  <a:schemeClr val="tx2">
                    <a:lumMod val="75000"/>
                  </a:schemeClr>
                </a:solidFill>
              </a:rPr>
              <a:t>COMPARTE HISTORIAS</a:t>
            </a:r>
            <a:endParaRPr lang="x-es-XL" sz="4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5EBAFC-9388-432A-BCFD-EEA2F410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x-es-XL"/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C0C9AE17-3B6B-C0F9-9061-C51BC6E1C10D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567780-CDAC-D56B-287A-7004752FD630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x-es-XL" sz="1400" b="0" i="0" u="none" baseline="0">
                <a:solidFill>
                  <a:schemeClr val="bg1"/>
                </a:solidFill>
              </a:rPr>
              <a:t>Reuniones regionales de SIA 2024</a:t>
            </a:r>
            <a:endParaRPr lang="x-es-XL" sz="1400" dirty="0">
              <a:solidFill>
                <a:schemeClr val="bg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58BF0B8-8E61-C15D-C30C-BA159C845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908" y="2490230"/>
            <a:ext cx="4895220" cy="3242284"/>
          </a:xfrm>
        </p:spPr>
        <p:txBody>
          <a:bodyPr anchor="ctr">
            <a:normAutofit fontScale="92500" lnSpcReduction="10000"/>
          </a:bodyPr>
          <a:lstStyle/>
          <a:p>
            <a:pPr algn="l" rtl="0"/>
            <a:r>
              <a:rPr lang="x-es-XL" sz="2800" b="1" i="0" u="none" baseline="0">
                <a:solidFill>
                  <a:schemeClr val="tx2"/>
                </a:solidFill>
              </a:rPr>
              <a:t>¡La comunicación es clave!</a:t>
            </a:r>
          </a:p>
          <a:p>
            <a:pPr lvl="1" algn="l" rtl="0"/>
            <a:r>
              <a:rPr lang="x-es-XL" sz="2000" b="0" i="0" u="none" baseline="0"/>
              <a:t>La participante debe sentirse cómoda con la forma en que se comparte su historia</a:t>
            </a:r>
          </a:p>
          <a:p>
            <a:pPr lvl="1" algn="l" rtl="0"/>
            <a:r>
              <a:rPr lang="x-es-XL" sz="2000" b="0" i="0" u="none" baseline="0"/>
              <a:t>¡Asegúrate de que se sienta empoderada!</a:t>
            </a:r>
          </a:p>
          <a:p>
            <a:pPr lvl="1" algn="l" rtl="0"/>
            <a:r>
              <a:rPr lang="x-es-XL" sz="2000" b="0" i="0" u="none" baseline="0"/>
              <a:t>Usa lenguaje respetuoso</a:t>
            </a:r>
          </a:p>
          <a:p>
            <a:pPr lvl="1" algn="l" rtl="0"/>
            <a:r>
              <a:rPr lang="x-es-XL" sz="2000" b="0" i="0" u="none" baseline="0"/>
              <a:t>Resalta sus fortalezas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3A35A4-DE90-3533-2ABE-290267245C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463" r="6354"/>
          <a:stretch/>
        </p:blipFill>
        <p:spPr>
          <a:xfrm>
            <a:off x="6089795" y="2348094"/>
            <a:ext cx="4796366" cy="3786159"/>
          </a:xfrm>
          <a:prstGeom prst="round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B2DAB38-D669-CF1E-A09C-A869E06CC760}"/>
              </a:ext>
            </a:extLst>
          </p:cNvPr>
          <p:cNvSpPr txBox="1">
            <a:spLocks/>
          </p:cNvSpPr>
          <p:nvPr/>
        </p:nvSpPr>
        <p:spPr>
          <a:xfrm>
            <a:off x="6463031" y="2385640"/>
            <a:ext cx="4259500" cy="34835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None/>
            </a:pPr>
            <a:r>
              <a:rPr lang="x-es-XL" b="1" i="0" u="none" baseline="0">
                <a:solidFill>
                  <a:schemeClr val="bg1"/>
                </a:solidFill>
              </a:rPr>
              <a:t>Utiliza lenguaje que prioriza a la persona</a:t>
            </a:r>
          </a:p>
          <a:p>
            <a:pPr algn="l" rtl="0"/>
            <a:r>
              <a:rPr lang="x-es-XL" sz="1600" b="0" i="0" u="none" baseline="0">
                <a:solidFill>
                  <a:schemeClr val="bg1"/>
                </a:solidFill>
              </a:rPr>
              <a:t>¡Sus experiencias no las definen!</a:t>
            </a:r>
          </a:p>
          <a:p>
            <a:pPr algn="l" rtl="0"/>
            <a:r>
              <a:rPr lang="x-es-XL" sz="1400" b="0" i="0" u="none" baseline="0">
                <a:solidFill>
                  <a:schemeClr val="bg1"/>
                </a:solidFill>
              </a:rPr>
              <a:t>Ejemplo:</a:t>
            </a:r>
          </a:p>
          <a:p>
            <a:pPr algn="l" rtl="0">
              <a:spcBef>
                <a:spcPts val="0"/>
              </a:spcBef>
            </a:pPr>
            <a:endParaRPr lang="x-es-XL" sz="1400" dirty="0">
              <a:solidFill>
                <a:schemeClr val="bg1"/>
              </a:solidFill>
            </a:endParaRPr>
          </a:p>
          <a:p>
            <a:pPr marL="857250" lvl="2" indent="0" algn="l" rtl="0">
              <a:buNone/>
            </a:pPr>
            <a:r>
              <a:rPr lang="x-es-XL" sz="1000" b="0" i="0" u="none" baseline="0">
                <a:solidFill>
                  <a:schemeClr val="bg1"/>
                </a:solidFill>
              </a:rPr>
              <a:t>Una beneficiaria "sufrió violencia doméstica"</a:t>
            </a:r>
          </a:p>
          <a:p>
            <a:pPr marL="857250" lvl="2" indent="0" algn="l" rtl="0">
              <a:buNone/>
            </a:pPr>
            <a:r>
              <a:rPr lang="x-es-XL" sz="1000" b="0" i="0" u="none" baseline="0">
                <a:solidFill>
                  <a:schemeClr val="bg1"/>
                </a:solidFill>
              </a:rPr>
              <a:t>Una "mujer maltratada"</a:t>
            </a:r>
          </a:p>
          <a:p>
            <a:pPr marL="857250" lvl="2" indent="0" algn="l" rtl="0">
              <a:spcBef>
                <a:spcPts val="0"/>
              </a:spcBef>
              <a:buNone/>
            </a:pPr>
            <a:endParaRPr lang="x-es-XL" sz="1000" dirty="0">
              <a:solidFill>
                <a:schemeClr val="bg1"/>
              </a:solidFill>
            </a:endParaRPr>
          </a:p>
          <a:p>
            <a:pPr algn="l" rtl="0"/>
            <a:r>
              <a:rPr lang="x-es-XL" sz="1400" b="0" i="0" u="none" baseline="0">
                <a:solidFill>
                  <a:schemeClr val="bg1"/>
                </a:solidFill>
              </a:rPr>
              <a:t>¡</a:t>
            </a:r>
            <a:r>
              <a:rPr lang="x-es-XL" sz="1400" b="0" i="1" u="none" baseline="0">
                <a:solidFill>
                  <a:schemeClr val="bg1"/>
                </a:solidFill>
              </a:rPr>
              <a:t>Siempre </a:t>
            </a:r>
            <a:r>
              <a:rPr lang="x-es-XL" sz="1400" b="0" i="0" u="none" baseline="0">
                <a:solidFill>
                  <a:schemeClr val="bg1"/>
                </a:solidFill>
              </a:rPr>
              <a:t>pide a la participante que revise y haga modificaciones!</a:t>
            </a:r>
          </a:p>
          <a:p>
            <a:pPr algn="l" rtl="0"/>
            <a:r>
              <a:rPr lang="x-es-XL" sz="1400" b="0" i="0" u="none" baseline="0">
                <a:solidFill>
                  <a:schemeClr val="bg1"/>
                </a:solidFill>
              </a:rPr>
              <a:t>¡Muéstrale que valoras su opinión!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677A745-AA39-AFF5-D5DE-1183C7F95A1A}"/>
              </a:ext>
            </a:extLst>
          </p:cNvPr>
          <p:cNvCxnSpPr>
            <a:cxnSpLocks/>
          </p:cNvCxnSpPr>
          <p:nvPr/>
        </p:nvCxnSpPr>
        <p:spPr>
          <a:xfrm>
            <a:off x="856908" y="2189027"/>
            <a:ext cx="4761514" cy="79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Graphic 22" descr="Tilde de verificación con relleno">
            <a:extLst>
              <a:ext uri="{FF2B5EF4-FFF2-40B4-BE49-F238E27FC236}">
                <a16:creationId xmlns:a16="http://schemas.microsoft.com/office/drawing/2014/main" id="{E525DA36-6788-2FF2-3E5E-CECEE3A625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56295" y="3907499"/>
            <a:ext cx="312596" cy="312596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E32E0C5D-B306-3F39-D439-352A98FE75C9}"/>
              </a:ext>
            </a:extLst>
          </p:cNvPr>
          <p:cNvSpPr txBox="1">
            <a:spLocks/>
          </p:cNvSpPr>
          <p:nvPr/>
        </p:nvSpPr>
        <p:spPr>
          <a:xfrm>
            <a:off x="7010400" y="4143058"/>
            <a:ext cx="312595" cy="4721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buNone/>
            </a:pPr>
            <a:r>
              <a:rPr lang="x-es-XL" sz="2400" b="1" i="0" u="none" baseline="0">
                <a:solidFill>
                  <a:srgbClr val="C00000"/>
                </a:solidFill>
              </a:rPr>
              <a:t>X</a:t>
            </a:r>
            <a:endParaRPr lang="x-es-XL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799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3">
            <a:extLst>
              <a:ext uri="{FF2B5EF4-FFF2-40B4-BE49-F238E27FC236}">
                <a16:creationId xmlns:a16="http://schemas.microsoft.com/office/drawing/2014/main" id="{C314C310-850D-4491-AA52-C75BEA68B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es-XL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x-es-XL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127C6D2-C52E-CFC9-F928-DEAF88F7B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327" y="830157"/>
            <a:ext cx="3430947" cy="1238551"/>
          </a:xfrm>
        </p:spPr>
        <p:txBody>
          <a:bodyPr anchor="ctr">
            <a:normAutofit/>
          </a:bodyPr>
          <a:lstStyle/>
          <a:p>
            <a:pPr algn="ctr" rtl="0"/>
            <a:r>
              <a:rPr lang="x-es-XL" b="0" i="0" u="none" baseline="0">
                <a:solidFill>
                  <a:schemeClr val="tx1"/>
                </a:solidFill>
              </a:rPr>
              <a:t>¡Tiene que ver!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D52D4-EF47-039F-095B-1ACAB814A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1099" y="1449433"/>
            <a:ext cx="5579707" cy="2954372"/>
          </a:xfrm>
        </p:spPr>
        <p:txBody>
          <a:bodyPr anchor="ctr">
            <a:normAutofit lnSpcReduction="10000"/>
          </a:bodyPr>
          <a:lstStyle/>
          <a:p>
            <a:pPr marL="0" indent="0" algn="l" rtl="0">
              <a:buNone/>
            </a:pPr>
            <a:r>
              <a:rPr lang="x-es-XL" sz="2800" b="0" i="0" u="none" baseline="0">
                <a:solidFill>
                  <a:schemeClr val="tx1"/>
                </a:solidFill>
              </a:rPr>
              <a:t>Queremos que todas las personas tengan una </a:t>
            </a:r>
            <a:r>
              <a:rPr lang="x-es-XL" sz="2800" b="1" i="0" u="none" baseline="0">
                <a:solidFill>
                  <a:schemeClr val="tx2"/>
                </a:solidFill>
              </a:rPr>
              <a:t>experiencia positiva </a:t>
            </a:r>
            <a:r>
              <a:rPr lang="x-es-XL" sz="2800" b="0" i="0" u="none" baseline="0">
                <a:solidFill>
                  <a:schemeClr val="tx1"/>
                </a:solidFill>
              </a:rPr>
              <a:t>por:</a:t>
            </a:r>
          </a:p>
          <a:p>
            <a:pPr lvl="1" algn="l" rtl="0">
              <a:buClr>
                <a:schemeClr val="tx2"/>
              </a:buClr>
            </a:pPr>
            <a:r>
              <a:rPr lang="x-es-XL" sz="2200" b="0" i="0" u="none" baseline="0">
                <a:solidFill>
                  <a:schemeClr val="tx1"/>
                </a:solidFill>
              </a:rPr>
              <a:t>La reputación de su club </a:t>
            </a:r>
          </a:p>
          <a:p>
            <a:pPr lvl="1" algn="l" rtl="0">
              <a:buClr>
                <a:schemeClr val="tx2"/>
              </a:buClr>
            </a:pPr>
            <a:r>
              <a:rPr lang="x-es-XL" sz="2200" b="0" i="0" u="none" baseline="0">
                <a:solidFill>
                  <a:schemeClr val="tx1"/>
                </a:solidFill>
              </a:rPr>
              <a:t>Nuestra marca global </a:t>
            </a:r>
          </a:p>
          <a:p>
            <a:pPr lvl="1" algn="l" rtl="0">
              <a:buClr>
                <a:schemeClr val="tx2"/>
              </a:buClr>
            </a:pPr>
            <a:r>
              <a:rPr lang="x-es-XL" sz="2200" b="0" i="0" u="none" baseline="0">
                <a:solidFill>
                  <a:schemeClr val="tx1"/>
                </a:solidFill>
              </a:rPr>
              <a:t>¡La dignidad de cada participante!</a:t>
            </a: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0308D749-5984-4BB8-A788-A85D24304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es-XL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x-es-XL" b="1" dirty="0">
              <a:solidFill>
                <a:srgbClr val="B31166"/>
              </a:solidFill>
            </a:endParaRPr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95B8172D-A4C8-41B4-8991-78BBEC403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7718854" y="6391839"/>
            <a:ext cx="2997637" cy="30479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x-es-XL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endParaRPr lang="x-es-XL" b="1" dirty="0">
              <a:solidFill>
                <a:srgbClr val="B31166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DC3006-F6AC-292B-8EDA-CAFAAA433075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x-es-XL" sz="1400" b="0" i="0" u="none" baseline="0">
                <a:solidFill>
                  <a:schemeClr val="accent1"/>
                </a:solidFill>
              </a:rPr>
              <a:t>Reuniones regionales de SIA 2024</a:t>
            </a:r>
          </a:p>
        </p:txBody>
      </p:sp>
      <p:pic>
        <p:nvPicPr>
          <p:cNvPr id="6" name="Picture 5" descr="Una mano sujetando un teléfono del que salen iconos&#10;&#10;Descripción generada automáticamente">
            <a:extLst>
              <a:ext uri="{FF2B5EF4-FFF2-40B4-BE49-F238E27FC236}">
                <a16:creationId xmlns:a16="http://schemas.microsoft.com/office/drawing/2014/main" id="{22914EF6-89D6-4A24-A450-EAE0312255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833" b="82130" l="14063" r="38281">
                        <a14:foregroundMark x1="18906" y1="56852" x2="20156" y2="57037"/>
                        <a14:foregroundMark x1="16406" y1="44722" x2="19375" y2="47315"/>
                        <a14:foregroundMark x1="14531" y1="36111" x2="17292" y2="38333"/>
                        <a14:foregroundMark x1="14688" y1="38333" x2="16406" y2="40556"/>
                        <a14:foregroundMark x1="14063" y1="25093" x2="18750" y2="26667"/>
                        <a14:foregroundMark x1="22969" y1="15833" x2="27552" y2="21759"/>
                        <a14:foregroundMark x1="20625" y1="54815" x2="20625" y2="54815"/>
                        <a14:foregroundMark x1="20625" y1="54630" x2="20625" y2="56852"/>
                        <a14:foregroundMark x1="20885" y1="56852" x2="18646" y2="55741"/>
                        <a14:foregroundMark x1="23385" y1="46296" x2="23125" y2="51296"/>
                        <a14:foregroundMark x1="25990" y1="42315" x2="29167" y2="40741"/>
                        <a14:foregroundMark x1="20365" y1="35000" x2="23385" y2="33241"/>
                        <a14:foregroundMark x1="25365" y1="16481" x2="27344" y2="22037"/>
                        <a14:foregroundMark x1="23490" y1="18056" x2="23490" y2="20926"/>
                        <a14:foregroundMark x1="33281" y1="19352" x2="36979" y2="23796"/>
                        <a14:foregroundMark x1="37396" y1="20648" x2="36406" y2="23519"/>
                        <a14:foregroundMark x1="37865" y1="23796" x2="33177" y2="18704"/>
                        <a14:foregroundMark x1="33906" y1="33704" x2="34167" y2="37407"/>
                        <a14:foregroundMark x1="36250" y1="36111" x2="36250" y2="36111"/>
                        <a14:foregroundMark x1="35781" y1="34537" x2="35781" y2="37037"/>
                        <a14:foregroundMark x1="28958" y1="28148" x2="29688" y2="31019"/>
                        <a14:foregroundMark x1="33906" y1="45556" x2="35156" y2="49537"/>
                        <a14:foregroundMark x1="28177" y1="48704" x2="29948" y2="50648"/>
                        <a14:foregroundMark x1="30781" y1="55093" x2="32396" y2="58426"/>
                        <a14:foregroundMark x1="26354" y1="65463" x2="27813" y2="64815"/>
                        <a14:foregroundMark x1="22240" y1="42315" x2="23229" y2="42315"/>
                        <a14:foregroundMark x1="29167" y1="65463" x2="28698" y2="66574"/>
                        <a14:foregroundMark x1="23594" y1="59074" x2="26823" y2="59259"/>
                        <a14:foregroundMark x1="24688" y1="60370" x2="24063" y2="72778"/>
                        <a14:foregroundMark x1="24063" y1="72778" x2="25781" y2="70926"/>
                        <a14:foregroundMark x1="26927" y1="57963" x2="27813" y2="60370"/>
                        <a14:foregroundMark x1="23579" y1="61944" x2="23438" y2="62778"/>
                        <a14:foregroundMark x1="24219" y1="58148" x2="23579" y2="61944"/>
                        <a14:foregroundMark x1="23333" y1="67685" x2="27813" y2="71852"/>
                        <a14:foregroundMark x1="26406" y1="72685" x2="24948" y2="73426"/>
                        <a14:foregroundMark x1="23177" y1="72963" x2="27396" y2="74259"/>
                        <a14:foregroundMark x1="33490" y1="45833" x2="35625" y2="49815"/>
                        <a14:foregroundMark x1="30781" y1="56204" x2="33229" y2="59074"/>
                        <a14:backgroundMark x1="22604" y1="66759" x2="22604" y2="66759"/>
                        <a14:backgroundMark x1="22604" y1="61944" x2="22604" y2="61944"/>
                      </a14:backgroundRemoval>
                    </a14:imgEffect>
                  </a14:imgLayer>
                </a14:imgProps>
              </a:ext>
            </a:extLst>
          </a:blip>
          <a:srcRect l="11328" t="10971" r="58650" b="9861"/>
          <a:stretch/>
        </p:blipFill>
        <p:spPr>
          <a:xfrm>
            <a:off x="1351770" y="2066548"/>
            <a:ext cx="2886059" cy="428086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590CE13-FD51-D6AF-49FE-5BB92F60B32C}"/>
              </a:ext>
            </a:extLst>
          </p:cNvPr>
          <p:cNvSpPr txBox="1">
            <a:spLocks/>
          </p:cNvSpPr>
          <p:nvPr/>
        </p:nvSpPr>
        <p:spPr>
          <a:xfrm>
            <a:off x="4979532" y="4310316"/>
            <a:ext cx="6402842" cy="12385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None/>
            </a:pPr>
            <a:r>
              <a:rPr lang="x-es-XL" sz="2600" b="0" i="0" u="none" baseline="0">
                <a:solidFill>
                  <a:schemeClr val="tx2"/>
                </a:solidFill>
              </a:rPr>
              <a:t>¡Las participantes ayudarán a correr la voz!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F995F59-97BE-B5D2-C864-C685AA919E2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763" r="1"/>
          <a:stretch/>
        </p:blipFill>
        <p:spPr>
          <a:xfrm>
            <a:off x="10429875" y="-13153"/>
            <a:ext cx="657272" cy="11336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6507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3">
            <a:extLst>
              <a:ext uri="{FF2B5EF4-FFF2-40B4-BE49-F238E27FC236}">
                <a16:creationId xmlns:a16="http://schemas.microsoft.com/office/drawing/2014/main" id="{C314C310-850D-4491-AA52-C75BEA68B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es-XL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x-es-XL"/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0308D749-5984-4BB8-A788-A85D24304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es-XL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x-es-XL" b="1" dirty="0">
              <a:solidFill>
                <a:srgbClr val="B31166"/>
              </a:solidFill>
            </a:endParaRPr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95B8172D-A4C8-41B4-8991-78BBEC403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7718854" y="6391839"/>
            <a:ext cx="2997637" cy="30479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x-es-XL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endParaRPr lang="x-es-XL" b="1" dirty="0">
              <a:solidFill>
                <a:srgbClr val="B31166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DC3006-F6AC-292B-8EDA-CAFAAA433075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x-es-XL" sz="1400" b="0" i="0" u="none" baseline="0">
                <a:solidFill>
                  <a:schemeClr val="accent1"/>
                </a:solidFill>
              </a:rPr>
              <a:t>Reuniones regionales de SIA 2024</a:t>
            </a:r>
          </a:p>
        </p:txBody>
      </p:sp>
      <p:pic>
        <p:nvPicPr>
          <p:cNvPr id="5" name="Picture 4" descr="Primer plano de un apretón de manos&#10;&#10;Descripción generada automáticamente">
            <a:extLst>
              <a:ext uri="{FF2B5EF4-FFF2-40B4-BE49-F238E27FC236}">
                <a16:creationId xmlns:a16="http://schemas.microsoft.com/office/drawing/2014/main" id="{546B3952-40A1-932B-FE78-335F984CAC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" r="21774" b="1569"/>
          <a:stretch/>
        </p:blipFill>
        <p:spPr>
          <a:xfrm>
            <a:off x="3937219" y="811068"/>
            <a:ext cx="7397531" cy="5235863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7B39F3B-BA77-CB74-F1B7-40E576609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064" y="1110104"/>
            <a:ext cx="3139785" cy="4195321"/>
          </a:xfrm>
        </p:spPr>
        <p:txBody>
          <a:bodyPr anchor="ctr">
            <a:normAutofit/>
          </a:bodyPr>
          <a:lstStyle/>
          <a:p>
            <a:pPr marL="0" indent="0" algn="l" rtl="0">
              <a:spcBef>
                <a:spcPts val="0"/>
              </a:spcBef>
              <a:buNone/>
            </a:pPr>
            <a:r>
              <a:rPr lang="x-es-XL" sz="2800" b="0" i="0" u="none" baseline="0">
                <a:solidFill>
                  <a:schemeClr val="tx1"/>
                </a:solidFill>
              </a:rPr>
              <a:t>¡Manténte abierta a </a:t>
            </a:r>
          </a:p>
          <a:p>
            <a:pPr marL="0" indent="0" algn="l" rtl="0">
              <a:spcBef>
                <a:spcPts val="0"/>
              </a:spcBef>
              <a:buNone/>
            </a:pPr>
            <a:r>
              <a:rPr lang="x-es-XL" sz="2800" b="1" i="0" u="none" baseline="0">
                <a:solidFill>
                  <a:schemeClr val="tx1"/>
                </a:solidFill>
              </a:rPr>
              <a:t>nuevas tácticas!</a:t>
            </a:r>
          </a:p>
          <a:p>
            <a:pPr marL="0" indent="0" algn="l" rtl="0">
              <a:buNone/>
            </a:pPr>
            <a:endParaRPr lang="x-es-XL" sz="1200" b="1" dirty="0">
              <a:solidFill>
                <a:schemeClr val="tx1"/>
              </a:solidFill>
            </a:endParaRPr>
          </a:p>
          <a:p>
            <a:pPr algn="l" rtl="0">
              <a:spcBef>
                <a:spcPts val="1200"/>
              </a:spcBef>
            </a:pPr>
            <a:r>
              <a:rPr lang="x-es-XL" sz="2000" b="0" i="0" u="none" baseline="0">
                <a:solidFill>
                  <a:schemeClr val="tx1"/>
                </a:solidFill>
              </a:rPr>
              <a:t>Vuelve a intentar asociarte</a:t>
            </a:r>
          </a:p>
          <a:p>
            <a:pPr algn="l" rtl="0">
              <a:spcBef>
                <a:spcPts val="1200"/>
              </a:spcBef>
            </a:pPr>
            <a:r>
              <a:rPr lang="x-es-XL" sz="2000" b="0" i="0" u="none" baseline="0">
                <a:solidFill>
                  <a:schemeClr val="tx1"/>
                </a:solidFill>
              </a:rPr>
              <a:t>Comunícate con un nuevo contacto</a:t>
            </a:r>
          </a:p>
          <a:p>
            <a:pPr algn="l" rtl="0">
              <a:spcBef>
                <a:spcPts val="1200"/>
              </a:spcBef>
            </a:pPr>
            <a:r>
              <a:rPr lang="x-es-XL" sz="2000" b="0" i="0" u="none" baseline="0">
                <a:solidFill>
                  <a:schemeClr val="tx1"/>
                </a:solidFill>
              </a:rPr>
              <a:t>Habla con otros clubes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DD77DA-89C1-0D5D-361D-FFE30AEA1F4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763" r="1"/>
          <a:stretch/>
        </p:blipFill>
        <p:spPr>
          <a:xfrm>
            <a:off x="10429874" y="-32203"/>
            <a:ext cx="693737" cy="11965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25534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9D665BE0-1A25-4A6A-BDD9-335ED3F73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22CC697-88AE-4AA2-8982-4EBCAC948C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DC385B2-C988-4B0E-B814-609577246C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10777A8-BDF8-405D-8137-744943380C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30A5A2B-1A97-4659-A4C3-170BCBE13E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C312EBD-2BF3-485D-8A03-6A6F569E95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D885BD3-0F41-4ACE-9752-FE49D847F8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7D4A5F68-DE2D-4CAB-8468-229055FE9E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x-es-XL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D23E4989-97C9-4BC1-8BB8-0F3430D3B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x-es-XL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B8BCB33-C5AA-41E3-9C7D-1DC836C63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39F5128-50CA-49AA-BA29-EB569CD11D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83D52514-21E0-483B-A652-4B5D5057C6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x-es-XL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CFBA44D-0AA7-0AD7-0B4F-9C90D85F5D6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3" r="6004" b="-2"/>
          <a:stretch/>
        </p:blipFill>
        <p:spPr>
          <a:xfrm>
            <a:off x="7953456" y="466609"/>
            <a:ext cx="3749039" cy="59097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581B7BC-C404-1730-FC2E-2ABA927E1F9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</a:blip>
          <a:srcRect l="7052" r="11090" b="-2"/>
          <a:stretch/>
        </p:blipFill>
        <p:spPr>
          <a:xfrm>
            <a:off x="4204417" y="474133"/>
            <a:ext cx="3749039" cy="59097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B8BBEB-967D-AB4E-00D3-991863E3436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</a:blip>
          <a:srcRect l="10559" r="-2" b="-2"/>
          <a:stretch/>
        </p:blipFill>
        <p:spPr>
          <a:xfrm>
            <a:off x="478324" y="459621"/>
            <a:ext cx="3726439" cy="59097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37A165-0069-2B71-3611-76F76E6FE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9054" y="2284600"/>
            <a:ext cx="8827245" cy="112988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rtl="0"/>
            <a:r>
              <a:rPr lang="x-es-XL" sz="5400" b="1" i="0" u="none" baseline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¡Utiliza los recursos!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8DA1752-047B-4B49-AD07-79C090571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x-es-XL"/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6D5DF8BA-01C6-CB89-4019-737E16163115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BE98DC-1F08-34D1-8369-9D74EB55C73D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x-es-XL" sz="1400" b="0" i="0" u="none" baseline="0">
                <a:solidFill>
                  <a:schemeClr val="accent1"/>
                </a:solidFill>
              </a:rPr>
              <a:t>Reuniones regionales de SIA 2024</a:t>
            </a:r>
          </a:p>
        </p:txBody>
      </p:sp>
    </p:spTree>
    <p:extLst>
      <p:ext uri="{BB962C8B-B14F-4D97-AF65-F5344CB8AC3E}">
        <p14:creationId xmlns:p14="http://schemas.microsoft.com/office/powerpoint/2010/main" val="3533895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es-XL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B1A260-8A72-4E08-82CC-DB3DB0A49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5EE446B-EFB2-4F6A-AC6E-936E92DB5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483BA79-FCF5-4852-AF0E-CA634727E3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2630BA5-8A74-4D0A-BB80-42BB6E2D0C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D6109B2-DB31-43CB-950B-AB02BC17C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F4C0381-B807-4F22-9362-4CF1EA4ED6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2DC58E5-A2AB-4AF3-BFDC-51F45B859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A82E722-60BE-4C4A-93FB-ED5C9D25F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BD917B57-2D0B-49F7-99D0-3E0D111382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x-es-XL"/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ED29444E-A895-4493-BEBA-CBD61CF47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x-es-XL"/>
            </a:p>
          </p:txBody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9237B3E9-B2D7-4C20-930D-6FD74FFB5C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x-es-XL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33E7CDF-D6F4-A405-1826-20A4787992D0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x-es-XL" sz="1400" b="0" i="0" u="none" baseline="0">
                <a:solidFill>
                  <a:schemeClr val="accent1"/>
                </a:solidFill>
              </a:rPr>
              <a:t>Reuniones regionales de SIA 2024</a:t>
            </a:r>
          </a:p>
        </p:txBody>
      </p:sp>
      <p:pic>
        <p:nvPicPr>
          <p:cNvPr id="4" name="Picture 3" descr="Un grupo de personas sentadas frente a mesas&#10;&#10;Descripción generada automáticamente">
            <a:extLst>
              <a:ext uri="{FF2B5EF4-FFF2-40B4-BE49-F238E27FC236}">
                <a16:creationId xmlns:a16="http://schemas.microsoft.com/office/drawing/2014/main" id="{0E2E3F89-8EAD-B248-109E-6526089AF2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</a:blip>
          <a:srcRect l="13645" t="27352" r="42764" b="11207"/>
          <a:stretch/>
        </p:blipFill>
        <p:spPr>
          <a:xfrm>
            <a:off x="5349033" y="457828"/>
            <a:ext cx="6343942" cy="594234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04D536E-B9ED-6FD0-C2DD-5D62A70F17CB}"/>
              </a:ext>
            </a:extLst>
          </p:cNvPr>
          <p:cNvSpPr txBox="1">
            <a:spLocks noGrp="1"/>
          </p:cNvSpPr>
          <p:nvPr>
            <p:ph type="title"/>
          </p:nvPr>
        </p:nvSpPr>
        <p:spPr bwMode="gray">
          <a:xfrm>
            <a:off x="786482" y="752476"/>
            <a:ext cx="3635158" cy="510434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rtl="0"/>
            <a:r>
              <a:rPr lang="x-es-XL" sz="2000" b="0" i="0" u="none" baseline="0" dirty="0">
                <a:solidFill>
                  <a:schemeClr val="bg1"/>
                </a:solidFill>
              </a:rPr>
              <a:t>¿Necesitas </a:t>
            </a:r>
            <a:br>
              <a:rPr lang="x-es-XL" sz="2000" dirty="0">
                <a:solidFill>
                  <a:schemeClr val="bg1"/>
                </a:solidFill>
              </a:rPr>
            </a:br>
            <a:r>
              <a:rPr lang="x-es-XL" sz="2000" b="0" i="0" u="none" baseline="0" dirty="0"/>
              <a:t>APOYO FINANCIERO </a:t>
            </a:r>
            <a:r>
              <a:rPr lang="x-es-XL" sz="2000" b="0" i="0" u="none" baseline="0" dirty="0">
                <a:solidFill>
                  <a:schemeClr val="bg1"/>
                </a:solidFill>
              </a:rPr>
              <a:t>para un </a:t>
            </a:r>
            <a:br>
              <a:rPr lang="x-es-XL" sz="2000" b="1" dirty="0">
                <a:solidFill>
                  <a:schemeClr val="bg1"/>
                </a:solidFill>
              </a:rPr>
            </a:br>
            <a:r>
              <a:rPr lang="x-es-XL" sz="2400" b="0" i="0" u="none" baseline="0" dirty="0"/>
              <a:t>PROYECTO ELEGIBLE DE LA GRAN META</a:t>
            </a:r>
            <a:r>
              <a:rPr lang="x-es-XL" sz="2400" b="0" i="0" u="none" baseline="0" dirty="0">
                <a:solidFill>
                  <a:schemeClr val="bg1"/>
                </a:solidFill>
              </a:rPr>
              <a:t>? </a:t>
            </a:r>
            <a:br>
              <a:rPr lang="x-es-XL" sz="2400" dirty="0">
                <a:solidFill>
                  <a:schemeClr val="bg1"/>
                </a:solidFill>
              </a:rPr>
            </a:br>
            <a:br>
              <a:rPr lang="x-es-XL" sz="2400" dirty="0">
                <a:solidFill>
                  <a:schemeClr val="bg1"/>
                </a:solidFill>
              </a:rPr>
            </a:br>
            <a:br>
              <a:rPr lang="en-US" sz="2400">
                <a:solidFill>
                  <a:schemeClr val="bg1"/>
                </a:solidFill>
              </a:rPr>
            </a:br>
            <a:br>
              <a:rPr lang="x-es-XL" sz="2400" dirty="0">
                <a:solidFill>
                  <a:schemeClr val="bg1"/>
                </a:solidFill>
              </a:rPr>
            </a:br>
            <a:br>
              <a:rPr lang="x-es-XL" sz="2400" b="1" dirty="0">
                <a:solidFill>
                  <a:schemeClr val="bg1"/>
                </a:solidFill>
              </a:rPr>
            </a:br>
            <a:r>
              <a:rPr lang="x-es-XL" sz="2400" b="0" i="0" u="none" baseline="0" dirty="0">
                <a:solidFill>
                  <a:schemeClr val="bg1"/>
                </a:solidFill>
              </a:rPr>
              <a:t>¡Solicita una</a:t>
            </a:r>
            <a:r>
              <a:rPr lang="x-es-XL" sz="2400" b="1" i="0" u="none" baseline="0" dirty="0">
                <a:solidFill>
                  <a:schemeClr val="bg1"/>
                </a:solidFill>
              </a:rPr>
              <a:t> </a:t>
            </a:r>
            <a:r>
              <a:rPr lang="x-es-XL" sz="2800" b="1" i="0" u="none" baseline="0" dirty="0"/>
              <a:t>SUBVENCIÓN DEL CLUB SOROPTIMISTA!</a:t>
            </a:r>
            <a:endParaRPr lang="x-es-XL" sz="4400" b="1" dirty="0"/>
          </a:p>
        </p:txBody>
      </p:sp>
      <p:pic>
        <p:nvPicPr>
          <p:cNvPr id="7" name="Picture 6" descr="Una bolsa roja y blanca con asas&#10;&#10;Descripción generada automáticamente">
            <a:extLst>
              <a:ext uri="{FF2B5EF4-FFF2-40B4-BE49-F238E27FC236}">
                <a16:creationId xmlns:a16="http://schemas.microsoft.com/office/drawing/2014/main" id="{457631DB-2454-1E79-94A5-26E6DD5EE8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040" t="7903" r="18167" b="1255"/>
          <a:stretch/>
        </p:blipFill>
        <p:spPr>
          <a:xfrm>
            <a:off x="2905452" y="2687676"/>
            <a:ext cx="1797407" cy="1510788"/>
          </a:xfrm>
          <a:prstGeom prst="ellipse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9A74EE6-36D7-DF30-FA7D-F9EAED4DAACF}"/>
              </a:ext>
            </a:extLst>
          </p:cNvPr>
          <p:cNvSpPr txBox="1">
            <a:spLocks/>
          </p:cNvSpPr>
          <p:nvPr/>
        </p:nvSpPr>
        <p:spPr bwMode="gray">
          <a:xfrm>
            <a:off x="2964111" y="2953256"/>
            <a:ext cx="1565372" cy="10777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rtl="0"/>
            <a:r>
              <a:rPr lang="x-es-XL" sz="1600" b="0" i="0" u="none" baseline="0">
                <a:solidFill>
                  <a:schemeClr val="tx2">
                    <a:lumMod val="75000"/>
                  </a:schemeClr>
                </a:solidFill>
              </a:rPr>
              <a:t>1 de</a:t>
            </a:r>
          </a:p>
          <a:p>
            <a:pPr algn="ctr" rtl="0"/>
            <a:r>
              <a:rPr lang="x-es-XL" sz="3200" b="0" i="0" u="none" baseline="0">
                <a:solidFill>
                  <a:schemeClr val="tx2">
                    <a:lumMod val="75000"/>
                  </a:schemeClr>
                </a:solidFill>
              </a:rPr>
              <a:t>marzo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EAA714-D3E6-3571-03CD-7FDB510AF64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763" r="1"/>
          <a:stretch/>
        </p:blipFill>
        <p:spPr>
          <a:xfrm>
            <a:off x="10429874" y="-32203"/>
            <a:ext cx="693737" cy="11965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3423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3">
            <a:extLst>
              <a:ext uri="{FF2B5EF4-FFF2-40B4-BE49-F238E27FC236}">
                <a16:creationId xmlns:a16="http://schemas.microsoft.com/office/drawing/2014/main" id="{C314C310-850D-4491-AA52-C75BEA68B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es-XL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x-es-XL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127C6D2-C52E-CFC9-F928-DEAF88F7B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150" y="1085549"/>
            <a:ext cx="2964228" cy="4686903"/>
          </a:xfrm>
        </p:spPr>
        <p:txBody>
          <a:bodyPr anchor="ctr">
            <a:normAutofit/>
          </a:bodyPr>
          <a:lstStyle/>
          <a:p>
            <a:pPr algn="r" rtl="0"/>
            <a:r>
              <a:rPr lang="x-es-XL" b="0" i="0" u="none" baseline="0">
                <a:solidFill>
                  <a:schemeClr val="tx1"/>
                </a:solidFill>
              </a:rPr>
              <a:t>¡Ayúdanos a aumentar </a:t>
            </a:r>
            <a:br>
              <a:rPr lang="x-es-XL">
                <a:solidFill>
                  <a:schemeClr val="tx1"/>
                </a:solidFill>
              </a:rPr>
            </a:br>
            <a:r>
              <a:rPr lang="x-es-XL" b="0" i="0" u="none" baseline="0">
                <a:solidFill>
                  <a:schemeClr val="tx1"/>
                </a:solidFill>
              </a:rPr>
              <a:t>el </a:t>
            </a:r>
            <a:r>
              <a:rPr lang="x-es-XL" b="1" i="0" u="none" baseline="0">
                <a:solidFill>
                  <a:schemeClr val="tx2"/>
                </a:solidFill>
              </a:rPr>
              <a:t>impacto global </a:t>
            </a:r>
            <a:br>
              <a:rPr lang="x-es-XL" b="1">
                <a:solidFill>
                  <a:schemeClr val="tx2"/>
                </a:solidFill>
              </a:rPr>
            </a:br>
            <a:r>
              <a:rPr lang="x-es-XL" b="0" i="0" u="none" baseline="0">
                <a:solidFill>
                  <a:schemeClr val="tx1"/>
                </a:solidFill>
              </a:rPr>
              <a:t>de nuestros programas!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0308D749-5984-4BB8-A788-A85D24304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es-XL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x-es-XL" b="1" dirty="0">
              <a:solidFill>
                <a:srgbClr val="B31166"/>
              </a:solidFill>
            </a:endParaRPr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95B8172D-A4C8-41B4-8991-78BBEC403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7718854" y="6391839"/>
            <a:ext cx="2997637" cy="30479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x-es-XL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endParaRPr lang="x-es-XL" b="1" dirty="0">
              <a:solidFill>
                <a:srgbClr val="B31166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DC3006-F6AC-292B-8EDA-CAFAAA433075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x-es-XL" sz="1400" b="0" i="0" u="none" baseline="0">
                <a:solidFill>
                  <a:schemeClr val="accent1"/>
                </a:solidFill>
              </a:rPr>
              <a:t>Reuniones regionales de SIA 2024</a:t>
            </a:r>
          </a:p>
        </p:txBody>
      </p:sp>
      <p:pic>
        <p:nvPicPr>
          <p:cNvPr id="5" name="Picture 4" descr="Un grupo de manos en un círculo&#10;&#10;Descripción generada automáticamente">
            <a:extLst>
              <a:ext uri="{FF2B5EF4-FFF2-40B4-BE49-F238E27FC236}">
                <a16:creationId xmlns:a16="http://schemas.microsoft.com/office/drawing/2014/main" id="{840B0D41-9054-E550-5145-9D06FFAAC9F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74" r="28462"/>
          <a:stretch/>
        </p:blipFill>
        <p:spPr>
          <a:xfrm>
            <a:off x="3964102" y="479385"/>
            <a:ext cx="6156953" cy="5883579"/>
          </a:xfrm>
          <a:prstGeom prst="rect">
            <a:avLst/>
          </a:prstGeom>
        </p:spPr>
      </p:pic>
      <p:pic>
        <p:nvPicPr>
          <p:cNvPr id="10" name="Picture 9" descr="Primer plano de un globo terráqueo&#10;&#10;Descripción generada automáticamente">
            <a:extLst>
              <a:ext uri="{FF2B5EF4-FFF2-40B4-BE49-F238E27FC236}">
                <a16:creationId xmlns:a16="http://schemas.microsoft.com/office/drawing/2014/main" id="{AAD3CEDF-A1F5-4674-6427-DD236C8BF3A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</a:blip>
          <a:srcRect l="56390" t="17466" r="6209" b="15603"/>
          <a:stretch/>
        </p:blipFill>
        <p:spPr>
          <a:xfrm>
            <a:off x="5715761" y="2055521"/>
            <a:ext cx="2732913" cy="2751038"/>
          </a:xfrm>
          <a:prstGeom prst="ellipse">
            <a:avLst/>
          </a:prstGeom>
        </p:spPr>
      </p:pic>
      <p:pic>
        <p:nvPicPr>
          <p:cNvPr id="12" name="Picture 11" descr="Un birrete de graduación sobre una pila de libros&#10;&#10;Descripción generada automáticamente">
            <a:extLst>
              <a:ext uri="{FF2B5EF4-FFF2-40B4-BE49-F238E27FC236}">
                <a16:creationId xmlns:a16="http://schemas.microsoft.com/office/drawing/2014/main" id="{6A27240A-D226-2541-3168-E44BA78D7EC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926" l="4740" r="54375">
                        <a14:foregroundMark x1="4740" y1="47593" x2="8698" y2="43981"/>
                        <a14:foregroundMark x1="52396" y1="60463" x2="54427" y2="63333"/>
                        <a14:foregroundMark x1="29323" y1="90926" x2="31771" y2="90556"/>
                        <a14:foregroundMark x1="15469" y1="78241" x2="15469" y2="78241"/>
                        <a14:backgroundMark x1="4635" y1="47870" x2="4635" y2="47870"/>
                        <a14:backgroundMark x1="4740" y1="47593" x2="4740" y2="47593"/>
                        <a14:backgroundMark x1="15677" y1="77130" x2="15677" y2="77130"/>
                        <a14:backgroundMark x1="15885" y1="77130" x2="15885" y2="75370"/>
                        <a14:backgroundMark x1="16094" y1="77870" x2="15469" y2="76389"/>
                      </a14:backgroundRemoval>
                    </a14:imgEffect>
                  </a14:imgLayer>
                </a14:imgProps>
              </a:ext>
            </a:extLst>
          </a:blip>
          <a:srcRect l="3901" r="41588"/>
          <a:stretch/>
        </p:blipFill>
        <p:spPr>
          <a:xfrm>
            <a:off x="6132941" y="2408948"/>
            <a:ext cx="1819274" cy="18773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9F2278-6A51-3FE5-1C29-A11E2098DF3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763" r="1"/>
          <a:stretch/>
        </p:blipFill>
        <p:spPr>
          <a:xfrm>
            <a:off x="10429874" y="-32203"/>
            <a:ext cx="693737" cy="11965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24247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{3F5DC285-3F84-DB40-979D-2B7B8178F68E}tf10001076</Template>
  <TotalTime>5130</TotalTime>
  <Words>1939</Words>
  <Application>Microsoft Office PowerPoint</Application>
  <PresentationFormat>Widescreen</PresentationFormat>
  <Paragraphs>134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Century Gothic</vt:lpstr>
      <vt:lpstr>Wingdings 3</vt:lpstr>
      <vt:lpstr>Ion Boardroom</vt:lpstr>
      <vt:lpstr>Presentado por: NOMBRE, COORDINADORA REGIONAL DE PROGRAMAS</vt:lpstr>
      <vt:lpstr>AUMENTA el número de MUJERES y NIÑAS a las que tu club puede llegar</vt:lpstr>
      <vt:lpstr>PowerPoint Presentation</vt:lpstr>
      <vt:lpstr>¡Inicia un proyecto Suéñalo, Puedes Lograrlo !</vt:lpstr>
      <vt:lpstr>¿Por qué?</vt:lpstr>
      <vt:lpstr>¿Cómo puedes EXPANDIRTE?</vt:lpstr>
      <vt:lpstr>PowerPoint Presentation</vt:lpstr>
      <vt:lpstr>PowerPoint Presentation</vt:lpstr>
      <vt:lpstr>AUMENTA EL IMPACTO  a través de los  proyectos impulsores de la Gran Meta</vt:lpstr>
      <vt:lpstr>Concientización pública:  COMPARTE HISTORIAS</vt:lpstr>
      <vt:lpstr>¡Tiene que ver!</vt:lpstr>
      <vt:lpstr>PowerPoint Presentation</vt:lpstr>
      <vt:lpstr>¡Utiliza los recursos!</vt:lpstr>
      <vt:lpstr>¿Necesitas  APOYO FINANCIERO para un  PROYECTO ELEGIBLE DE LA GRAN META?      ¡Solicita una SUBVENCIÓN DEL CLUB SOROPTIMISTA!</vt:lpstr>
      <vt:lpstr>¡Ayúdanos a aumentar  el impacto global  de nuestros programas!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NAME</dc:title>
  <dc:creator>Kymberlie Adams</dc:creator>
  <cp:lastModifiedBy>Sarah Detwiler</cp:lastModifiedBy>
  <cp:revision>19</cp:revision>
  <dcterms:created xsi:type="dcterms:W3CDTF">2023-09-18T19:41:21Z</dcterms:created>
  <dcterms:modified xsi:type="dcterms:W3CDTF">2024-09-05T16:27:50Z</dcterms:modified>
</cp:coreProperties>
</file>