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56" r:id="rId2"/>
    <p:sldId id="259" r:id="rId3"/>
    <p:sldId id="271" r:id="rId4"/>
    <p:sldId id="276" r:id="rId5"/>
    <p:sldId id="277" r:id="rId6"/>
    <p:sldId id="278" r:id="rId7"/>
    <p:sldId id="262" r:id="rId8"/>
    <p:sldId id="263" r:id="rId9"/>
    <p:sldId id="279" r:id="rId10"/>
    <p:sldId id="280" r:id="rId11"/>
    <p:sldId id="267" r:id="rId12"/>
    <p:sldId id="281" r:id="rId13"/>
    <p:sldId id="282" r:id="rId14"/>
    <p:sldId id="283" r:id="rId15"/>
    <p:sldId id="284" r:id="rId16"/>
    <p:sldId id="285" r:id="rId17"/>
    <p:sldId id="286" r:id="rId18"/>
    <p:sldId id="274" r:id="rId19"/>
    <p:sldId id="275" r:id="rId20"/>
    <p:sldId id="287" r:id="rId21"/>
    <p:sldId id="288" r:id="rId22"/>
    <p:sldId id="290" r:id="rId23"/>
    <p:sldId id="291" r:id="rId24"/>
    <p:sldId id="292" r:id="rId25"/>
    <p:sldId id="269" r:id="rId26"/>
    <p:sldId id="293" r:id="rId27"/>
  </p:sldIdLst>
  <p:sldSz cx="18288000" cy="10287000"/>
  <p:notesSz cx="6858000" cy="9144000"/>
  <p:embeddedFontLst>
    <p:embeddedFont>
      <p:font typeface="Arimo" panose="020B0604020202020204" charset="0"/>
      <p:regular r:id="rId29"/>
      <p:bold r:id="rId30"/>
      <p:italic r:id="rId31"/>
      <p:boldItalic r:id="rId32"/>
    </p:embeddedFont>
    <p:embeddedFont>
      <p:font typeface="Arimo Bold" panose="020B0604020202020204" charset="0"/>
      <p:regular r:id="rId33"/>
    </p:embeddedFont>
    <p:embeddedFont>
      <p:font typeface="Effra 1" panose="020B0604020202020204" charset="0"/>
      <p:regular r:id="rId34"/>
      <p:bold r:id="rId35"/>
    </p:embeddedFont>
    <p:embeddedFont>
      <p:font typeface="Effra 2" panose="020B0604020202020204" charset="0"/>
      <p:regular r:id="rId36"/>
    </p:embeddedFont>
    <p:embeddedFont>
      <p:font typeface="Effra 3" panose="020B0604020202020204"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EAD36-67B0-A267-9592-2ABDCA1CDE8B}" name="Sarah Detwiler" initials="SD" userId="S::sarahd@soroptimist.org::3d5100d8-aaa0-42b6-8233-af09b39f17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572"/>
    <a:srgbClr val="F69170"/>
    <a:srgbClr val="F5EFEB"/>
    <a:srgbClr val="FFFFFF"/>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077" autoAdjust="0"/>
  </p:normalViewPr>
  <p:slideViewPr>
    <p:cSldViewPr snapToGrid="0">
      <p:cViewPr varScale="1">
        <p:scale>
          <a:sx n="48" d="100"/>
          <a:sy n="48" d="100"/>
        </p:scale>
        <p:origin x="1090" y="96"/>
      </p:cViewPr>
      <p:guideLst>
        <p:guide orient="horz" pos="2160"/>
        <p:guide pos="2880"/>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6.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Villegas" userId="7ef73477-1de4-4a3f-86e9-8b0d1df5161b" providerId="ADAL" clId="{D6807817-E58F-4D30-89BA-54F42FE7C1C4}"/>
    <pc:docChg chg="undo custSel modSld">
      <pc:chgData name="Gabriela Villegas" userId="7ef73477-1de4-4a3f-86e9-8b0d1df5161b" providerId="ADAL" clId="{D6807817-E58F-4D30-89BA-54F42FE7C1C4}" dt="2025-02-06T17:03:31.995" v="191" actId="1076"/>
      <pc:docMkLst>
        <pc:docMk/>
      </pc:docMkLst>
      <pc:sldChg chg="modNotes">
        <pc:chgData name="Gabriela Villegas" userId="7ef73477-1de4-4a3f-86e9-8b0d1df5161b" providerId="ADAL" clId="{D6807817-E58F-4D30-89BA-54F42FE7C1C4}" dt="2025-02-06T16:11:56.035" v="0" actId="2711"/>
        <pc:sldMkLst>
          <pc:docMk/>
          <pc:sldMk cId="0" sldId="256"/>
        </pc:sldMkLst>
      </pc:sldChg>
      <pc:sldChg chg="modSp mod">
        <pc:chgData name="Gabriela Villegas" userId="7ef73477-1de4-4a3f-86e9-8b0d1df5161b" providerId="ADAL" clId="{D6807817-E58F-4D30-89BA-54F42FE7C1C4}" dt="2025-02-06T16:37:37.902" v="76" actId="1076"/>
        <pc:sldMkLst>
          <pc:docMk/>
          <pc:sldMk cId="0" sldId="262"/>
        </pc:sldMkLst>
        <pc:spChg chg="mod">
          <ac:chgData name="Gabriela Villegas" userId="7ef73477-1de4-4a3f-86e9-8b0d1df5161b" providerId="ADAL" clId="{D6807817-E58F-4D30-89BA-54F42FE7C1C4}" dt="2025-02-06T16:37:00.665" v="68" actId="14100"/>
          <ac:spMkLst>
            <pc:docMk/>
            <pc:sldMk cId="0" sldId="262"/>
            <ac:spMk id="13" creationId="{00000000-0000-0000-0000-000000000000}"/>
          </ac:spMkLst>
        </pc:spChg>
        <pc:spChg chg="mod">
          <ac:chgData name="Gabriela Villegas" userId="7ef73477-1de4-4a3f-86e9-8b0d1df5161b" providerId="ADAL" clId="{D6807817-E58F-4D30-89BA-54F42FE7C1C4}" dt="2025-02-06T16:37:19.033" v="72" actId="1076"/>
          <ac:spMkLst>
            <pc:docMk/>
            <pc:sldMk cId="0" sldId="262"/>
            <ac:spMk id="15" creationId="{00000000-0000-0000-0000-000000000000}"/>
          </ac:spMkLst>
        </pc:spChg>
        <pc:spChg chg="mod">
          <ac:chgData name="Gabriela Villegas" userId="7ef73477-1de4-4a3f-86e9-8b0d1df5161b" providerId="ADAL" clId="{D6807817-E58F-4D30-89BA-54F42FE7C1C4}" dt="2025-02-06T16:37:27.299" v="74" actId="1076"/>
          <ac:spMkLst>
            <pc:docMk/>
            <pc:sldMk cId="0" sldId="262"/>
            <ac:spMk id="17" creationId="{00000000-0000-0000-0000-000000000000}"/>
          </ac:spMkLst>
        </pc:spChg>
        <pc:spChg chg="mod">
          <ac:chgData name="Gabriela Villegas" userId="7ef73477-1de4-4a3f-86e9-8b0d1df5161b" providerId="ADAL" clId="{D6807817-E58F-4D30-89BA-54F42FE7C1C4}" dt="2025-02-06T16:37:37.902" v="76" actId="1076"/>
          <ac:spMkLst>
            <pc:docMk/>
            <pc:sldMk cId="0" sldId="262"/>
            <ac:spMk id="18" creationId="{00000000-0000-0000-0000-000000000000}"/>
          </ac:spMkLst>
        </pc:spChg>
        <pc:spChg chg="mod">
          <ac:chgData name="Gabriela Villegas" userId="7ef73477-1de4-4a3f-86e9-8b0d1df5161b" providerId="ADAL" clId="{D6807817-E58F-4D30-89BA-54F42FE7C1C4}" dt="2025-02-06T16:37:13.447" v="70" actId="1076"/>
          <ac:spMkLst>
            <pc:docMk/>
            <pc:sldMk cId="0" sldId="262"/>
            <ac:spMk id="19" creationId="{00000000-0000-0000-0000-000000000000}"/>
          </ac:spMkLst>
        </pc:spChg>
      </pc:sldChg>
      <pc:sldChg chg="modSp mod modNotes">
        <pc:chgData name="Gabriela Villegas" userId="7ef73477-1de4-4a3f-86e9-8b0d1df5161b" providerId="ADAL" clId="{D6807817-E58F-4D30-89BA-54F42FE7C1C4}" dt="2025-02-06T16:38:06.560" v="77" actId="948"/>
        <pc:sldMkLst>
          <pc:docMk/>
          <pc:sldMk cId="0" sldId="263"/>
        </pc:sldMkLst>
        <pc:spChg chg="mod">
          <ac:chgData name="Gabriela Villegas" userId="7ef73477-1de4-4a3f-86e9-8b0d1df5161b" providerId="ADAL" clId="{D6807817-E58F-4D30-89BA-54F42FE7C1C4}" dt="2025-02-06T16:38:06.560" v="77" actId="948"/>
          <ac:spMkLst>
            <pc:docMk/>
            <pc:sldMk cId="0" sldId="263"/>
            <ac:spMk id="10" creationId="{00000000-0000-0000-0000-000000000000}"/>
          </ac:spMkLst>
        </pc:spChg>
      </pc:sldChg>
      <pc:sldChg chg="modSp mod">
        <pc:chgData name="Gabriela Villegas" userId="7ef73477-1de4-4a3f-86e9-8b0d1df5161b" providerId="ADAL" clId="{D6807817-E58F-4D30-89BA-54F42FE7C1C4}" dt="2025-02-06T16:40:31.053" v="95" actId="1076"/>
        <pc:sldMkLst>
          <pc:docMk/>
          <pc:sldMk cId="0" sldId="267"/>
        </pc:sldMkLst>
        <pc:spChg chg="mod">
          <ac:chgData name="Gabriela Villegas" userId="7ef73477-1de4-4a3f-86e9-8b0d1df5161b" providerId="ADAL" clId="{D6807817-E58F-4D30-89BA-54F42FE7C1C4}" dt="2025-02-06T16:40:18.429" v="90" actId="1076"/>
          <ac:spMkLst>
            <pc:docMk/>
            <pc:sldMk cId="0" sldId="267"/>
            <ac:spMk id="10" creationId="{00000000-0000-0000-0000-000000000000}"/>
          </ac:spMkLst>
        </pc:spChg>
        <pc:spChg chg="mod">
          <ac:chgData name="Gabriela Villegas" userId="7ef73477-1de4-4a3f-86e9-8b0d1df5161b" providerId="ADAL" clId="{D6807817-E58F-4D30-89BA-54F42FE7C1C4}" dt="2025-02-06T16:40:21.716" v="91" actId="1076"/>
          <ac:spMkLst>
            <pc:docMk/>
            <pc:sldMk cId="0" sldId="267"/>
            <ac:spMk id="11" creationId="{00000000-0000-0000-0000-000000000000}"/>
          </ac:spMkLst>
        </pc:spChg>
        <pc:spChg chg="mod">
          <ac:chgData name="Gabriela Villegas" userId="7ef73477-1de4-4a3f-86e9-8b0d1df5161b" providerId="ADAL" clId="{D6807817-E58F-4D30-89BA-54F42FE7C1C4}" dt="2025-02-06T16:40:23.669" v="92" actId="1076"/>
          <ac:spMkLst>
            <pc:docMk/>
            <pc:sldMk cId="0" sldId="267"/>
            <ac:spMk id="12" creationId="{00000000-0000-0000-0000-000000000000}"/>
          </ac:spMkLst>
        </pc:spChg>
        <pc:spChg chg="mod">
          <ac:chgData name="Gabriela Villegas" userId="7ef73477-1de4-4a3f-86e9-8b0d1df5161b" providerId="ADAL" clId="{D6807817-E58F-4D30-89BA-54F42FE7C1C4}" dt="2025-02-06T16:40:25.673" v="93" actId="1076"/>
          <ac:spMkLst>
            <pc:docMk/>
            <pc:sldMk cId="0" sldId="267"/>
            <ac:spMk id="13" creationId="{00000000-0000-0000-0000-000000000000}"/>
          </ac:spMkLst>
        </pc:spChg>
        <pc:spChg chg="mod">
          <ac:chgData name="Gabriela Villegas" userId="7ef73477-1de4-4a3f-86e9-8b0d1df5161b" providerId="ADAL" clId="{D6807817-E58F-4D30-89BA-54F42FE7C1C4}" dt="2025-02-06T16:40:31.053" v="95" actId="1076"/>
          <ac:spMkLst>
            <pc:docMk/>
            <pc:sldMk cId="0" sldId="267"/>
            <ac:spMk id="14" creationId="{00000000-0000-0000-0000-000000000000}"/>
          </ac:spMkLst>
        </pc:spChg>
        <pc:spChg chg="mod">
          <ac:chgData name="Gabriela Villegas" userId="7ef73477-1de4-4a3f-86e9-8b0d1df5161b" providerId="ADAL" clId="{D6807817-E58F-4D30-89BA-54F42FE7C1C4}" dt="2025-02-06T16:40:28.835" v="94" actId="1076"/>
          <ac:spMkLst>
            <pc:docMk/>
            <pc:sldMk cId="0" sldId="267"/>
            <ac:spMk id="15" creationId="{00000000-0000-0000-0000-000000000000}"/>
          </ac:spMkLst>
        </pc:spChg>
      </pc:sldChg>
      <pc:sldChg chg="modSp mod">
        <pc:chgData name="Gabriela Villegas" userId="7ef73477-1de4-4a3f-86e9-8b0d1df5161b" providerId="ADAL" clId="{D6807817-E58F-4D30-89BA-54F42FE7C1C4}" dt="2025-02-06T17:03:31.995" v="191" actId="1076"/>
        <pc:sldMkLst>
          <pc:docMk/>
          <pc:sldMk cId="1264568038" sldId="269"/>
        </pc:sldMkLst>
        <pc:spChg chg="mod">
          <ac:chgData name="Gabriela Villegas" userId="7ef73477-1de4-4a3f-86e9-8b0d1df5161b" providerId="ADAL" clId="{D6807817-E58F-4D30-89BA-54F42FE7C1C4}" dt="2025-02-06T17:00:28.772" v="189" actId="20577"/>
          <ac:spMkLst>
            <pc:docMk/>
            <pc:sldMk cId="1264568038" sldId="269"/>
            <ac:spMk id="13" creationId="{0497876C-9661-E3BB-A591-517DA4860490}"/>
          </ac:spMkLst>
        </pc:spChg>
        <pc:spChg chg="mod">
          <ac:chgData name="Gabriela Villegas" userId="7ef73477-1de4-4a3f-86e9-8b0d1df5161b" providerId="ADAL" clId="{D6807817-E58F-4D30-89BA-54F42FE7C1C4}" dt="2025-02-06T17:03:31.995" v="191" actId="1076"/>
          <ac:spMkLst>
            <pc:docMk/>
            <pc:sldMk cId="1264568038" sldId="269"/>
            <ac:spMk id="14" creationId="{3BF2CC34-456F-EBB0-9AB9-607B743EAC24}"/>
          </ac:spMkLst>
        </pc:spChg>
      </pc:sldChg>
      <pc:sldChg chg="modSp mod modNotes">
        <pc:chgData name="Gabriela Villegas" userId="7ef73477-1de4-4a3f-86e9-8b0d1df5161b" providerId="ADAL" clId="{D6807817-E58F-4D30-89BA-54F42FE7C1C4}" dt="2025-02-06T16:23:25.961" v="43" actId="1038"/>
        <pc:sldMkLst>
          <pc:docMk/>
          <pc:sldMk cId="2937654358" sldId="271"/>
        </pc:sldMkLst>
        <pc:spChg chg="mod">
          <ac:chgData name="Gabriela Villegas" userId="7ef73477-1de4-4a3f-86e9-8b0d1df5161b" providerId="ADAL" clId="{D6807817-E58F-4D30-89BA-54F42FE7C1C4}" dt="2025-02-06T16:23:25.961" v="43" actId="1038"/>
          <ac:spMkLst>
            <pc:docMk/>
            <pc:sldMk cId="2937654358" sldId="271"/>
            <ac:spMk id="7" creationId="{BB6E350A-9D98-44C7-9465-CF195613FD7F}"/>
          </ac:spMkLst>
        </pc:spChg>
        <pc:spChg chg="mod">
          <ac:chgData name="Gabriela Villegas" userId="7ef73477-1de4-4a3f-86e9-8b0d1df5161b" providerId="ADAL" clId="{D6807817-E58F-4D30-89BA-54F42FE7C1C4}" dt="2025-02-06T16:23:25.961" v="43" actId="1038"/>
          <ac:spMkLst>
            <pc:docMk/>
            <pc:sldMk cId="2937654358" sldId="271"/>
            <ac:spMk id="8" creationId="{0F5883E3-BA28-2525-7BBA-FDBB89371EC9}"/>
          </ac:spMkLst>
        </pc:spChg>
        <pc:cxnChg chg="mod">
          <ac:chgData name="Gabriela Villegas" userId="7ef73477-1de4-4a3f-86e9-8b0d1df5161b" providerId="ADAL" clId="{D6807817-E58F-4D30-89BA-54F42FE7C1C4}" dt="2025-02-06T16:23:25.961" v="43" actId="1038"/>
          <ac:cxnSpMkLst>
            <pc:docMk/>
            <pc:sldMk cId="2937654358" sldId="271"/>
            <ac:cxnSpMk id="13" creationId="{D3F6F3FC-FF83-9C04-E29A-DC9F430EC3E4}"/>
          </ac:cxnSpMkLst>
        </pc:cxnChg>
      </pc:sldChg>
      <pc:sldChg chg="modSp mod">
        <pc:chgData name="Gabriela Villegas" userId="7ef73477-1de4-4a3f-86e9-8b0d1df5161b" providerId="ADAL" clId="{D6807817-E58F-4D30-89BA-54F42FE7C1C4}" dt="2025-02-06T16:49:32.363" v="157" actId="1076"/>
        <pc:sldMkLst>
          <pc:docMk/>
          <pc:sldMk cId="0" sldId="274"/>
        </pc:sldMkLst>
        <pc:spChg chg="mod">
          <ac:chgData name="Gabriela Villegas" userId="7ef73477-1de4-4a3f-86e9-8b0d1df5161b" providerId="ADAL" clId="{D6807817-E58F-4D30-89BA-54F42FE7C1C4}" dt="2025-02-06T16:49:32.363" v="157" actId="1076"/>
          <ac:spMkLst>
            <pc:docMk/>
            <pc:sldMk cId="0" sldId="274"/>
            <ac:spMk id="12" creationId="{00000000-0000-0000-0000-000000000000}"/>
          </ac:spMkLst>
        </pc:spChg>
      </pc:sldChg>
      <pc:sldChg chg="modSp mod">
        <pc:chgData name="Gabriela Villegas" userId="7ef73477-1de4-4a3f-86e9-8b0d1df5161b" providerId="ADAL" clId="{D6807817-E58F-4D30-89BA-54F42FE7C1C4}" dt="2025-02-06T16:51:19.485" v="164" actId="948"/>
        <pc:sldMkLst>
          <pc:docMk/>
          <pc:sldMk cId="0" sldId="275"/>
        </pc:sldMkLst>
        <pc:spChg chg="mod">
          <ac:chgData name="Gabriela Villegas" userId="7ef73477-1de4-4a3f-86e9-8b0d1df5161b" providerId="ADAL" clId="{D6807817-E58F-4D30-89BA-54F42FE7C1C4}" dt="2025-02-06T16:50:22.114" v="158" actId="14100"/>
          <ac:spMkLst>
            <pc:docMk/>
            <pc:sldMk cId="0" sldId="275"/>
            <ac:spMk id="10" creationId="{00000000-0000-0000-0000-000000000000}"/>
          </ac:spMkLst>
        </pc:spChg>
        <pc:spChg chg="mod">
          <ac:chgData name="Gabriela Villegas" userId="7ef73477-1de4-4a3f-86e9-8b0d1df5161b" providerId="ADAL" clId="{D6807817-E58F-4D30-89BA-54F42FE7C1C4}" dt="2025-02-06T16:51:19.485" v="164" actId="948"/>
          <ac:spMkLst>
            <pc:docMk/>
            <pc:sldMk cId="0" sldId="275"/>
            <ac:spMk id="12" creationId="{00000000-0000-0000-0000-000000000000}"/>
          </ac:spMkLst>
        </pc:spChg>
      </pc:sldChg>
      <pc:sldChg chg="modSp mod">
        <pc:chgData name="Gabriela Villegas" userId="7ef73477-1de4-4a3f-86e9-8b0d1df5161b" providerId="ADAL" clId="{D6807817-E58F-4D30-89BA-54F42FE7C1C4}" dt="2025-02-06T16:35:36.658" v="62" actId="20577"/>
        <pc:sldMkLst>
          <pc:docMk/>
          <pc:sldMk cId="0" sldId="276"/>
        </pc:sldMkLst>
        <pc:spChg chg="mod">
          <ac:chgData name="Gabriela Villegas" userId="7ef73477-1de4-4a3f-86e9-8b0d1df5161b" providerId="ADAL" clId="{D6807817-E58F-4D30-89BA-54F42FE7C1C4}" dt="2025-02-06T16:34:33.382" v="44" actId="14100"/>
          <ac:spMkLst>
            <pc:docMk/>
            <pc:sldMk cId="0" sldId="276"/>
            <ac:spMk id="16" creationId="{00000000-0000-0000-0000-000000000000}"/>
          </ac:spMkLst>
        </pc:spChg>
        <pc:spChg chg="mod">
          <ac:chgData name="Gabriela Villegas" userId="7ef73477-1de4-4a3f-86e9-8b0d1df5161b" providerId="ADAL" clId="{D6807817-E58F-4D30-89BA-54F42FE7C1C4}" dt="2025-02-06T16:35:36.658" v="62" actId="20577"/>
          <ac:spMkLst>
            <pc:docMk/>
            <pc:sldMk cId="0" sldId="276"/>
            <ac:spMk id="17" creationId="{00000000-0000-0000-0000-000000000000}"/>
          </ac:spMkLst>
        </pc:spChg>
      </pc:sldChg>
      <pc:sldChg chg="modSp mod">
        <pc:chgData name="Gabriela Villegas" userId="7ef73477-1de4-4a3f-86e9-8b0d1df5161b" providerId="ADAL" clId="{D6807817-E58F-4D30-89BA-54F42FE7C1C4}" dt="2025-02-06T16:36:25.534" v="66" actId="1076"/>
        <pc:sldMkLst>
          <pc:docMk/>
          <pc:sldMk cId="0" sldId="277"/>
        </pc:sldMkLst>
        <pc:spChg chg="mod">
          <ac:chgData name="Gabriela Villegas" userId="7ef73477-1de4-4a3f-86e9-8b0d1df5161b" providerId="ADAL" clId="{D6807817-E58F-4D30-89BA-54F42FE7C1C4}" dt="2025-02-06T16:36:25.534" v="66" actId="1076"/>
          <ac:spMkLst>
            <pc:docMk/>
            <pc:sldMk cId="0" sldId="277"/>
            <ac:spMk id="12" creationId="{00000000-0000-0000-0000-000000000000}"/>
          </ac:spMkLst>
        </pc:spChg>
        <pc:spChg chg="mod">
          <ac:chgData name="Gabriela Villegas" userId="7ef73477-1de4-4a3f-86e9-8b0d1df5161b" providerId="ADAL" clId="{D6807817-E58F-4D30-89BA-54F42FE7C1C4}" dt="2025-02-06T16:36:20.357" v="65" actId="1076"/>
          <ac:spMkLst>
            <pc:docMk/>
            <pc:sldMk cId="0" sldId="277"/>
            <ac:spMk id="13" creationId="{00000000-0000-0000-0000-000000000000}"/>
          </ac:spMkLst>
        </pc:spChg>
        <pc:spChg chg="mod">
          <ac:chgData name="Gabriela Villegas" userId="7ef73477-1de4-4a3f-86e9-8b0d1df5161b" providerId="ADAL" clId="{D6807817-E58F-4D30-89BA-54F42FE7C1C4}" dt="2025-02-06T16:36:10.662" v="63" actId="14100"/>
          <ac:spMkLst>
            <pc:docMk/>
            <pc:sldMk cId="0" sldId="277"/>
            <ac:spMk id="14" creationId="{00000000-0000-0000-0000-000000000000}"/>
          </ac:spMkLst>
        </pc:spChg>
      </pc:sldChg>
      <pc:sldChg chg="modSp mod">
        <pc:chgData name="Gabriela Villegas" userId="7ef73477-1de4-4a3f-86e9-8b0d1df5161b" providerId="ADAL" clId="{D6807817-E58F-4D30-89BA-54F42FE7C1C4}" dt="2025-02-06T16:36:38.576" v="67" actId="14100"/>
        <pc:sldMkLst>
          <pc:docMk/>
          <pc:sldMk cId="0" sldId="278"/>
        </pc:sldMkLst>
        <pc:spChg chg="mod">
          <ac:chgData name="Gabriela Villegas" userId="7ef73477-1de4-4a3f-86e9-8b0d1df5161b" providerId="ADAL" clId="{D6807817-E58F-4D30-89BA-54F42FE7C1C4}" dt="2025-02-06T16:36:38.576" v="67" actId="14100"/>
          <ac:spMkLst>
            <pc:docMk/>
            <pc:sldMk cId="0" sldId="278"/>
            <ac:spMk id="14" creationId="{00000000-0000-0000-0000-000000000000}"/>
          </ac:spMkLst>
        </pc:spChg>
      </pc:sldChg>
      <pc:sldChg chg="modSp mod">
        <pc:chgData name="Gabriela Villegas" userId="7ef73477-1de4-4a3f-86e9-8b0d1df5161b" providerId="ADAL" clId="{D6807817-E58F-4D30-89BA-54F42FE7C1C4}" dt="2025-02-06T16:39:48.312" v="87" actId="1076"/>
        <pc:sldMkLst>
          <pc:docMk/>
          <pc:sldMk cId="0" sldId="279"/>
        </pc:sldMkLst>
        <pc:spChg chg="mod">
          <ac:chgData name="Gabriela Villegas" userId="7ef73477-1de4-4a3f-86e9-8b0d1df5161b" providerId="ADAL" clId="{D6807817-E58F-4D30-89BA-54F42FE7C1C4}" dt="2025-02-06T16:39:48.312" v="87" actId="1076"/>
          <ac:spMkLst>
            <pc:docMk/>
            <pc:sldMk cId="0" sldId="279"/>
            <ac:spMk id="9" creationId="{00000000-0000-0000-0000-000000000000}"/>
          </ac:spMkLst>
        </pc:spChg>
        <pc:spChg chg="mod">
          <ac:chgData name="Gabriela Villegas" userId="7ef73477-1de4-4a3f-86e9-8b0d1df5161b" providerId="ADAL" clId="{D6807817-E58F-4D30-89BA-54F42FE7C1C4}" dt="2025-02-06T16:38:32.465" v="79" actId="1076"/>
          <ac:spMkLst>
            <pc:docMk/>
            <pc:sldMk cId="0" sldId="279"/>
            <ac:spMk id="11" creationId="{00000000-0000-0000-0000-000000000000}"/>
          </ac:spMkLst>
        </pc:spChg>
        <pc:spChg chg="mod">
          <ac:chgData name="Gabriela Villegas" userId="7ef73477-1de4-4a3f-86e9-8b0d1df5161b" providerId="ADAL" clId="{D6807817-E58F-4D30-89BA-54F42FE7C1C4}" dt="2025-02-06T16:38:32.465" v="79" actId="1076"/>
          <ac:spMkLst>
            <pc:docMk/>
            <pc:sldMk cId="0" sldId="279"/>
            <ac:spMk id="12" creationId="{00000000-0000-0000-0000-000000000000}"/>
          </ac:spMkLst>
        </pc:spChg>
      </pc:sldChg>
      <pc:sldChg chg="modSp mod">
        <pc:chgData name="Gabriela Villegas" userId="7ef73477-1de4-4a3f-86e9-8b0d1df5161b" providerId="ADAL" clId="{D6807817-E58F-4D30-89BA-54F42FE7C1C4}" dt="2025-02-06T16:39:33.857" v="85" actId="1076"/>
        <pc:sldMkLst>
          <pc:docMk/>
          <pc:sldMk cId="0" sldId="280"/>
        </pc:sldMkLst>
        <pc:spChg chg="mod">
          <ac:chgData name="Gabriela Villegas" userId="7ef73477-1de4-4a3f-86e9-8b0d1df5161b" providerId="ADAL" clId="{D6807817-E58F-4D30-89BA-54F42FE7C1C4}" dt="2025-02-06T16:39:23.545" v="83" actId="1076"/>
          <ac:spMkLst>
            <pc:docMk/>
            <pc:sldMk cId="0" sldId="280"/>
            <ac:spMk id="4" creationId="{00000000-0000-0000-0000-000000000000}"/>
          </ac:spMkLst>
        </pc:spChg>
        <pc:spChg chg="mod">
          <ac:chgData name="Gabriela Villegas" userId="7ef73477-1de4-4a3f-86e9-8b0d1df5161b" providerId="ADAL" clId="{D6807817-E58F-4D30-89BA-54F42FE7C1C4}" dt="2025-02-06T16:38:58.723" v="81" actId="114"/>
          <ac:spMkLst>
            <pc:docMk/>
            <pc:sldMk cId="0" sldId="280"/>
            <ac:spMk id="9" creationId="{00000000-0000-0000-0000-000000000000}"/>
          </ac:spMkLst>
        </pc:spChg>
        <pc:spChg chg="mod">
          <ac:chgData name="Gabriela Villegas" userId="7ef73477-1de4-4a3f-86e9-8b0d1df5161b" providerId="ADAL" clId="{D6807817-E58F-4D30-89BA-54F42FE7C1C4}" dt="2025-02-06T16:39:33.857" v="85" actId="1076"/>
          <ac:spMkLst>
            <pc:docMk/>
            <pc:sldMk cId="0" sldId="280"/>
            <ac:spMk id="10" creationId="{ADD09C96-83A5-9E75-7657-E3D6A0003BF5}"/>
          </ac:spMkLst>
        </pc:spChg>
      </pc:sldChg>
      <pc:sldChg chg="modSp mod">
        <pc:chgData name="Gabriela Villegas" userId="7ef73477-1de4-4a3f-86e9-8b0d1df5161b" providerId="ADAL" clId="{D6807817-E58F-4D30-89BA-54F42FE7C1C4}" dt="2025-02-06T16:42:38.125" v="115" actId="552"/>
        <pc:sldMkLst>
          <pc:docMk/>
          <pc:sldMk cId="0" sldId="281"/>
        </pc:sldMkLst>
        <pc:spChg chg="mod">
          <ac:chgData name="Gabriela Villegas" userId="7ef73477-1de4-4a3f-86e9-8b0d1df5161b" providerId="ADAL" clId="{D6807817-E58F-4D30-89BA-54F42FE7C1C4}" dt="2025-02-06T16:42:38.125" v="115" actId="552"/>
          <ac:spMkLst>
            <pc:docMk/>
            <pc:sldMk cId="0" sldId="281"/>
            <ac:spMk id="19" creationId="{00000000-0000-0000-0000-000000000000}"/>
          </ac:spMkLst>
        </pc:spChg>
        <pc:spChg chg="mod">
          <ac:chgData name="Gabriela Villegas" userId="7ef73477-1de4-4a3f-86e9-8b0d1df5161b" providerId="ADAL" clId="{D6807817-E58F-4D30-89BA-54F42FE7C1C4}" dt="2025-02-06T16:42:38.125" v="115" actId="552"/>
          <ac:spMkLst>
            <pc:docMk/>
            <pc:sldMk cId="0" sldId="281"/>
            <ac:spMk id="20" creationId="{00000000-0000-0000-0000-000000000000}"/>
          </ac:spMkLst>
        </pc:spChg>
        <pc:spChg chg="mod">
          <ac:chgData name="Gabriela Villegas" userId="7ef73477-1de4-4a3f-86e9-8b0d1df5161b" providerId="ADAL" clId="{D6807817-E58F-4D30-89BA-54F42FE7C1C4}" dt="2025-02-06T16:42:38.125" v="115" actId="552"/>
          <ac:spMkLst>
            <pc:docMk/>
            <pc:sldMk cId="0" sldId="281"/>
            <ac:spMk id="21" creationId="{00000000-0000-0000-0000-000000000000}"/>
          </ac:spMkLst>
        </pc:spChg>
        <pc:spChg chg="mod">
          <ac:chgData name="Gabriela Villegas" userId="7ef73477-1de4-4a3f-86e9-8b0d1df5161b" providerId="ADAL" clId="{D6807817-E58F-4D30-89BA-54F42FE7C1C4}" dt="2025-02-06T16:42:38.125" v="115" actId="552"/>
          <ac:spMkLst>
            <pc:docMk/>
            <pc:sldMk cId="0" sldId="281"/>
            <ac:spMk id="22" creationId="{00000000-0000-0000-0000-000000000000}"/>
          </ac:spMkLst>
        </pc:spChg>
        <pc:spChg chg="mod">
          <ac:chgData name="Gabriela Villegas" userId="7ef73477-1de4-4a3f-86e9-8b0d1df5161b" providerId="ADAL" clId="{D6807817-E58F-4D30-89BA-54F42FE7C1C4}" dt="2025-02-06T16:40:53.957" v="97" actId="1076"/>
          <ac:spMkLst>
            <pc:docMk/>
            <pc:sldMk cId="0" sldId="281"/>
            <ac:spMk id="23" creationId="{00000000-0000-0000-0000-000000000000}"/>
          </ac:spMkLst>
        </pc:spChg>
      </pc:sldChg>
      <pc:sldChg chg="modSp mod">
        <pc:chgData name="Gabriela Villegas" userId="7ef73477-1de4-4a3f-86e9-8b0d1df5161b" providerId="ADAL" clId="{D6807817-E58F-4D30-89BA-54F42FE7C1C4}" dt="2025-02-06T16:43:02.939" v="116" actId="404"/>
        <pc:sldMkLst>
          <pc:docMk/>
          <pc:sldMk cId="0" sldId="282"/>
        </pc:sldMkLst>
        <pc:spChg chg="mod">
          <ac:chgData name="Gabriela Villegas" userId="7ef73477-1de4-4a3f-86e9-8b0d1df5161b" providerId="ADAL" clId="{D6807817-E58F-4D30-89BA-54F42FE7C1C4}" dt="2025-02-06T16:43:02.939" v="116" actId="404"/>
          <ac:spMkLst>
            <pc:docMk/>
            <pc:sldMk cId="0" sldId="282"/>
            <ac:spMk id="18" creationId="{00000000-0000-0000-0000-000000000000}"/>
          </ac:spMkLst>
        </pc:spChg>
      </pc:sldChg>
      <pc:sldChg chg="modSp mod">
        <pc:chgData name="Gabriela Villegas" userId="7ef73477-1de4-4a3f-86e9-8b0d1df5161b" providerId="ADAL" clId="{D6807817-E58F-4D30-89BA-54F42FE7C1C4}" dt="2025-02-06T16:43:48.979" v="131" actId="1035"/>
        <pc:sldMkLst>
          <pc:docMk/>
          <pc:sldMk cId="0" sldId="283"/>
        </pc:sldMkLst>
        <pc:spChg chg="mod">
          <ac:chgData name="Gabriela Villegas" userId="7ef73477-1de4-4a3f-86e9-8b0d1df5161b" providerId="ADAL" clId="{D6807817-E58F-4D30-89BA-54F42FE7C1C4}" dt="2025-02-06T16:43:48.979" v="131" actId="1035"/>
          <ac:spMkLst>
            <pc:docMk/>
            <pc:sldMk cId="0" sldId="283"/>
            <ac:spMk id="13" creationId="{00000000-0000-0000-0000-000000000000}"/>
          </ac:spMkLst>
        </pc:spChg>
        <pc:spChg chg="mod">
          <ac:chgData name="Gabriela Villegas" userId="7ef73477-1de4-4a3f-86e9-8b0d1df5161b" providerId="ADAL" clId="{D6807817-E58F-4D30-89BA-54F42FE7C1C4}" dt="2025-02-06T16:43:48.979" v="131" actId="1035"/>
          <ac:spMkLst>
            <pc:docMk/>
            <pc:sldMk cId="0" sldId="283"/>
            <ac:spMk id="14" creationId="{00000000-0000-0000-0000-000000000000}"/>
          </ac:spMkLst>
        </pc:spChg>
        <pc:spChg chg="mod">
          <ac:chgData name="Gabriela Villegas" userId="7ef73477-1de4-4a3f-86e9-8b0d1df5161b" providerId="ADAL" clId="{D6807817-E58F-4D30-89BA-54F42FE7C1C4}" dt="2025-02-06T16:43:48.979" v="131" actId="1035"/>
          <ac:spMkLst>
            <pc:docMk/>
            <pc:sldMk cId="0" sldId="283"/>
            <ac:spMk id="15" creationId="{E52EB903-1EA4-BBE2-DB23-D52D9E0747AE}"/>
          </ac:spMkLst>
        </pc:spChg>
        <pc:spChg chg="mod">
          <ac:chgData name="Gabriela Villegas" userId="7ef73477-1de4-4a3f-86e9-8b0d1df5161b" providerId="ADAL" clId="{D6807817-E58F-4D30-89BA-54F42FE7C1C4}" dt="2025-02-06T16:43:48.979" v="131" actId="1035"/>
          <ac:spMkLst>
            <pc:docMk/>
            <pc:sldMk cId="0" sldId="283"/>
            <ac:spMk id="16" creationId="{0B37299C-5FFB-5A88-25F5-7C5068C330B4}"/>
          </ac:spMkLst>
        </pc:spChg>
      </pc:sldChg>
      <pc:sldChg chg="modSp mod">
        <pc:chgData name="Gabriela Villegas" userId="7ef73477-1de4-4a3f-86e9-8b0d1df5161b" providerId="ADAL" clId="{D6807817-E58F-4D30-89BA-54F42FE7C1C4}" dt="2025-02-06T16:45:04.043" v="136" actId="1076"/>
        <pc:sldMkLst>
          <pc:docMk/>
          <pc:sldMk cId="0" sldId="284"/>
        </pc:sldMkLst>
        <pc:spChg chg="mod">
          <ac:chgData name="Gabriela Villegas" userId="7ef73477-1de4-4a3f-86e9-8b0d1df5161b" providerId="ADAL" clId="{D6807817-E58F-4D30-89BA-54F42FE7C1C4}" dt="2025-02-06T16:45:01.536" v="135" actId="1076"/>
          <ac:spMkLst>
            <pc:docMk/>
            <pc:sldMk cId="0" sldId="284"/>
            <ac:spMk id="10" creationId="{00000000-0000-0000-0000-000000000000}"/>
          </ac:spMkLst>
        </pc:spChg>
        <pc:spChg chg="mod">
          <ac:chgData name="Gabriela Villegas" userId="7ef73477-1de4-4a3f-86e9-8b0d1df5161b" providerId="ADAL" clId="{D6807817-E58F-4D30-89BA-54F42FE7C1C4}" dt="2025-02-06T16:45:04.043" v="136" actId="1076"/>
          <ac:spMkLst>
            <pc:docMk/>
            <pc:sldMk cId="0" sldId="284"/>
            <ac:spMk id="12" creationId="{00000000-0000-0000-0000-000000000000}"/>
          </ac:spMkLst>
        </pc:spChg>
        <pc:spChg chg="mod">
          <ac:chgData name="Gabriela Villegas" userId="7ef73477-1de4-4a3f-86e9-8b0d1df5161b" providerId="ADAL" clId="{D6807817-E58F-4D30-89BA-54F42FE7C1C4}" dt="2025-02-06T16:44:58.882" v="134" actId="948"/>
          <ac:spMkLst>
            <pc:docMk/>
            <pc:sldMk cId="0" sldId="284"/>
            <ac:spMk id="13" creationId="{00000000-0000-0000-0000-000000000000}"/>
          </ac:spMkLst>
        </pc:spChg>
      </pc:sldChg>
      <pc:sldChg chg="modSp mod">
        <pc:chgData name="Gabriela Villegas" userId="7ef73477-1de4-4a3f-86e9-8b0d1df5161b" providerId="ADAL" clId="{D6807817-E58F-4D30-89BA-54F42FE7C1C4}" dt="2025-02-06T16:45:42.894" v="140" actId="948"/>
        <pc:sldMkLst>
          <pc:docMk/>
          <pc:sldMk cId="0" sldId="285"/>
        </pc:sldMkLst>
        <pc:spChg chg="mod">
          <ac:chgData name="Gabriela Villegas" userId="7ef73477-1de4-4a3f-86e9-8b0d1df5161b" providerId="ADAL" clId="{D6807817-E58F-4D30-89BA-54F42FE7C1C4}" dt="2025-02-06T16:45:33.212" v="139" actId="14100"/>
          <ac:spMkLst>
            <pc:docMk/>
            <pc:sldMk cId="0" sldId="285"/>
            <ac:spMk id="16" creationId="{00000000-0000-0000-0000-000000000000}"/>
          </ac:spMkLst>
        </pc:spChg>
        <pc:spChg chg="mod">
          <ac:chgData name="Gabriela Villegas" userId="7ef73477-1de4-4a3f-86e9-8b0d1df5161b" providerId="ADAL" clId="{D6807817-E58F-4D30-89BA-54F42FE7C1C4}" dt="2025-02-06T16:45:42.894" v="140" actId="948"/>
          <ac:spMkLst>
            <pc:docMk/>
            <pc:sldMk cId="0" sldId="285"/>
            <ac:spMk id="18" creationId="{1F0D1485-BCBA-AFDC-1697-5E2E0C7174DD}"/>
          </ac:spMkLst>
        </pc:spChg>
      </pc:sldChg>
      <pc:sldChg chg="modSp mod">
        <pc:chgData name="Gabriela Villegas" userId="7ef73477-1de4-4a3f-86e9-8b0d1df5161b" providerId="ADAL" clId="{D6807817-E58F-4D30-89BA-54F42FE7C1C4}" dt="2025-02-06T16:47:17.334" v="154" actId="1035"/>
        <pc:sldMkLst>
          <pc:docMk/>
          <pc:sldMk cId="0" sldId="286"/>
        </pc:sldMkLst>
        <pc:spChg chg="mod">
          <ac:chgData name="Gabriela Villegas" userId="7ef73477-1de4-4a3f-86e9-8b0d1df5161b" providerId="ADAL" clId="{D6807817-E58F-4D30-89BA-54F42FE7C1C4}" dt="2025-02-06T16:47:07.267" v="151" actId="1076"/>
          <ac:spMkLst>
            <pc:docMk/>
            <pc:sldMk cId="0" sldId="286"/>
            <ac:spMk id="12" creationId="{00000000-0000-0000-0000-000000000000}"/>
          </ac:spMkLst>
        </pc:spChg>
        <pc:spChg chg="mod">
          <ac:chgData name="Gabriela Villegas" userId="7ef73477-1de4-4a3f-86e9-8b0d1df5161b" providerId="ADAL" clId="{D6807817-E58F-4D30-89BA-54F42FE7C1C4}" dt="2025-02-06T16:46:10.698" v="141" actId="1076"/>
          <ac:spMkLst>
            <pc:docMk/>
            <pc:sldMk cId="0" sldId="286"/>
            <ac:spMk id="15" creationId="{00000000-0000-0000-0000-000000000000}"/>
          </ac:spMkLst>
        </pc:spChg>
        <pc:spChg chg="mod">
          <ac:chgData name="Gabriela Villegas" userId="7ef73477-1de4-4a3f-86e9-8b0d1df5161b" providerId="ADAL" clId="{D6807817-E58F-4D30-89BA-54F42FE7C1C4}" dt="2025-02-06T16:46:22.820" v="144" actId="14100"/>
          <ac:spMkLst>
            <pc:docMk/>
            <pc:sldMk cId="0" sldId="286"/>
            <ac:spMk id="16" creationId="{00000000-0000-0000-0000-000000000000}"/>
          </ac:spMkLst>
        </pc:spChg>
        <pc:spChg chg="mod">
          <ac:chgData name="Gabriela Villegas" userId="7ef73477-1de4-4a3f-86e9-8b0d1df5161b" providerId="ADAL" clId="{D6807817-E58F-4D30-89BA-54F42FE7C1C4}" dt="2025-02-06T16:46:33.324" v="145" actId="1076"/>
          <ac:spMkLst>
            <pc:docMk/>
            <pc:sldMk cId="0" sldId="286"/>
            <ac:spMk id="17" creationId="{00000000-0000-0000-0000-000000000000}"/>
          </ac:spMkLst>
        </pc:spChg>
        <pc:spChg chg="mod">
          <ac:chgData name="Gabriela Villegas" userId="7ef73477-1de4-4a3f-86e9-8b0d1df5161b" providerId="ADAL" clId="{D6807817-E58F-4D30-89BA-54F42FE7C1C4}" dt="2025-02-06T16:47:17.334" v="154" actId="1035"/>
          <ac:spMkLst>
            <pc:docMk/>
            <pc:sldMk cId="0" sldId="286"/>
            <ac:spMk id="18" creationId="{00000000-0000-0000-0000-000000000000}"/>
          </ac:spMkLst>
        </pc:spChg>
        <pc:spChg chg="mod">
          <ac:chgData name="Gabriela Villegas" userId="7ef73477-1de4-4a3f-86e9-8b0d1df5161b" providerId="ADAL" clId="{D6807817-E58F-4D30-89BA-54F42FE7C1C4}" dt="2025-02-06T16:47:14.571" v="153" actId="1076"/>
          <ac:spMkLst>
            <pc:docMk/>
            <pc:sldMk cId="0" sldId="286"/>
            <ac:spMk id="19" creationId="{00000000-0000-0000-0000-000000000000}"/>
          </ac:spMkLst>
        </pc:spChg>
        <pc:spChg chg="mod">
          <ac:chgData name="Gabriela Villegas" userId="7ef73477-1de4-4a3f-86e9-8b0d1df5161b" providerId="ADAL" clId="{D6807817-E58F-4D30-89BA-54F42FE7C1C4}" dt="2025-02-06T16:46:57.466" v="150" actId="1076"/>
          <ac:spMkLst>
            <pc:docMk/>
            <pc:sldMk cId="0" sldId="286"/>
            <ac:spMk id="20" creationId="{00000000-0000-0000-0000-000000000000}"/>
          </ac:spMkLst>
        </pc:spChg>
        <pc:spChg chg="mod">
          <ac:chgData name="Gabriela Villegas" userId="7ef73477-1de4-4a3f-86e9-8b0d1df5161b" providerId="ADAL" clId="{D6807817-E58F-4D30-89BA-54F42FE7C1C4}" dt="2025-02-06T16:46:33.324" v="145" actId="1076"/>
          <ac:spMkLst>
            <pc:docMk/>
            <pc:sldMk cId="0" sldId="286"/>
            <ac:spMk id="21" creationId="{FC6666E4-63FF-9813-8A90-44C155ABAA90}"/>
          </ac:spMkLst>
        </pc:spChg>
        <pc:spChg chg="mod">
          <ac:chgData name="Gabriela Villegas" userId="7ef73477-1de4-4a3f-86e9-8b0d1df5161b" providerId="ADAL" clId="{D6807817-E58F-4D30-89BA-54F42FE7C1C4}" dt="2025-02-06T16:47:07.267" v="151" actId="1076"/>
          <ac:spMkLst>
            <pc:docMk/>
            <pc:sldMk cId="0" sldId="286"/>
            <ac:spMk id="22" creationId="{F9AB9B35-1378-9045-038B-CE3BE58FEE92}"/>
          </ac:spMkLst>
        </pc:spChg>
        <pc:spChg chg="mod">
          <ac:chgData name="Gabriela Villegas" userId="7ef73477-1de4-4a3f-86e9-8b0d1df5161b" providerId="ADAL" clId="{D6807817-E58F-4D30-89BA-54F42FE7C1C4}" dt="2025-02-06T16:47:17.334" v="154" actId="1035"/>
          <ac:spMkLst>
            <pc:docMk/>
            <pc:sldMk cId="0" sldId="286"/>
            <ac:spMk id="23" creationId="{D086676A-49B3-4C6D-84FC-3D70332FC622}"/>
          </ac:spMkLst>
        </pc:spChg>
        <pc:spChg chg="mod">
          <ac:chgData name="Gabriela Villegas" userId="7ef73477-1de4-4a3f-86e9-8b0d1df5161b" providerId="ADAL" clId="{D6807817-E58F-4D30-89BA-54F42FE7C1C4}" dt="2025-02-06T16:47:14.571" v="153" actId="1076"/>
          <ac:spMkLst>
            <pc:docMk/>
            <pc:sldMk cId="0" sldId="286"/>
            <ac:spMk id="25" creationId="{F84177A0-42BD-7824-132F-3898DF674386}"/>
          </ac:spMkLst>
        </pc:spChg>
        <pc:spChg chg="mod">
          <ac:chgData name="Gabriela Villegas" userId="7ef73477-1de4-4a3f-86e9-8b0d1df5161b" providerId="ADAL" clId="{D6807817-E58F-4D30-89BA-54F42FE7C1C4}" dt="2025-02-06T16:46:57.466" v="150" actId="1076"/>
          <ac:spMkLst>
            <pc:docMk/>
            <pc:sldMk cId="0" sldId="286"/>
            <ac:spMk id="26" creationId="{356385F1-0CF9-C57E-B109-6A3DEE9A7403}"/>
          </ac:spMkLst>
        </pc:spChg>
      </pc:sldChg>
      <pc:sldChg chg="modSp mod">
        <pc:chgData name="Gabriela Villegas" userId="7ef73477-1de4-4a3f-86e9-8b0d1df5161b" providerId="ADAL" clId="{D6807817-E58F-4D30-89BA-54F42FE7C1C4}" dt="2025-02-06T16:52:12.340" v="168" actId="1076"/>
        <pc:sldMkLst>
          <pc:docMk/>
          <pc:sldMk cId="0" sldId="287"/>
        </pc:sldMkLst>
        <pc:spChg chg="mod">
          <ac:chgData name="Gabriela Villegas" userId="7ef73477-1de4-4a3f-86e9-8b0d1df5161b" providerId="ADAL" clId="{D6807817-E58F-4D30-89BA-54F42FE7C1C4}" dt="2025-02-06T16:52:12.340" v="168" actId="1076"/>
          <ac:spMkLst>
            <pc:docMk/>
            <pc:sldMk cId="0" sldId="287"/>
            <ac:spMk id="13" creationId="{00000000-0000-0000-0000-000000000000}"/>
          </ac:spMkLst>
        </pc:spChg>
      </pc:sldChg>
      <pc:sldChg chg="modSp mod">
        <pc:chgData name="Gabriela Villegas" userId="7ef73477-1de4-4a3f-86e9-8b0d1df5161b" providerId="ADAL" clId="{D6807817-E58F-4D30-89BA-54F42FE7C1C4}" dt="2025-02-06T16:52:54.295" v="174" actId="1076"/>
        <pc:sldMkLst>
          <pc:docMk/>
          <pc:sldMk cId="0" sldId="288"/>
        </pc:sldMkLst>
        <pc:spChg chg="mod">
          <ac:chgData name="Gabriela Villegas" userId="7ef73477-1de4-4a3f-86e9-8b0d1df5161b" providerId="ADAL" clId="{D6807817-E58F-4D30-89BA-54F42FE7C1C4}" dt="2025-02-06T16:52:27.674" v="169" actId="1076"/>
          <ac:spMkLst>
            <pc:docMk/>
            <pc:sldMk cId="0" sldId="288"/>
            <ac:spMk id="12" creationId="{00000000-0000-0000-0000-000000000000}"/>
          </ac:spMkLst>
        </pc:spChg>
        <pc:spChg chg="mod">
          <ac:chgData name="Gabriela Villegas" userId="7ef73477-1de4-4a3f-86e9-8b0d1df5161b" providerId="ADAL" clId="{D6807817-E58F-4D30-89BA-54F42FE7C1C4}" dt="2025-02-06T16:52:54.295" v="174" actId="1076"/>
          <ac:spMkLst>
            <pc:docMk/>
            <pc:sldMk cId="0" sldId="288"/>
            <ac:spMk id="14" creationId="{66A4A0E8-2F1F-E265-7384-5EF94A9FAF31}"/>
          </ac:spMkLst>
        </pc:spChg>
        <pc:spChg chg="mod">
          <ac:chgData name="Gabriela Villegas" userId="7ef73477-1de4-4a3f-86e9-8b0d1df5161b" providerId="ADAL" clId="{D6807817-E58F-4D30-89BA-54F42FE7C1C4}" dt="2025-02-06T16:52:49.537" v="173" actId="1076"/>
          <ac:spMkLst>
            <pc:docMk/>
            <pc:sldMk cId="0" sldId="288"/>
            <ac:spMk id="17" creationId="{28A05B47-2463-E543-7D32-B30F0FF41CB8}"/>
          </ac:spMkLst>
        </pc:spChg>
      </pc:sldChg>
      <pc:sldChg chg="modSp mod">
        <pc:chgData name="Gabriela Villegas" userId="7ef73477-1de4-4a3f-86e9-8b0d1df5161b" providerId="ADAL" clId="{D6807817-E58F-4D30-89BA-54F42FE7C1C4}" dt="2025-02-06T16:53:24.821" v="177" actId="1076"/>
        <pc:sldMkLst>
          <pc:docMk/>
          <pc:sldMk cId="0" sldId="290"/>
        </pc:sldMkLst>
        <pc:spChg chg="mod">
          <ac:chgData name="Gabriela Villegas" userId="7ef73477-1de4-4a3f-86e9-8b0d1df5161b" providerId="ADAL" clId="{D6807817-E58F-4D30-89BA-54F42FE7C1C4}" dt="2025-02-06T16:53:24.821" v="177" actId="1076"/>
          <ac:spMkLst>
            <pc:docMk/>
            <pc:sldMk cId="0" sldId="290"/>
            <ac:spMk id="9" creationId="{00000000-0000-0000-0000-000000000000}"/>
          </ac:spMkLst>
        </pc:spChg>
        <pc:spChg chg="mod">
          <ac:chgData name="Gabriela Villegas" userId="7ef73477-1de4-4a3f-86e9-8b0d1df5161b" providerId="ADAL" clId="{D6807817-E58F-4D30-89BA-54F42FE7C1C4}" dt="2025-02-06T16:53:15.030" v="176" actId="20577"/>
          <ac:spMkLst>
            <pc:docMk/>
            <pc:sldMk cId="0" sldId="290"/>
            <ac:spMk id="11" creationId="{00000000-0000-0000-0000-000000000000}"/>
          </ac:spMkLst>
        </pc:spChg>
      </pc:sldChg>
      <pc:sldChg chg="modSp mod">
        <pc:chgData name="Gabriela Villegas" userId="7ef73477-1de4-4a3f-86e9-8b0d1df5161b" providerId="ADAL" clId="{D6807817-E58F-4D30-89BA-54F42FE7C1C4}" dt="2025-02-06T16:54:00.331" v="184" actId="1076"/>
        <pc:sldMkLst>
          <pc:docMk/>
          <pc:sldMk cId="0" sldId="291"/>
        </pc:sldMkLst>
        <pc:spChg chg="mod">
          <ac:chgData name="Gabriela Villegas" userId="7ef73477-1de4-4a3f-86e9-8b0d1df5161b" providerId="ADAL" clId="{D6807817-E58F-4D30-89BA-54F42FE7C1C4}" dt="2025-02-06T16:54:00.331" v="184" actId="1076"/>
          <ac:spMkLst>
            <pc:docMk/>
            <pc:sldMk cId="0" sldId="291"/>
            <ac:spMk id="7" creationId="{00000000-0000-0000-0000-000000000000}"/>
          </ac:spMkLst>
        </pc:spChg>
        <pc:spChg chg="mod">
          <ac:chgData name="Gabriela Villegas" userId="7ef73477-1de4-4a3f-86e9-8b0d1df5161b" providerId="ADAL" clId="{D6807817-E58F-4D30-89BA-54F42FE7C1C4}" dt="2025-02-06T16:53:38.061" v="179" actId="1076"/>
          <ac:spMkLst>
            <pc:docMk/>
            <pc:sldMk cId="0" sldId="291"/>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Hola, soy </a:t>
            </a:r>
            <a:r>
              <a:rPr lang="es-419"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(NOMBRE Y TÍTULO)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y me complace compartir con ustedes hoy la presentación del pilar Impacto. Vamos a debatir las maneras en que todas podemos aumentar la cantidad de mujeres y niñas a las que llegan nuestros clubes a través de los Programas de Sueño y los Proyectos para acelerar nuestra Gran Meta. También escucharemos algunas ideas interesantes de los clubes que se clasificaron para los Premios a los Mejores Clubes de la Federación el año pasado y lo que hizo que sus programas fueran tan exitosos.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¿Qué es la Gran Meta?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(pide respuestas a la audiencia y considera entregar calcomanías, bolígrafos o pequeños premios por las respuestas correctas)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475C5-5A0D-9935-AF76-D1B9905E9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8C52E-A29D-B4B4-24C1-32869581A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6F509-90FB-729E-F37D-0EA46098686C}"/>
              </a:ext>
            </a:extLst>
          </p:cNvPr>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Nuestra Gran Meta es invertir en los sueños de medio millón de mujeres y niñas mediante el acceso a la educación para 2031. A finales de nuestro año del club 23/24, hemos alcanzado un 18,6 % de esa cifra, ya que llegamos a 93 085 mujeres y niñas desde 2021. ¡Solo nos faltan 406 915!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a:extLst>
              <a:ext uri="{FF2B5EF4-FFF2-40B4-BE49-F238E27FC236}">
                <a16:creationId xmlns:a16="http://schemas.microsoft.com/office/drawing/2014/main" id="{5AD82C29-3DFD-98B4-D99C-77DD98892C24}"/>
              </a:ext>
            </a:extLst>
          </p:cNvPr>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173928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En 2020, la sede principal de SIA hizo números para ver cuánto tendríamos que aumentar nuestro impacto cada año en cada programa para alcanzar la Gran Meta en 2031. Estos objetivos pueden cambiar con el tiempo tanto si lo hacemos mejor de lo previsto como si nos retrasamos un poco, pero sirven como una buena hoja de ruta para guiarnos hacia el logro de la Gran Meta.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¿Alguien sabe el porcentaje que debemos aumentar cada año para alcanzar los objetivos de los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Premios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y de los Proyectos para acelerar nuestra Gran Meta?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(pide respuestas a la audiencia y considera entregar calcomanías, bolígrafos o pequeños premios por las respuestas correctas)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2221261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Para alcanzar nuestra Gran Meta a tiempo, necesitamos incrementar en un 10 % cada año la cantidad de mujeres que reciben el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Premio Vive Tu Sueño </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y, además, incrementar en un 10 % anual la cantidad de mujeres y niñas beneficiadas por los Proyectos para acelerar nuestra Gran Meta. Es decir, que aproximadamente 30 000 mujeres recibirán un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Premio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en ese período de tiempo y cerca de 150 000 mujeres y niñas participarán en los Proyectos para acelerar la Gran Meta.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1575096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Para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¿qué porcentaje necesitamos aumentar cada año? Es una pregunta un poco complicada porque cambia a mitad del período de la Gran Meta.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(pide respuestas a la audiencia y considera entregar calcomanías, bolígrafos o pequeños premios por las respuestas correctas)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3240780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Para alcanzar nuestra Gran Meta a tiempo, tenemos que aumentar la cantidad de niñas beneficiadas por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en un 25 % cada año hasta 2026/2027, cuando se reducirá a un aumento anual del 15 %.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Esto significa que aproximadamente 320 000 niñas habrán participado de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para 2031.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3215104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dirty="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Por supuesto, con números tan grandes, ningún club ni miembro o incluso ninguna región puede hacerlo sola. Junto con nuestras hermanas de Soroptimist de todo el mundo, todas estamos haciendo nuestra parte para cambiar la vida de las mujeres y las niñas a través del acceso a la educación y el empoderamiento económico. Y hoy, vamos a aprender algunas formas en las que podemos hacer exactamente eso.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¡Es importante mantener la mente abierta al considerar todos estos consejos! Si tu club ha intentado algo antes y no tuvo éxito en llegar a más mujeres y niñas, eso no significa que no lo vaya a tener si lo intentas de nuevo. Una actitud positiva e intentar cosas nuevas puede ayudarnos a superar el umbral para alcanzar nuestra Gran Meta.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3595138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Como vieron en los números anteriores, tenemos el poder de llegar a muchas niñas a través de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Así que si tu club no tiene un proyecto de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 </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esa sería la primera sugerencia. Los proyectos de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 </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pueden impactar a muchas niñas con un costo mucho menor por niña beneficiada que el de otros proyectos como, por ejemplo, una beca. El costo promedio de los últimos tres años para los clubes por proporcionar</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 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fue de apenas USD 20 por niña.</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Estos proyectos también constituyen una poderosa herramienta para captar nuevas miembros, empresas locales u otros colaboradores interesados como voluntarios.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261183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Si tu club ya participa en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piensa cómo puedes ampliar su alcance. ¿Podrían llevar a cabo el programa más de una vez al año? ¿Podrían ponerse en contacto con una nueva escuela u organización sin ánimo de lucro de su comunidad para llegar a más niñas? ¿Podrían ofrecer algún incentivo para que las niñas traigan a una amiga a una sesión, como una tarjeta de regalo o boletos para la rifa de una canasta con artículos que les puedan gustar? ¿Quizás puedes tener un comité de exparticipantes para planificar la próxima ronda, asegurándote de que el programa sea relevante, significativo y divertido para sus pares? ¿Te aseguras de que tu programa sea totalmente accesible ofreciendo comida y estando cerca de medios de transporte o en un lugar que no sea un inconveniente para las niñas (en su escuela o centro)?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A veces puede resultar difícil ponerse en contacto con las autoridades escolares y puede parecer imposible dar el primer paso para iniciar una colaboración. Pero empieza primero por tu club: piensa si alguien de tu club conoce a alguien (¡o conoce a alguien que conoce a alguien!) que esté relacionado con la escuela o con el distrito escolar local. Si consigues ponerte en contacto con un administrador u orientador escolar que esté interesado, pero tenga dudas, haz todo lo posible por comprender cuáles son y si hay algo que puedas hacer para mitigar esas preocupaciones. Por ejemplo: ¿Quieren hacer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pero no tienen medios de transporte si las niñas se quedan después de clase? ¿Tu club puede ofrecer pases de autobús o incluso pagar a un conductor de autobús para que transporte a las niñas a casa de forma segura? ¡Piensa con originalidad!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12</a:t>
            </a:fld>
            <a:endParaRPr lang="en-US"/>
          </a:p>
        </p:txBody>
      </p:sp>
    </p:spTree>
    <p:extLst>
      <p:ext uri="{BB962C8B-B14F-4D97-AF65-F5344CB8AC3E}">
        <p14:creationId xmlns:p14="http://schemas.microsoft.com/office/powerpoint/2010/main" val="3056934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Ahora veremos un ejemplo de un proyecto de gran éxito de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de SI/Guagua en la región de Filipinas.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Se asociaron con la oficina local del Departamento de Educación para que el club pudiera ampliar el alcance del programa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más allá de su comunidad inmediata en Guagua. Empezaron con 50 niñas en una escuela y terminaron con aproximadamente 400 participantes en la última escuela que visitaron. El personal docente compartió el impacto de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a través del boca a boca, y esto hizo que maestras y maestros de otras escuelas del distrito se entusiasmaran por incorporar el programa. Finalmente, llegaron a seis escuelas con proyectos de tipo conferencia y creen que el contenido cercano y de gran impacto es lo que hace que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Suéñalo, Puedes Lograrlo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sea único y atractivo.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Ahora pasaremos a los consejos para los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Premios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En primer lugar, evalúa cuántos premios otorgó tu club el año pasado y considera si puede otorgar un premio más. Luego, asegúrate de que tu club dispone de fondos suficientes para conceder más premios y, si es necesario, considera la posibilidad de reasignar los fondos del presupuesto para poder hacerlo. También puedes pedir a empresas o personas de tu comunidad que patrocinen un premio. Hazlos participar en el proceso de entrega de premios invitando a la empresa o a la persona que patrocine el premio a actuar como jurado. Puede que te sorprenda gratamente su respuesta, ¡y les encantará tener la oportunidad de participar como jueces!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Una vez que estés segura de que dispones de presupuesto para conceder más premios, debes asegurarte de que las mujeres de tu comunidad conocen el premio y saben cómo postularse. Comparte las solicitudes o los folletos con organizaciones sin ánimo de lucro o escuelas que pertenezcan a nuestro grupo demográfico objetivo para el premio y asegúrate de tener allí un contacto personal que te ayude a correr la voz. Organiza talleres de presentación de solicitudes en estas organizaciones para ayudar a las mujeres a postularse y responder a sus preguntas, de modo que se sientan respaldadas.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Nuestro último consejo para los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Premios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es incluir solicitudes más allá de tu comunidad inmediata. Puedes ponerte en contacto con clubes de tu región que tengan muchas solicitudes y pedirles que las compartan con tu club, para que más mujeres reciban un premio. En los EE. UU. y Canadá, puedes dirigirte a la sede principal de SIA para obtener más solicitudes. La sede principal de SIA recibe cada año cientos de solicitudes de mujeres sin ningún club en su área y que tienen objetivos que quieren alcanzar para vivir sus sueños.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Como ejemplo de un programa de</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 Premios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muy exitoso, pondremos a SI/Clovis.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Concedieron los</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 Premios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a 35 mujeres locales, por un total de USD 38 000. Atribuyen este logro a varios factores. En primer lugar, tienen algunos centros de estudios superiores locales con una gran población de mujeres elegibles, lo que por supuesto ayuda a reclutar postulantes que cumplen los requisitos. Si tu club no tiene un centro de estudios superiores local o un programa similar, siempre puedes ir allí donde están las mujeres para captar postulantes.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Además, una de las antiguas galardonadas con el</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 Premio Vive Tu Sueño </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del club es ahora miembro y sigue estudiando en la universidad. Trabajó personalmente con el departamento de asistencia financiera para captar postulantes. SI/Clovis también envió a miembros del club a ver directamente al personal universitario responsable del grupo demográfico objetivo de los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Premios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para identificar posibles candidatas. Las miembros hicieron un seguimiento constante de las universidades y organizaron talleres en muchas de ellas. El club también tuvo prensa local, redes sociales y carteles en los centros de estudios, pero fue la diligencia en persona, por teléfono y por correo electrónico lo que, según ellos, marcó la diferencia.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Por supuesto, para poder conceder 35 premios, el club también debe tener éxito en la recaudación de fondos. SI/Clovis se centró en los contactos personales para enviar invitaciones a su evento anual de recaudación de fondos y también aprovechó los contactos en los centros de estudios superiores locales para aumentar la asistencia. Su miembro, galardonada anteriormente con el </a:t>
            </a:r>
            <a:r>
              <a:rPr lang="es-419" sz="1800" i="1" kern="100" dirty="0">
                <a:effectLst/>
                <a:latin typeface="Aptos" panose="020B0004020202020204" pitchFamily="34" charset="0"/>
                <a:ea typeface="Batang" panose="02030600000101010101" pitchFamily="18" charset="-127"/>
                <a:cs typeface="Times New Roman" panose="02020603050405020304" pitchFamily="18" charset="0"/>
              </a:rPr>
              <a:t>premio Vive Tu Sueño</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hizo una sentida llamada a la acción en el evento, lo que animó a dos grandes donantes a participar en la subasta y dio como resultado un éxito rotundo.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El club declaró que "Un programa exitoso como Vive Tu Sueño puede lograr la concientización del público, el aumento de la membresía y el éxito en la recaudación de fondos. Los pilares interactúan y se hacen crecer mutuamente". Por lo tanto, ¡un programa sólido puede ayudar no solo con el impacto, sino con todas las otras áreas de Soroptimist!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Muchos de los consejos compartidos también se aplican a los Proyectos para acelerar nuestra Gran Meta y siempre animamos a los clubes a examinar sus proyectos existentes para ver qué pueden cambiar o añadir para ser elegibles. Pero si tu club está considerando iniciar un nuevo proyecto, un consejo clave para los Proyectos para acelerar nuestra Gran Meta es elegir aquellos que tengan el potencial de llegar a muchas mujeres y niñas.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18</a:t>
            </a:fld>
            <a:endParaRPr lang="en-US"/>
          </a:p>
        </p:txBody>
      </p:sp>
    </p:spTree>
    <p:extLst>
      <p:ext uri="{BB962C8B-B14F-4D97-AF65-F5344CB8AC3E}">
        <p14:creationId xmlns:p14="http://schemas.microsoft.com/office/powerpoint/2010/main" val="223397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Por ejemplo, si tu club puede comprar dos computadoras portátiles para que dos niñas de bajos ingresos asistan a la universidad o puede organizar una clase sobre habilidades para entrevistas y empleo para 50 niñas de bajos ingresos, la clase tendría un mayor alcance en números. Otro gran proyecto que se puede considerar es proporcionar productos menstruales directamente a escuelas de bajos ingresos, centros de acogida, refugios, centros de estudios superiores y otras organizaciones de tu área. Es posible que tengas que calcular la cantidad de beneficiarias con este tipo de proyecto cuando lo informes a la sede principal de SIA, pero es una manera fácil de llegar potencialmente a miles y ayudar a esas mujeres y niñas a permanecer en la escuela o asistir al trabajo.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Por supuesto, si tu club ya tiene un proyecto que le encanta hacer, pero que no llega a un gran público, como una beca que puede otorgar a una persona por año, ¡no tiene por qué dejar de hacerlo! Simplemente te animo a que pienses de manera original en cómo puedes llegar a más mujeres y niñas a través de ese proyecto. ¿Qué puedes aplicar de lo que has aprendido hoy para expandir ese proyecto?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Nuestro ejemplo de un Proyecto exitoso para acelerar la Gran Meta procede de la región japonesa de </a:t>
            </a:r>
            <a:r>
              <a:rPr lang="es-419" sz="1800" kern="100" dirty="0" err="1">
                <a:effectLst/>
                <a:latin typeface="Aptos" panose="020B0004020202020204" pitchFamily="34" charset="0"/>
                <a:ea typeface="Batang" panose="02030600000101010101" pitchFamily="18" charset="-127"/>
                <a:cs typeface="Times New Roman" panose="02020603050405020304" pitchFamily="18" charset="0"/>
              </a:rPr>
              <a:t>Higashi</a:t>
            </a: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 SI/Niigata-Nishi mantenía una relación continua con un hogar para niños en régimen de acogida en el que ofrecían actividades divertidas para los más pequeños, como llevarlos de excursión al acuario. Querían añadir un componente que lo hiciera elegible para la Gran Meta. Dado que los niños normalmente deben dejar el hogar de acogida después de graduarse de la escuela secundaria, a menudo cuentan con poco o ningún apoyo mientras cursan estudios universitarios y además están ocupados trabajando para mantenerse.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El club decidió conceder dos becas a las mujeres jóvenes adultas que habían vivido en este hogar de acogida para ayudarlas a cursar estudios superiores: una beca para ayudar a las que ya estaban matriculadas en la universidad y otra para ayudar a las estudiantes en su último año de secundaria a sufragar los gastos de los exámenes de acceso a la universidad. Una de las beneficiarias declaró: "La beca fue una gran ayuda para mí, ya que no cuento con el apoyo de mis padres, y me han ofrecido un trabajo después de graduarme el próximo mes de marzo".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Este es un gran ejemplo de un club que ha tomado lo que ya estaba haciendo y le ha añadido un componente que reúne los requisitos para la Gran Meta.</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Ahora, quisiera que todas se tomaran un momento y pensaran en lo que les gustaría recomendar a su club que haga de manera diferente en el futuro para llegar a más mujeres y niñas. ¿En qué programa se centrarán y qué tácticas recomendarán? Tómense un momento para pensarlo.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Ahora, les pido que se vuelvan hacia la persona que está a su lado y compartan sus pensamientos e ideas. O, si no están seguras, ¡pídanle a esa persona que les ayude con la lluvia de ideas!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(Dales unos minutos para debatir)</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¿Alguien quiere compartir lo que piensa hacer o algo que haya sugerido su compañera?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s-419"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(dales unos minutos para compartir y elogia sus ideas)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24</a:t>
            </a:fld>
            <a:endParaRPr lang="en-US"/>
          </a:p>
        </p:txBody>
      </p:sp>
    </p:spTree>
    <p:extLst>
      <p:ext uri="{BB962C8B-B14F-4D97-AF65-F5344CB8AC3E}">
        <p14:creationId xmlns:p14="http://schemas.microsoft.com/office/powerpoint/2010/main" val="420376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rtl="0">
              <a:spcBef>
                <a:spcPts val="0"/>
              </a:spcBef>
              <a:spcAft>
                <a:spcPts val="0"/>
              </a:spcAft>
            </a:pPr>
            <a:endParaRPr lang="en-US"/>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25</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s-419" sz="1800" kern="100" dirty="0">
                <a:effectLst/>
                <a:latin typeface="Aptos" panose="020B0004020202020204" pitchFamily="34" charset="0"/>
                <a:ea typeface="Batang" panose="02030600000101010101" pitchFamily="18" charset="-127"/>
                <a:cs typeface="Times New Roman" panose="02020603050405020304" pitchFamily="18" charset="0"/>
              </a:rPr>
              <a:t>Gracias a todas por compartir y participar hoy. </a:t>
            </a:r>
            <a:r>
              <a:rPr lang="es-419" sz="1800" kern="100">
                <a:effectLst/>
                <a:latin typeface="Aptos" panose="020B0004020202020204" pitchFamily="34" charset="0"/>
                <a:ea typeface="Batang" panose="02030600000101010101" pitchFamily="18" charset="-127"/>
                <a:cs typeface="Times New Roman" panose="02020603050405020304" pitchFamily="18" charset="0"/>
              </a:rPr>
              <a:t>Espero que se sientan inspiradas para llevar algunas ideas tácticas a su club. </a:t>
            </a:r>
            <a:endParaRPr lang="en-US" sz="1800" kern="10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26</a:t>
            </a:fld>
            <a:endParaRPr lang="en-US"/>
          </a:p>
        </p:txBody>
      </p:sp>
    </p:spTree>
    <p:extLst>
      <p:ext uri="{BB962C8B-B14F-4D97-AF65-F5344CB8AC3E}">
        <p14:creationId xmlns:p14="http://schemas.microsoft.com/office/powerpoint/2010/main" val="829017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svg"/><Relationship Id="rId5" Type="http://schemas.openxmlformats.org/officeDocument/2006/relationships/image" Target="../media/image1.png"/><Relationship Id="rId10" Type="http://schemas.openxmlformats.org/officeDocument/2006/relationships/image" Target="../media/image12.png"/><Relationship Id="rId4" Type="http://schemas.openxmlformats.org/officeDocument/2006/relationships/image" Target="../media/image7.sv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1.svg"/><Relationship Id="rId5" Type="http://schemas.openxmlformats.org/officeDocument/2006/relationships/image" Target="../media/image18.png"/><Relationship Id="rId10" Type="http://schemas.openxmlformats.org/officeDocument/2006/relationships/image" Target="../media/image20.png"/><Relationship Id="rId4" Type="http://schemas.openxmlformats.org/officeDocument/2006/relationships/image" Target="../media/image17.sv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5.svg"/><Relationship Id="rId5" Type="http://schemas.openxmlformats.org/officeDocument/2006/relationships/image" Target="../media/image1.png"/><Relationship Id="rId10" Type="http://schemas.openxmlformats.org/officeDocument/2006/relationships/image" Target="../media/image14.png"/><Relationship Id="rId4" Type="http://schemas.openxmlformats.org/officeDocument/2006/relationships/image" Target="../media/image7.svg"/><Relationship Id="rId9" Type="http://schemas.openxmlformats.org/officeDocument/2006/relationships/image" Target="../media/image13.sv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png"/><Relationship Id="rId7" Type="http://schemas.openxmlformats.org/officeDocument/2006/relationships/image" Target="../media/image1.png"/><Relationship Id="rId12"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1.svg"/><Relationship Id="rId5" Type="http://schemas.openxmlformats.org/officeDocument/2006/relationships/image" Target="../media/image18.png"/><Relationship Id="rId10" Type="http://schemas.openxmlformats.org/officeDocument/2006/relationships/image" Target="../media/image20.png"/><Relationship Id="rId4" Type="http://schemas.openxmlformats.org/officeDocument/2006/relationships/image" Target="../media/image17.sv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9.png"/><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png"/><Relationship Id="rId7" Type="http://schemas.openxmlformats.org/officeDocument/2006/relationships/image" Target="../media/image29.svg"/><Relationship Id="rId12" Type="http://schemas.openxmlformats.org/officeDocument/2006/relationships/image" Target="../media/image32.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27.jpeg"/><Relationship Id="rId10" Type="http://schemas.openxmlformats.org/officeDocument/2006/relationships/image" Target="../media/image30.png"/><Relationship Id="rId4" Type="http://schemas.openxmlformats.org/officeDocument/2006/relationships/image" Target="../media/image26.svg"/><Relationship Id="rId9"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3.jpeg"/><Relationship Id="rId7" Type="http://schemas.openxmlformats.org/officeDocument/2006/relationships/image" Target="../media/image8.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7.sv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8.png"/><Relationship Id="rId7" Type="http://schemas.openxmlformats.org/officeDocument/2006/relationships/image" Target="../media/image34.jpeg"/><Relationship Id="rId12" Type="http://schemas.openxmlformats.org/officeDocument/2006/relationships/image" Target="../media/image36.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35.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9.svg"/><Relationship Id="rId9" Type="http://schemas.openxmlformats.org/officeDocument/2006/relationships/image" Target="../media/image8.svg"/></Relationships>
</file>

<file path=ppt/slides/_rels/slide1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44.svg"/><Relationship Id="rId3" Type="http://schemas.openxmlformats.org/officeDocument/2006/relationships/image" Target="../media/image37.png"/><Relationship Id="rId7" Type="http://schemas.openxmlformats.org/officeDocument/2006/relationships/image" Target="../media/image1.png"/><Relationship Id="rId12"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42.svg"/><Relationship Id="rId5" Type="http://schemas.openxmlformats.org/officeDocument/2006/relationships/image" Target="../media/image39.png"/><Relationship Id="rId10" Type="http://schemas.openxmlformats.org/officeDocument/2006/relationships/image" Target="../media/image41.png"/><Relationship Id="rId4" Type="http://schemas.openxmlformats.org/officeDocument/2006/relationships/image" Target="../media/image38.svg"/><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5.jpe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48.jpe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8.svg"/><Relationship Id="rId4" Type="http://schemas.openxmlformats.org/officeDocument/2006/relationships/image" Target="../media/image1.png"/><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9.png"/><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png"/><Relationship Id="rId7" Type="http://schemas.openxmlformats.org/officeDocument/2006/relationships/image" Target="../media/image53.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30.png"/><Relationship Id="rId4" Type="http://schemas.openxmlformats.org/officeDocument/2006/relationships/image" Target="../media/image8.svg"/><Relationship Id="rId9" Type="http://schemas.openxmlformats.org/officeDocument/2006/relationships/image" Target="../media/image55.sv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6.png"/><Relationship Id="rId7"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7.svg"/><Relationship Id="rId9" Type="http://schemas.openxmlformats.org/officeDocument/2006/relationships/image" Target="../media/image36.svg"/></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png"/><Relationship Id="rId7" Type="http://schemas.openxmlformats.org/officeDocument/2006/relationships/image" Target="../media/image1.png"/><Relationship Id="rId12" Type="http://schemas.openxmlformats.org/officeDocument/2006/relationships/image" Target="../media/image60.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59.png"/><Relationship Id="rId5" Type="http://schemas.openxmlformats.org/officeDocument/2006/relationships/image" Target="../media/image18.png"/><Relationship Id="rId10" Type="http://schemas.openxmlformats.org/officeDocument/2006/relationships/image" Target="../media/image58.jpeg"/><Relationship Id="rId4" Type="http://schemas.openxmlformats.org/officeDocument/2006/relationships/image" Target="../media/image17.svg"/><Relationship Id="rId9"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1.png"/><Relationship Id="rId12" Type="http://schemas.openxmlformats.org/officeDocument/2006/relationships/image" Target="../media/image63.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62.png"/><Relationship Id="rId5" Type="http://schemas.openxmlformats.org/officeDocument/2006/relationships/image" Target="../media/image25.png"/><Relationship Id="rId10" Type="http://schemas.openxmlformats.org/officeDocument/2006/relationships/image" Target="../media/image61.png"/><Relationship Id="rId4" Type="http://schemas.openxmlformats.org/officeDocument/2006/relationships/image" Target="../media/image29.svg"/><Relationship Id="rId9" Type="http://schemas.openxmlformats.org/officeDocument/2006/relationships/image" Target="../media/image30.png"/><Relationship Id="rId14" Type="http://schemas.openxmlformats.org/officeDocument/2006/relationships/image" Target="../media/image36.svg"/></Relationships>
</file>

<file path=ppt/slides/_rels/slide2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7.png"/><Relationship Id="rId7" Type="http://schemas.openxmlformats.org/officeDocument/2006/relationships/image" Target="../media/image8.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9.sv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1.sv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svg"/></Relationships>
</file>

<file path=ppt/slides/_rels/slide2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6.png"/><Relationship Id="rId7" Type="http://schemas.openxmlformats.org/officeDocument/2006/relationships/image" Target="../media/image19.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74.jpeg"/><Relationship Id="rId10" Type="http://schemas.openxmlformats.org/officeDocument/2006/relationships/image" Target="../media/image9.png"/><Relationship Id="rId4" Type="http://schemas.openxmlformats.org/officeDocument/2006/relationships/image" Target="../media/image17.sv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x-es-XL"/>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x-es-XL"/>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x-es-XL"/>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x-es-XL"/>
          </a:p>
        </p:txBody>
      </p:sp>
      <p:sp>
        <p:nvSpPr>
          <p:cNvPr id="13" name="TextBox 13"/>
          <p:cNvSpPr txBox="1"/>
          <p:nvPr/>
        </p:nvSpPr>
        <p:spPr>
          <a:xfrm>
            <a:off x="1111915" y="2339130"/>
            <a:ext cx="9553466" cy="4270400"/>
          </a:xfrm>
          <a:prstGeom prst="rect">
            <a:avLst/>
          </a:prstGeom>
        </p:spPr>
        <p:txBody>
          <a:bodyPr lIns="0" tIns="0" rIns="0" bIns="0" rtlCol="0" anchor="t">
            <a:spAutoFit/>
          </a:bodyPr>
          <a:lstStyle/>
          <a:p>
            <a:pPr marL="0" lvl="0" indent="0" algn="l" rtl="0">
              <a:lnSpc>
                <a:spcPts val="11149"/>
              </a:lnSpc>
            </a:pPr>
            <a:r>
              <a:rPr lang="x-es-XL" sz="11149" b="0" i="0" u="none" baseline="0" dirty="0">
                <a:solidFill>
                  <a:srgbClr val="253572"/>
                </a:solidFill>
                <a:latin typeface="Effra 1"/>
                <a:ea typeface="Effra 1"/>
                <a:cs typeface="Effra 1"/>
              </a:rPr>
              <a:t>Alcanzar la </a:t>
            </a:r>
            <a:r>
              <a:rPr lang="x-es-XL" sz="11149" b="0" i="0" u="none" baseline="0" dirty="0">
                <a:solidFill>
                  <a:srgbClr val="F69170"/>
                </a:solidFill>
                <a:latin typeface="Effra 1"/>
                <a:ea typeface="Effra 1"/>
                <a:cs typeface="Effra 1"/>
              </a:rPr>
              <a:t>Gran </a:t>
            </a:r>
            <a:r>
              <a:rPr lang="x-es-XL" sz="11149" b="0" i="0" u="none" baseline="0">
                <a:solidFill>
                  <a:srgbClr val="F69170"/>
                </a:solidFill>
                <a:latin typeface="Effra 1"/>
                <a:ea typeface="Effra 1"/>
                <a:cs typeface="Effra 1"/>
              </a:rPr>
              <a:t>Meta </a:t>
            </a:r>
            <a:r>
              <a:rPr lang="x-es-XL" sz="11149" b="0" i="0" u="none" baseline="0">
                <a:solidFill>
                  <a:srgbClr val="253572"/>
                </a:solidFill>
                <a:latin typeface="Effra 1"/>
                <a:ea typeface="Effra 1"/>
                <a:cs typeface="Effra 1"/>
              </a:rPr>
              <a:t>juntas</a:t>
            </a:r>
            <a:endParaRPr lang="x-es-XL" sz="11149" b="0" i="0" u="none" baseline="0" dirty="0">
              <a:solidFill>
                <a:srgbClr val="253572"/>
              </a:solidFill>
              <a:latin typeface="Effra 1"/>
              <a:ea typeface="Effra 1"/>
              <a:cs typeface="Effra 1"/>
            </a:endParaRPr>
          </a:p>
        </p:txBody>
      </p:sp>
      <p:sp>
        <p:nvSpPr>
          <p:cNvPr id="14" name="TextBox 14"/>
          <p:cNvSpPr txBox="1"/>
          <p:nvPr/>
        </p:nvSpPr>
        <p:spPr>
          <a:xfrm>
            <a:off x="2723771" y="8007641"/>
            <a:ext cx="7998404" cy="628650"/>
          </a:xfrm>
          <a:prstGeom prst="rect">
            <a:avLst/>
          </a:prstGeom>
        </p:spPr>
        <p:txBody>
          <a:bodyPr wrap="square" lIns="0" tIns="0" rIns="0" bIns="0" rtlCol="0" anchor="t">
            <a:spAutoFit/>
          </a:bodyPr>
          <a:lstStyle/>
          <a:p>
            <a:pPr algn="l" rtl="0">
              <a:lnSpc>
                <a:spcPts val="4937"/>
              </a:lnSpc>
            </a:pPr>
            <a:r>
              <a:rPr lang="x-es-XL" sz="4114" b="0" i="0" u="none" spc="41" baseline="0" dirty="0">
                <a:solidFill>
                  <a:srgbClr val="253572"/>
                </a:solidFill>
                <a:latin typeface="Effra 2"/>
                <a:ea typeface="Effra 2"/>
                <a:cs typeface="Effra 2"/>
              </a:rPr>
              <a:t>BUENAS PRÁCTICAS</a:t>
            </a:r>
          </a:p>
        </p:txBody>
      </p:sp>
      <p:sp>
        <p:nvSpPr>
          <p:cNvPr id="16" name="TextBox 16"/>
          <p:cNvSpPr txBox="1"/>
          <p:nvPr/>
        </p:nvSpPr>
        <p:spPr>
          <a:xfrm>
            <a:off x="2723771" y="8835143"/>
            <a:ext cx="6899312" cy="266700"/>
          </a:xfrm>
          <a:prstGeom prst="rect">
            <a:avLst/>
          </a:prstGeom>
        </p:spPr>
        <p:txBody>
          <a:bodyPr lIns="0" tIns="0" rIns="0" bIns="0" rtlCol="0" anchor="t">
            <a:spAutoFit/>
          </a:bodyPr>
          <a:lstStyle/>
          <a:p>
            <a:pPr marL="0" lvl="0" indent="0" algn="l" rtl="0">
              <a:lnSpc>
                <a:spcPts val="2160"/>
              </a:lnSpc>
              <a:spcBef>
                <a:spcPct val="0"/>
              </a:spcBef>
            </a:pPr>
            <a:r>
              <a:rPr lang="x-es-XL" sz="1800" b="0" i="0" u="none" spc="179" baseline="0">
                <a:solidFill>
                  <a:srgbClr val="E68574"/>
                </a:solidFill>
                <a:latin typeface="Effra 1"/>
                <a:ea typeface="Effra 1"/>
                <a:cs typeface="Effra 1"/>
              </a:rPr>
              <a:t>NOMBRE DE QUIEN PRESENTA, SU TÍTULO</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6" name="Freeform 2" descr="Descripción generada automáticamente de un grupo de mujeres con togas y birretes de graduación levantando diplomas">
            <a:extLst>
              <a:ext uri="{FF2B5EF4-FFF2-40B4-BE49-F238E27FC236}">
                <a16:creationId xmlns:a16="http://schemas.microsoft.com/office/drawing/2014/main" id="{F31581D7-4D06-B6FF-D0C1-9C316C3E354B}"/>
              </a:ext>
            </a:extLst>
          </p:cNvPr>
          <p:cNvSpPr/>
          <p:nvPr/>
        </p:nvSpPr>
        <p:spPr>
          <a:xfrm>
            <a:off x="5588000" y="-1552828"/>
            <a:ext cx="14057862" cy="8601459"/>
          </a:xfrm>
          <a:custGeom>
            <a:avLst/>
            <a:gdLst/>
            <a:ahLst/>
            <a:cxnLst/>
            <a:rect l="l" t="t" r="r" b="b"/>
            <a:pathLst>
              <a:path w="14057862" h="8601459">
                <a:moveTo>
                  <a:pt x="0" y="0"/>
                </a:moveTo>
                <a:lnTo>
                  <a:pt x="14057862" y="0"/>
                </a:lnTo>
                <a:lnTo>
                  <a:pt x="14057862" y="8601459"/>
                </a:lnTo>
                <a:lnTo>
                  <a:pt x="0" y="8601459"/>
                </a:lnTo>
                <a:lnTo>
                  <a:pt x="0" y="0"/>
                </a:lnTo>
                <a:close/>
              </a:path>
            </a:pathLst>
          </a:custGeom>
          <a:blipFill>
            <a:blip r:embed="rId3">
              <a:alphaModFix amt="85000"/>
            </a:blip>
            <a:stretch>
              <a:fillRect l="-9575" t="-15537" r="-20514" b="-4057"/>
            </a:stretch>
          </a:blipFill>
        </p:spPr>
        <p:txBody>
          <a:bodyPr/>
          <a:lstStyle/>
          <a:p>
            <a:endParaRPr lang="x-es-XL"/>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x-es-XL"/>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9" name="TextBox 9"/>
          <p:cNvSpPr txBox="1"/>
          <p:nvPr/>
        </p:nvSpPr>
        <p:spPr>
          <a:xfrm>
            <a:off x="1028700" y="5347323"/>
            <a:ext cx="5892627" cy="2026196"/>
          </a:xfrm>
          <a:prstGeom prst="rect">
            <a:avLst/>
          </a:prstGeom>
        </p:spPr>
        <p:txBody>
          <a:bodyPr lIns="0" tIns="0" rIns="0" bIns="0" rtlCol="0" anchor="t">
            <a:spAutoFit/>
          </a:bodyPr>
          <a:lstStyle/>
          <a:p>
            <a:pPr marL="0" lvl="0" indent="0" algn="l" rtl="0">
              <a:lnSpc>
                <a:spcPts val="7873"/>
              </a:lnSpc>
            </a:pPr>
            <a:r>
              <a:rPr lang="x-es-XL" sz="5400" b="0" i="0" u="none" baseline="0">
                <a:solidFill>
                  <a:srgbClr val="253572"/>
                </a:solidFill>
                <a:latin typeface="Effra 1"/>
                <a:ea typeface="Effra 1"/>
                <a:cs typeface="Effra 1"/>
              </a:rPr>
              <a:t>¿Qué es la </a:t>
            </a:r>
          </a:p>
          <a:p>
            <a:pPr marL="0" lvl="0" indent="0" algn="l" rtl="0">
              <a:lnSpc>
                <a:spcPts val="7873"/>
              </a:lnSpc>
            </a:pPr>
            <a:r>
              <a:rPr lang="x-es-XL" sz="7200" b="1" i="0" u="none" baseline="0">
                <a:solidFill>
                  <a:srgbClr val="F69170"/>
                </a:solidFill>
                <a:latin typeface="Effra 1"/>
                <a:ea typeface="Effra 1"/>
                <a:cs typeface="Effra 1"/>
              </a:rPr>
              <a:t>GRAN META?</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sp>
        <p:nvSpPr>
          <p:cNvPr id="16"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x-es-XL"/>
          </a:p>
        </p:txBody>
      </p:sp>
      <p:sp>
        <p:nvSpPr>
          <p:cNvPr id="17"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x-es-XL"/>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1073752F-AC42-6F18-AD0A-852DC5D99B16}"/>
            </a:ext>
          </a:extLst>
        </p:cNvPr>
        <p:cNvGrpSpPr/>
        <p:nvPr/>
      </p:nvGrpSpPr>
      <p:grpSpPr>
        <a:xfrm>
          <a:off x="0" y="0"/>
          <a:ext cx="0" cy="0"/>
          <a:chOff x="0" y="0"/>
          <a:chExt cx="0" cy="0"/>
        </a:xfrm>
      </p:grpSpPr>
      <p:sp>
        <p:nvSpPr>
          <p:cNvPr id="6" name="Freeform 2" descr="Descripción generada automáticamente de un grupo de mujeres con togas y birretes de graduación levantando diplomas">
            <a:extLst>
              <a:ext uri="{FF2B5EF4-FFF2-40B4-BE49-F238E27FC236}">
                <a16:creationId xmlns:a16="http://schemas.microsoft.com/office/drawing/2014/main" id="{187CC5F3-11E6-71F8-4407-CA9E1A9A96A5}"/>
              </a:ext>
            </a:extLst>
          </p:cNvPr>
          <p:cNvSpPr/>
          <p:nvPr/>
        </p:nvSpPr>
        <p:spPr>
          <a:xfrm>
            <a:off x="5588000" y="-1552828"/>
            <a:ext cx="14057862" cy="8601459"/>
          </a:xfrm>
          <a:custGeom>
            <a:avLst/>
            <a:gdLst/>
            <a:ahLst/>
            <a:cxnLst/>
            <a:rect l="l" t="t" r="r" b="b"/>
            <a:pathLst>
              <a:path w="14057862" h="8601459">
                <a:moveTo>
                  <a:pt x="0" y="0"/>
                </a:moveTo>
                <a:lnTo>
                  <a:pt x="14057862" y="0"/>
                </a:lnTo>
                <a:lnTo>
                  <a:pt x="14057862" y="8601459"/>
                </a:lnTo>
                <a:lnTo>
                  <a:pt x="0" y="8601459"/>
                </a:lnTo>
                <a:lnTo>
                  <a:pt x="0" y="0"/>
                </a:lnTo>
                <a:close/>
              </a:path>
            </a:pathLst>
          </a:custGeom>
          <a:blipFill>
            <a:blip r:embed="rId3">
              <a:alphaModFix amt="19550"/>
            </a:blip>
            <a:stretch>
              <a:fillRect l="-9575" t="-15537" r="-20514" b="-4057"/>
            </a:stretch>
          </a:blipFill>
        </p:spPr>
        <p:txBody>
          <a:bodyPr/>
          <a:lstStyle/>
          <a:p>
            <a:endParaRPr lang="x-es-XL"/>
          </a:p>
        </p:txBody>
      </p:sp>
      <p:grpSp>
        <p:nvGrpSpPr>
          <p:cNvPr id="3" name="Group 3">
            <a:extLst>
              <a:ext uri="{FF2B5EF4-FFF2-40B4-BE49-F238E27FC236}">
                <a16:creationId xmlns:a16="http://schemas.microsoft.com/office/drawing/2014/main" id="{D2E8F9E4-DD28-A69D-FD2A-B5E8BFD661D5}"/>
              </a:ext>
            </a:extLst>
          </p:cNvPr>
          <p:cNvGrpSpPr/>
          <p:nvPr/>
        </p:nvGrpSpPr>
        <p:grpSpPr>
          <a:xfrm>
            <a:off x="-734110" y="3837885"/>
            <a:ext cx="8835050" cy="7030938"/>
            <a:chOff x="0" y="0"/>
            <a:chExt cx="2326927" cy="1851770"/>
          </a:xfrm>
        </p:grpSpPr>
        <p:sp>
          <p:nvSpPr>
            <p:cNvPr id="4" name="Freeform 4">
              <a:extLst>
                <a:ext uri="{FF2B5EF4-FFF2-40B4-BE49-F238E27FC236}">
                  <a16:creationId xmlns:a16="http://schemas.microsoft.com/office/drawing/2014/main" id="{FE16AF20-07A0-B8DA-1997-0C1A90087A53}"/>
                </a:ext>
              </a:extLst>
            </p:cNvPr>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x-es-XL"/>
            </a:p>
          </p:txBody>
        </p:sp>
        <p:sp>
          <p:nvSpPr>
            <p:cNvPr id="5" name="TextBox 5">
              <a:extLst>
                <a:ext uri="{FF2B5EF4-FFF2-40B4-BE49-F238E27FC236}">
                  <a16:creationId xmlns:a16="http://schemas.microsoft.com/office/drawing/2014/main" id="{D923941E-3263-845E-61C4-526537552F92}"/>
                </a:ext>
              </a:extLst>
            </p:cNvPr>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10" name="TextBox 10">
            <a:extLst>
              <a:ext uri="{FF2B5EF4-FFF2-40B4-BE49-F238E27FC236}">
                <a16:creationId xmlns:a16="http://schemas.microsoft.com/office/drawing/2014/main" id="{384FDB40-172A-06EB-6B8B-35873A676526}"/>
              </a:ext>
            </a:extLst>
          </p:cNvPr>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sp>
        <p:nvSpPr>
          <p:cNvPr id="16" name="Freeform 7">
            <a:extLst>
              <a:ext uri="{FF2B5EF4-FFF2-40B4-BE49-F238E27FC236}">
                <a16:creationId xmlns:a16="http://schemas.microsoft.com/office/drawing/2014/main" id="{F2838F06-840A-CA9C-4820-1A55AE9F1E43}"/>
              </a:ext>
            </a:extLst>
          </p:cNvPr>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x-es-XL"/>
          </a:p>
        </p:txBody>
      </p:sp>
      <p:sp>
        <p:nvSpPr>
          <p:cNvPr id="17" name="Freeform 8">
            <a:extLst>
              <a:ext uri="{FF2B5EF4-FFF2-40B4-BE49-F238E27FC236}">
                <a16:creationId xmlns:a16="http://schemas.microsoft.com/office/drawing/2014/main" id="{255AB131-1544-4E4B-6A6D-ECF238E0CC8B}"/>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x-es-XL"/>
          </a:p>
        </p:txBody>
      </p:sp>
      <p:sp>
        <p:nvSpPr>
          <p:cNvPr id="7" name="TextBox 9">
            <a:extLst>
              <a:ext uri="{FF2B5EF4-FFF2-40B4-BE49-F238E27FC236}">
                <a16:creationId xmlns:a16="http://schemas.microsoft.com/office/drawing/2014/main" id="{BB6E350A-9D98-44C7-9465-CF195613FD7F}"/>
              </a:ext>
            </a:extLst>
          </p:cNvPr>
          <p:cNvSpPr txBox="1"/>
          <p:nvPr/>
        </p:nvSpPr>
        <p:spPr>
          <a:xfrm>
            <a:off x="8592457" y="3225306"/>
            <a:ext cx="8356866" cy="755271"/>
          </a:xfrm>
          <a:prstGeom prst="rect">
            <a:avLst/>
          </a:prstGeom>
        </p:spPr>
        <p:txBody>
          <a:bodyPr wrap="square" lIns="0" tIns="0" rIns="0" bIns="0" rtlCol="0" anchor="t">
            <a:spAutoFit/>
          </a:bodyPr>
          <a:lstStyle/>
          <a:p>
            <a:pPr algn="l" rtl="0">
              <a:lnSpc>
                <a:spcPts val="6300"/>
              </a:lnSpc>
            </a:pPr>
            <a:r>
              <a:rPr lang="x-es-XL" sz="4000" b="0" i="0" u="none" baseline="0" dirty="0">
                <a:solidFill>
                  <a:srgbClr val="F5EFEB"/>
                </a:solidFill>
                <a:latin typeface="Effra 1" panose="020B0604020202020204" charset="0"/>
                <a:ea typeface="Arimo"/>
                <a:cs typeface="Arimo"/>
                <a:sym typeface="Arimo"/>
              </a:rPr>
              <a:t>Fin del año del club 2023/2024: </a:t>
            </a:r>
          </a:p>
        </p:txBody>
      </p:sp>
      <p:sp>
        <p:nvSpPr>
          <p:cNvPr id="8" name="TextBox 9">
            <a:extLst>
              <a:ext uri="{FF2B5EF4-FFF2-40B4-BE49-F238E27FC236}">
                <a16:creationId xmlns:a16="http://schemas.microsoft.com/office/drawing/2014/main" id="{0F5883E3-BA28-2525-7BBA-FDBB89371EC9}"/>
              </a:ext>
            </a:extLst>
          </p:cNvPr>
          <p:cNvSpPr txBox="1"/>
          <p:nvPr/>
        </p:nvSpPr>
        <p:spPr>
          <a:xfrm>
            <a:off x="8592457" y="4375004"/>
            <a:ext cx="9376229" cy="2352439"/>
          </a:xfrm>
          <a:prstGeom prst="rect">
            <a:avLst/>
          </a:prstGeom>
        </p:spPr>
        <p:txBody>
          <a:bodyPr wrap="square" lIns="0" tIns="0" rIns="0" bIns="0" rtlCol="0" anchor="t">
            <a:spAutoFit/>
          </a:bodyPr>
          <a:lstStyle/>
          <a:p>
            <a:pPr algn="l" rtl="0">
              <a:lnSpc>
                <a:spcPts val="6300"/>
              </a:lnSpc>
            </a:pPr>
            <a:r>
              <a:rPr lang="x-es-XL" sz="6000" b="0" i="0" u="none" baseline="0" dirty="0">
                <a:solidFill>
                  <a:srgbClr val="F69170"/>
                </a:solidFill>
                <a:latin typeface="Effra 1" panose="020B0604020202020204" charset="0"/>
                <a:ea typeface="Arimo"/>
                <a:cs typeface="Arimo"/>
                <a:sym typeface="Arimo"/>
              </a:rPr>
              <a:t>¡18,6 % </a:t>
            </a:r>
            <a:r>
              <a:rPr lang="x-es-XL" sz="4200" b="0" i="0" u="none" baseline="0" dirty="0">
                <a:solidFill>
                  <a:schemeClr val="bg1"/>
                </a:solidFill>
                <a:latin typeface="Effra 1" panose="020B0604020202020204" charset="0"/>
                <a:ea typeface="Arimo"/>
                <a:cs typeface="Arimo"/>
                <a:sym typeface="Arimo"/>
              </a:rPr>
              <a:t>logrado!</a:t>
            </a:r>
          </a:p>
          <a:p>
            <a:pPr algn="l" rtl="0">
              <a:lnSpc>
                <a:spcPts val="6300"/>
              </a:lnSpc>
            </a:pPr>
            <a:r>
              <a:rPr lang="x-es-XL" sz="6000" b="0" i="0" u="none" baseline="0" dirty="0">
                <a:solidFill>
                  <a:srgbClr val="F69170"/>
                </a:solidFill>
                <a:latin typeface="Effra 1" panose="020B0604020202020204" charset="0"/>
                <a:ea typeface="Arimo"/>
                <a:cs typeface="Arimo"/>
                <a:sym typeface="Arimo"/>
              </a:rPr>
              <a:t>93 085</a:t>
            </a:r>
            <a:r>
              <a:rPr lang="x-es-XL" sz="4200" b="0" i="0" u="none" baseline="0" dirty="0">
                <a:solidFill>
                  <a:srgbClr val="F69170"/>
                </a:solidFill>
                <a:latin typeface="Effra 1" panose="020B0604020202020204" charset="0"/>
                <a:ea typeface="Arimo"/>
                <a:cs typeface="Arimo"/>
                <a:sym typeface="Arimo"/>
              </a:rPr>
              <a:t> </a:t>
            </a:r>
            <a:r>
              <a:rPr lang="x-es-XL" sz="4200" b="0" i="0" u="none" baseline="0" dirty="0">
                <a:solidFill>
                  <a:schemeClr val="bg1"/>
                </a:solidFill>
                <a:latin typeface="Effra 1" panose="020B0604020202020204" charset="0"/>
                <a:ea typeface="Arimo"/>
                <a:cs typeface="Arimo"/>
                <a:sym typeface="Arimo"/>
              </a:rPr>
              <a:t>mujeres y niñas beneficiadas 			(desde 2021)</a:t>
            </a:r>
          </a:p>
        </p:txBody>
      </p:sp>
      <p:sp>
        <p:nvSpPr>
          <p:cNvPr id="11" name="TextBox 10">
            <a:extLst>
              <a:ext uri="{FF2B5EF4-FFF2-40B4-BE49-F238E27FC236}">
                <a16:creationId xmlns:a16="http://schemas.microsoft.com/office/drawing/2014/main" id="{1B44852B-7FED-EC27-D57E-47F3B6BA1C2D}"/>
              </a:ext>
            </a:extLst>
          </p:cNvPr>
          <p:cNvSpPr txBox="1"/>
          <p:nvPr/>
        </p:nvSpPr>
        <p:spPr>
          <a:xfrm>
            <a:off x="9532388" y="8747132"/>
            <a:ext cx="8356866" cy="542521"/>
          </a:xfrm>
          <a:prstGeom prst="rect">
            <a:avLst/>
          </a:prstGeom>
        </p:spPr>
        <p:txBody>
          <a:bodyPr wrap="square" lIns="0" tIns="0" rIns="0" bIns="0" rtlCol="0" anchor="t">
            <a:spAutoFit/>
          </a:bodyPr>
          <a:lstStyle/>
          <a:p>
            <a:pPr algn="l" rtl="0">
              <a:lnSpc>
                <a:spcPts val="3711"/>
              </a:lnSpc>
            </a:pPr>
            <a:r>
              <a:rPr lang="x-es-XL" sz="6000" b="0" i="0" u="none" baseline="0">
                <a:solidFill>
                  <a:srgbClr val="F69170"/>
                </a:solidFill>
                <a:latin typeface="Effra 1" panose="020B0604020202020204" charset="0"/>
                <a:ea typeface="Arimo"/>
                <a:cs typeface="Arimo"/>
                <a:sym typeface="Arimo"/>
              </a:rPr>
              <a:t>406 915</a:t>
            </a:r>
            <a:r>
              <a:rPr lang="x-es-XL" sz="2474" b="0" i="0" u="none" baseline="0">
                <a:solidFill>
                  <a:schemeClr val="bg1"/>
                </a:solidFill>
                <a:latin typeface="Effra 1" panose="020B0604020202020204" charset="0"/>
                <a:ea typeface="Arimo"/>
                <a:cs typeface="Arimo"/>
                <a:sym typeface="Arimo"/>
              </a:rPr>
              <a:t> </a:t>
            </a:r>
            <a:r>
              <a:rPr lang="x-es-XL" sz="4200" b="0" i="0" u="none" baseline="0">
                <a:solidFill>
                  <a:schemeClr val="bg1"/>
                </a:solidFill>
                <a:latin typeface="Effra 1" panose="020B0604020202020204" charset="0"/>
                <a:ea typeface="Arimo"/>
                <a:cs typeface="Arimo"/>
                <a:sym typeface="Arimo"/>
              </a:rPr>
              <a:t>más mujeres y niñas</a:t>
            </a:r>
          </a:p>
        </p:txBody>
      </p:sp>
      <p:cxnSp>
        <p:nvCxnSpPr>
          <p:cNvPr id="13" name="Straight Connector 12">
            <a:extLst>
              <a:ext uri="{FF2B5EF4-FFF2-40B4-BE49-F238E27FC236}">
                <a16:creationId xmlns:a16="http://schemas.microsoft.com/office/drawing/2014/main" id="{D3F6F3FC-FF83-9C04-E29A-DC9F430EC3E4}"/>
              </a:ext>
            </a:extLst>
          </p:cNvPr>
          <p:cNvCxnSpPr>
            <a:cxnSpLocks/>
          </p:cNvCxnSpPr>
          <p:nvPr/>
        </p:nvCxnSpPr>
        <p:spPr>
          <a:xfrm>
            <a:off x="8592457" y="4171155"/>
            <a:ext cx="6261154"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B49B591-E9A2-DE22-7977-8D92A2B81D40}"/>
              </a:ext>
            </a:extLst>
          </p:cNvPr>
          <p:cNvSpPr txBox="1"/>
          <p:nvPr/>
        </p:nvSpPr>
        <p:spPr>
          <a:xfrm>
            <a:off x="9144000" y="7673141"/>
            <a:ext cx="7921076" cy="480324"/>
          </a:xfrm>
          <a:prstGeom prst="rect">
            <a:avLst/>
          </a:prstGeom>
        </p:spPr>
        <p:txBody>
          <a:bodyPr lIns="0" tIns="0" rIns="0" bIns="0" rtlCol="0" anchor="t">
            <a:spAutoFit/>
          </a:bodyPr>
          <a:lstStyle/>
          <a:p>
            <a:pPr algn="l" rtl="0">
              <a:lnSpc>
                <a:spcPts val="3711"/>
              </a:lnSpc>
            </a:pPr>
            <a:r>
              <a:rPr lang="x-es-XL" sz="4000" b="0" i="0" u="none" baseline="0">
                <a:solidFill>
                  <a:srgbClr val="F5EFEB"/>
                </a:solidFill>
                <a:latin typeface="Effra 1" panose="020B0604020202020204" charset="0"/>
                <a:ea typeface="Arimo"/>
                <a:cs typeface="Arimo"/>
                <a:sym typeface="Arimo"/>
              </a:rPr>
              <a:t>Para alcanzar la GRAN META:</a:t>
            </a:r>
            <a:r>
              <a:rPr lang="x-es-XL" sz="2474" b="0" i="0" u="none" baseline="0">
                <a:solidFill>
                  <a:schemeClr val="bg1"/>
                </a:solidFill>
                <a:latin typeface="Effra 1" panose="020B0604020202020204" charset="0"/>
                <a:ea typeface="Arimo"/>
                <a:cs typeface="Arimo"/>
                <a:sym typeface="Arimo"/>
              </a:rPr>
              <a:t> </a:t>
            </a:r>
          </a:p>
        </p:txBody>
      </p:sp>
      <p:cxnSp>
        <p:nvCxnSpPr>
          <p:cNvPr id="20" name="Straight Connector 19">
            <a:extLst>
              <a:ext uri="{FF2B5EF4-FFF2-40B4-BE49-F238E27FC236}">
                <a16:creationId xmlns:a16="http://schemas.microsoft.com/office/drawing/2014/main" id="{FE2821C8-F59E-053C-2098-8BF3A42DA9FC}"/>
              </a:ext>
            </a:extLst>
          </p:cNvPr>
          <p:cNvCxnSpPr>
            <a:cxnSpLocks/>
          </p:cNvCxnSpPr>
          <p:nvPr/>
        </p:nvCxnSpPr>
        <p:spPr>
          <a:xfrm>
            <a:off x="9243344" y="8298728"/>
            <a:ext cx="6261154"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9">
            <a:extLst>
              <a:ext uri="{FF2B5EF4-FFF2-40B4-BE49-F238E27FC236}">
                <a16:creationId xmlns:a16="http://schemas.microsoft.com/office/drawing/2014/main" id="{497F7E5A-0D51-21A9-B732-76D6D46C1186}"/>
              </a:ext>
            </a:extLst>
          </p:cNvPr>
          <p:cNvSpPr txBox="1"/>
          <p:nvPr/>
        </p:nvSpPr>
        <p:spPr>
          <a:xfrm>
            <a:off x="1028700" y="5252377"/>
            <a:ext cx="6624330" cy="2026196"/>
          </a:xfrm>
          <a:prstGeom prst="rect">
            <a:avLst/>
          </a:prstGeom>
        </p:spPr>
        <p:txBody>
          <a:bodyPr wrap="square" lIns="0" tIns="0" rIns="0" bIns="0" rtlCol="0" anchor="t">
            <a:spAutoFit/>
          </a:bodyPr>
          <a:lstStyle/>
          <a:p>
            <a:pPr marL="0" lvl="0" indent="0" algn="l" rtl="0">
              <a:lnSpc>
                <a:spcPts val="7873"/>
              </a:lnSpc>
            </a:pPr>
            <a:r>
              <a:rPr lang="x-es-XL" sz="5400" b="0" i="0" u="none" baseline="0">
                <a:solidFill>
                  <a:srgbClr val="253572"/>
                </a:solidFill>
                <a:latin typeface="Effra 1"/>
                <a:ea typeface="Effra 1"/>
                <a:cs typeface="Effra 1"/>
              </a:rPr>
              <a:t>Progreso hacia la</a:t>
            </a:r>
          </a:p>
          <a:p>
            <a:pPr marL="0" lvl="0" indent="0" algn="l" rtl="0">
              <a:lnSpc>
                <a:spcPts val="7873"/>
              </a:lnSpc>
            </a:pPr>
            <a:r>
              <a:rPr lang="x-es-XL" sz="7200" b="1" i="0" u="none" baseline="0">
                <a:solidFill>
                  <a:srgbClr val="F69170"/>
                </a:solidFill>
                <a:latin typeface="Effra 1"/>
                <a:ea typeface="Effra 1"/>
                <a:cs typeface="Effra 1"/>
              </a:rPr>
              <a:t>GRAN META</a:t>
            </a:r>
          </a:p>
        </p:txBody>
      </p:sp>
    </p:spTree>
    <p:extLst>
      <p:ext uri="{BB962C8B-B14F-4D97-AF65-F5344CB8AC3E}">
        <p14:creationId xmlns:p14="http://schemas.microsoft.com/office/powerpoint/2010/main" val="293765435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0" y="433660"/>
            <a:ext cx="18288000" cy="4819293"/>
          </a:xfrm>
          <a:custGeom>
            <a:avLst/>
            <a:gdLst/>
            <a:ahLst/>
            <a:cxnLst/>
            <a:rect l="l" t="t" r="r" b="b"/>
            <a:pathLst>
              <a:path w="18288000" h="4819293">
                <a:moveTo>
                  <a:pt x="0" y="0"/>
                </a:moveTo>
                <a:lnTo>
                  <a:pt x="18288000" y="0"/>
                </a:lnTo>
                <a:lnTo>
                  <a:pt x="18288000" y="4819293"/>
                </a:lnTo>
                <a:lnTo>
                  <a:pt x="0" y="4819293"/>
                </a:lnTo>
                <a:lnTo>
                  <a:pt x="0" y="0"/>
                </a:lnTo>
                <a:close/>
              </a:path>
            </a:pathLst>
          </a:custGeom>
          <a:blipFill>
            <a:blip r:embed="rId3">
              <a:extLst>
                <a:ext uri="{96DAC541-7B7A-43D3-8B79-37D633B846F1}">
                  <asvg:svgBlip xmlns:asvg="http://schemas.microsoft.com/office/drawing/2016/SVG/main" r:embed="rId4"/>
                </a:ext>
              </a:extLst>
            </a:blip>
            <a:stretch>
              <a:fillRect b="-8978"/>
            </a:stretch>
          </a:blipFill>
        </p:spPr>
        <p:txBody>
          <a:bodyPr/>
          <a:lstStyle/>
          <a:p>
            <a:endParaRPr lang="x-es-XL"/>
          </a:p>
        </p:txBody>
      </p:sp>
      <p:sp>
        <p:nvSpPr>
          <p:cNvPr id="3" name="Freeform 3"/>
          <p:cNvSpPr/>
          <p:nvPr/>
        </p:nvSpPr>
        <p:spPr>
          <a:xfrm>
            <a:off x="16455703" y="9799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x-es-XL"/>
          </a:p>
        </p:txBody>
      </p:sp>
      <p:grpSp>
        <p:nvGrpSpPr>
          <p:cNvPr id="4" name="Group 4"/>
          <p:cNvGrpSpPr/>
          <p:nvPr/>
        </p:nvGrpSpPr>
        <p:grpSpPr>
          <a:xfrm>
            <a:off x="15738227" y="6564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7"/>
              <a:stretch>
                <a:fillRect l="-86" r="-87" b="-1"/>
              </a:stretch>
            </a:blipFill>
          </p:spPr>
          <p:txBody>
            <a:bodyPr/>
            <a:lstStyle/>
            <a:p>
              <a:endParaRPr lang="x-es-XL"/>
            </a:p>
          </p:txBody>
        </p:sp>
      </p:grpSp>
      <p:sp>
        <p:nvSpPr>
          <p:cNvPr id="6" name="Freeform 6"/>
          <p:cNvSpPr/>
          <p:nvPr/>
        </p:nvSpPr>
        <p:spPr>
          <a:xfrm>
            <a:off x="446208" y="5744285"/>
            <a:ext cx="17664219" cy="3334121"/>
          </a:xfrm>
          <a:custGeom>
            <a:avLst/>
            <a:gdLst/>
            <a:ahLst/>
            <a:cxnLst/>
            <a:rect l="l" t="t" r="r" b="b"/>
            <a:pathLst>
              <a:path w="17664219" h="3334121">
                <a:moveTo>
                  <a:pt x="0" y="0"/>
                </a:moveTo>
                <a:lnTo>
                  <a:pt x="17664219" y="0"/>
                </a:lnTo>
                <a:lnTo>
                  <a:pt x="17664219" y="3334121"/>
                </a:lnTo>
                <a:lnTo>
                  <a:pt x="0" y="33341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7" name="Freeform 7"/>
          <p:cNvSpPr/>
          <p:nvPr/>
        </p:nvSpPr>
        <p:spPr>
          <a:xfrm>
            <a:off x="612812"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sp>
        <p:nvSpPr>
          <p:cNvPr id="8" name="Freeform 8"/>
          <p:cNvSpPr/>
          <p:nvPr/>
        </p:nvSpPr>
        <p:spPr>
          <a:xfrm>
            <a:off x="6573766"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sp>
        <p:nvSpPr>
          <p:cNvPr id="9" name="Freeform 9"/>
          <p:cNvSpPr/>
          <p:nvPr/>
        </p:nvSpPr>
        <p:spPr>
          <a:xfrm>
            <a:off x="12508123" y="4790365"/>
            <a:ext cx="4902543" cy="330278"/>
          </a:xfrm>
          <a:custGeom>
            <a:avLst/>
            <a:gdLst/>
            <a:ahLst/>
            <a:cxnLst/>
            <a:rect l="l" t="t" r="r" b="b"/>
            <a:pathLst>
              <a:path w="4902543" h="330278">
                <a:moveTo>
                  <a:pt x="0" y="0"/>
                </a:moveTo>
                <a:lnTo>
                  <a:pt x="4902543" y="0"/>
                </a:lnTo>
                <a:lnTo>
                  <a:pt x="4902543" y="330278"/>
                </a:lnTo>
                <a:lnTo>
                  <a:pt x="0" y="330278"/>
                </a:lnTo>
                <a:lnTo>
                  <a:pt x="0" y="0"/>
                </a:lnTo>
                <a:close/>
              </a:path>
            </a:pathLst>
          </a:custGeom>
          <a:blipFill>
            <a:blip r:embed="rId10">
              <a:extLst>
                <a:ext uri="{96DAC541-7B7A-43D3-8B79-37D633B846F1}">
                  <asvg:svgBlip xmlns:asvg="http://schemas.microsoft.com/office/drawing/2016/SVG/main" r:embed="rId11"/>
                </a:ext>
              </a:extLst>
            </a:blip>
            <a:stretch>
              <a:fillRect r="-28321"/>
            </a:stretch>
          </a:blipFill>
        </p:spPr>
        <p:txBody>
          <a:bodyPr/>
          <a:lstStyle/>
          <a:p>
            <a:endParaRPr lang="x-es-XL"/>
          </a:p>
        </p:txBody>
      </p:sp>
      <p:sp>
        <p:nvSpPr>
          <p:cNvPr id="10" name="Freeform 10"/>
          <p:cNvSpPr/>
          <p:nvPr/>
        </p:nvSpPr>
        <p:spPr>
          <a:xfrm>
            <a:off x="16036551" y="3667511"/>
            <a:ext cx="2454867" cy="1475989"/>
          </a:xfrm>
          <a:custGeom>
            <a:avLst/>
            <a:gdLst/>
            <a:ahLst/>
            <a:cxnLst/>
            <a:rect l="l" t="t" r="r" b="b"/>
            <a:pathLst>
              <a:path w="2454867" h="1475989">
                <a:moveTo>
                  <a:pt x="0" y="0"/>
                </a:moveTo>
                <a:lnTo>
                  <a:pt x="2454868" y="0"/>
                </a:lnTo>
                <a:lnTo>
                  <a:pt x="2454868" y="1475989"/>
                </a:lnTo>
                <a:lnTo>
                  <a:pt x="0" y="147598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x-es-XL"/>
          </a:p>
        </p:txBody>
      </p:sp>
      <p:sp>
        <p:nvSpPr>
          <p:cNvPr id="11" name="TextBox 11"/>
          <p:cNvSpPr txBox="1"/>
          <p:nvPr/>
        </p:nvSpPr>
        <p:spPr>
          <a:xfrm>
            <a:off x="420705" y="5233903"/>
            <a:ext cx="821347"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2020</a:t>
            </a:r>
          </a:p>
        </p:txBody>
      </p:sp>
      <p:sp>
        <p:nvSpPr>
          <p:cNvPr id="12" name="TextBox 12"/>
          <p:cNvSpPr txBox="1"/>
          <p:nvPr/>
        </p:nvSpPr>
        <p:spPr>
          <a:xfrm>
            <a:off x="1977687" y="5233903"/>
            <a:ext cx="804037"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2021</a:t>
            </a:r>
          </a:p>
        </p:txBody>
      </p:sp>
      <p:sp>
        <p:nvSpPr>
          <p:cNvPr id="13" name="TextBox 13"/>
          <p:cNvSpPr txBox="1"/>
          <p:nvPr/>
        </p:nvSpPr>
        <p:spPr>
          <a:xfrm>
            <a:off x="3427733" y="5233903"/>
            <a:ext cx="756412"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2022</a:t>
            </a:r>
          </a:p>
        </p:txBody>
      </p:sp>
      <p:sp>
        <p:nvSpPr>
          <p:cNvPr id="14" name="TextBox 14"/>
          <p:cNvSpPr txBox="1"/>
          <p:nvPr/>
        </p:nvSpPr>
        <p:spPr>
          <a:xfrm>
            <a:off x="5001328" y="5233903"/>
            <a:ext cx="756412"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2023</a:t>
            </a:r>
          </a:p>
        </p:txBody>
      </p:sp>
      <p:sp>
        <p:nvSpPr>
          <p:cNvPr id="15" name="TextBox 15"/>
          <p:cNvSpPr txBox="1"/>
          <p:nvPr/>
        </p:nvSpPr>
        <p:spPr>
          <a:xfrm>
            <a:off x="6363682" y="5251366"/>
            <a:ext cx="825957"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2024</a:t>
            </a:r>
          </a:p>
        </p:txBody>
      </p:sp>
      <p:sp>
        <p:nvSpPr>
          <p:cNvPr id="16" name="TextBox 16"/>
          <p:cNvSpPr txBox="1"/>
          <p:nvPr/>
        </p:nvSpPr>
        <p:spPr>
          <a:xfrm>
            <a:off x="1242053" y="1247775"/>
            <a:ext cx="13272234" cy="1906905"/>
          </a:xfrm>
          <a:prstGeom prst="rect">
            <a:avLst/>
          </a:prstGeom>
        </p:spPr>
        <p:txBody>
          <a:bodyPr wrap="square" lIns="0" tIns="0" rIns="0" bIns="0" rtlCol="0" anchor="t">
            <a:spAutoFit/>
          </a:bodyPr>
          <a:lstStyle/>
          <a:p>
            <a:pPr algn="l" rtl="0">
              <a:lnSpc>
                <a:spcPts val="7200"/>
              </a:lnSpc>
            </a:pPr>
            <a:r>
              <a:rPr lang="x-es-XL" sz="6600" b="0" i="0" u="none" baseline="0" dirty="0">
                <a:solidFill>
                  <a:srgbClr val="F69170"/>
                </a:solidFill>
                <a:latin typeface="Effra 1" panose="020B0604020202020204" charset="0"/>
                <a:ea typeface="Arimo"/>
                <a:cs typeface="Arimo"/>
                <a:sym typeface="Arimo"/>
              </a:rPr>
              <a:t>¿Qué porcentaje debemos aumentar cada año?</a:t>
            </a:r>
          </a:p>
        </p:txBody>
      </p:sp>
      <p:sp>
        <p:nvSpPr>
          <p:cNvPr id="17" name="TextBox 17"/>
          <p:cNvSpPr txBox="1"/>
          <p:nvPr/>
        </p:nvSpPr>
        <p:spPr>
          <a:xfrm>
            <a:off x="1267555" y="3524156"/>
            <a:ext cx="14470672" cy="1057021"/>
          </a:xfrm>
          <a:prstGeom prst="rect">
            <a:avLst/>
          </a:prstGeom>
        </p:spPr>
        <p:txBody>
          <a:bodyPr wrap="square" lIns="0" tIns="0" rIns="0" bIns="0" rtlCol="0" anchor="t">
            <a:spAutoFit/>
          </a:bodyPr>
          <a:lstStyle/>
          <a:p>
            <a:pPr algn="l" rtl="0">
              <a:lnSpc>
                <a:spcPts val="4079"/>
              </a:lnSpc>
            </a:pPr>
            <a:r>
              <a:rPr lang="en-US" sz="4400" b="0" i="0" u="none" baseline="0" dirty="0" err="1">
                <a:solidFill>
                  <a:srgbClr val="F5EFEB"/>
                </a:solidFill>
                <a:latin typeface="Effra 1" panose="020B0604020202020204" charset="0"/>
                <a:ea typeface="Arimo"/>
                <a:cs typeface="Arimo"/>
                <a:sym typeface="Arimo"/>
              </a:rPr>
              <a:t>Objetivos</a:t>
            </a:r>
            <a:r>
              <a:rPr lang="en-US" sz="4400" b="0" i="0" u="none" baseline="0" dirty="0">
                <a:solidFill>
                  <a:srgbClr val="F5EFEB"/>
                </a:solidFill>
                <a:latin typeface="Effra 1" panose="020B0604020202020204" charset="0"/>
                <a:ea typeface="Arimo"/>
                <a:cs typeface="Arimo"/>
                <a:sym typeface="Arimo"/>
              </a:rPr>
              <a:t> de </a:t>
            </a:r>
            <a:r>
              <a:rPr lang="en-US" sz="4400" b="0" i="0" u="none" baseline="0" dirty="0" err="1">
                <a:solidFill>
                  <a:srgbClr val="F5EFEB"/>
                </a:solidFill>
                <a:latin typeface="Effra 1" panose="020B0604020202020204" charset="0"/>
                <a:ea typeface="Arimo"/>
                <a:cs typeface="Arimo"/>
                <a:sym typeface="Arimo"/>
              </a:rPr>
              <a:t>los</a:t>
            </a:r>
            <a:r>
              <a:rPr lang="x-es-XL" sz="4400" b="0" i="0" u="none" baseline="0" dirty="0">
                <a:solidFill>
                  <a:srgbClr val="F5EFEB"/>
                </a:solidFill>
              </a:rPr>
              <a:t> </a:t>
            </a:r>
            <a:r>
              <a:rPr lang="x-es-XL" sz="4400" b="0" i="1" u="none" baseline="0" dirty="0">
                <a:solidFill>
                  <a:srgbClr val="F5EFEB"/>
                </a:solidFill>
                <a:latin typeface="Effra 1" panose="020B0604020202020204" charset="0"/>
                <a:ea typeface="Arimo Italics"/>
                <a:cs typeface="Arimo Italics"/>
                <a:sym typeface="Arimo Italics"/>
              </a:rPr>
              <a:t>Premios Vive Tu Sueño </a:t>
            </a:r>
            <a:r>
              <a:rPr lang="x-es-XL" sz="4400" b="0" i="0" u="none" baseline="0" dirty="0">
                <a:solidFill>
                  <a:srgbClr val="F5EFEB"/>
                </a:solidFill>
                <a:latin typeface="Effra 1" panose="020B0604020202020204" charset="0"/>
                <a:ea typeface="Arimo"/>
                <a:cs typeface="Arimo"/>
                <a:sym typeface="Arimo"/>
              </a:rPr>
              <a:t>y los proyectos para acelerar nuestra Gran Meta</a:t>
            </a:r>
          </a:p>
        </p:txBody>
      </p:sp>
      <p:sp>
        <p:nvSpPr>
          <p:cNvPr id="18" name="TextBox 18"/>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9" name="TextBox 19"/>
          <p:cNvSpPr txBox="1"/>
          <p:nvPr/>
        </p:nvSpPr>
        <p:spPr>
          <a:xfrm>
            <a:off x="8015444" y="5233903"/>
            <a:ext cx="756412"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2025</a:t>
            </a:r>
          </a:p>
        </p:txBody>
      </p:sp>
      <p:sp>
        <p:nvSpPr>
          <p:cNvPr id="20" name="TextBox 20"/>
          <p:cNvSpPr txBox="1"/>
          <p:nvPr/>
        </p:nvSpPr>
        <p:spPr>
          <a:xfrm>
            <a:off x="9419556" y="5233903"/>
            <a:ext cx="898018"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2026</a:t>
            </a:r>
          </a:p>
        </p:txBody>
      </p:sp>
      <p:sp>
        <p:nvSpPr>
          <p:cNvPr id="21" name="TextBox 21"/>
          <p:cNvSpPr txBox="1"/>
          <p:nvPr/>
        </p:nvSpPr>
        <p:spPr>
          <a:xfrm>
            <a:off x="11003374" y="5233903"/>
            <a:ext cx="756412"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2027</a:t>
            </a:r>
          </a:p>
        </p:txBody>
      </p:sp>
      <p:sp>
        <p:nvSpPr>
          <p:cNvPr id="22" name="TextBox 22"/>
          <p:cNvSpPr txBox="1"/>
          <p:nvPr/>
        </p:nvSpPr>
        <p:spPr>
          <a:xfrm>
            <a:off x="12224499" y="5233903"/>
            <a:ext cx="874053"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2028</a:t>
            </a:r>
          </a:p>
        </p:txBody>
      </p:sp>
      <p:sp>
        <p:nvSpPr>
          <p:cNvPr id="23" name="TextBox 23"/>
          <p:cNvSpPr txBox="1"/>
          <p:nvPr/>
        </p:nvSpPr>
        <p:spPr>
          <a:xfrm>
            <a:off x="13866320" y="5233903"/>
            <a:ext cx="824321"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2029</a:t>
            </a:r>
          </a:p>
        </p:txBody>
      </p:sp>
      <p:sp>
        <p:nvSpPr>
          <p:cNvPr id="24" name="TextBox 24"/>
          <p:cNvSpPr txBox="1"/>
          <p:nvPr/>
        </p:nvSpPr>
        <p:spPr>
          <a:xfrm>
            <a:off x="15376441" y="5233903"/>
            <a:ext cx="741776"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2030</a:t>
            </a:r>
          </a:p>
        </p:txBody>
      </p:sp>
      <p:sp>
        <p:nvSpPr>
          <p:cNvPr id="25" name="TextBox 25"/>
          <p:cNvSpPr txBox="1"/>
          <p:nvPr/>
        </p:nvSpPr>
        <p:spPr>
          <a:xfrm>
            <a:off x="16893097" y="5233903"/>
            <a:ext cx="741776" cy="333425"/>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Effra 1" panose="020B0604020202020204" charset="0"/>
                <a:ea typeface="Arimo"/>
                <a:cs typeface="Arimo"/>
                <a:sym typeface="Arimo"/>
              </a:rPr>
              <a:t>2031</a:t>
            </a:r>
          </a:p>
        </p:txBody>
      </p:sp>
      <p:sp>
        <p:nvSpPr>
          <p:cNvPr id="28" name="TextBox 5">
            <a:extLst>
              <a:ext uri="{FF2B5EF4-FFF2-40B4-BE49-F238E27FC236}">
                <a16:creationId xmlns:a16="http://schemas.microsoft.com/office/drawing/2014/main" id="{FB55C540-AA8D-AC29-6B1A-C8DB08CE6FBF}"/>
              </a:ext>
            </a:extLst>
          </p:cNvPr>
          <p:cNvSpPr txBox="1"/>
          <p:nvPr/>
        </p:nvSpPr>
        <p:spPr>
          <a:xfrm>
            <a:off x="-233380" y="2633568"/>
            <a:ext cx="18724798" cy="7845582"/>
          </a:xfrm>
          <a:prstGeom prst="rect">
            <a:avLst/>
          </a:prstGeom>
        </p:spPr>
        <p:txBody>
          <a:bodyPr lIns="50800" tIns="50800" rIns="50800" bIns="50800" rtlCol="0" anchor="ctr"/>
          <a:lstStyle/>
          <a:p>
            <a:pPr algn="ctr" rtl="0">
              <a:lnSpc>
                <a:spcPts val="2100"/>
              </a:lnSpc>
            </a:pPr>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0" y="6340507"/>
            <a:ext cx="18288000" cy="3946493"/>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p:cNvGrpSpPr/>
          <p:nvPr/>
        </p:nvGrpSpPr>
        <p:grpSpPr>
          <a:xfrm>
            <a:off x="2488532" y="4914063"/>
            <a:ext cx="5073204" cy="2334341"/>
            <a:chOff x="0" y="0"/>
            <a:chExt cx="6764272" cy="3112454"/>
          </a:xfrm>
        </p:grpSpPr>
        <p:sp>
          <p:nvSpPr>
            <p:cNvPr id="4" name="Freeform 4"/>
            <p:cNvSpPr/>
            <p:nvPr/>
          </p:nvSpPr>
          <p:spPr>
            <a:xfrm>
              <a:off x="0" y="0"/>
              <a:ext cx="6764274" cy="3112476"/>
            </a:xfrm>
            <a:custGeom>
              <a:avLst/>
              <a:gdLst/>
              <a:ahLst/>
              <a:cxnLst/>
              <a:rect l="l" t="t" r="r" b="b"/>
              <a:pathLst>
                <a:path w="6764274" h="3112476">
                  <a:moveTo>
                    <a:pt x="154559" y="0"/>
                  </a:moveTo>
                  <a:lnTo>
                    <a:pt x="6609715" y="0"/>
                  </a:lnTo>
                  <a:cubicBezTo>
                    <a:pt x="6695059" y="0"/>
                    <a:pt x="6764274" y="90372"/>
                    <a:pt x="6764274" y="202082"/>
                  </a:cubicBezTo>
                  <a:lnTo>
                    <a:pt x="6764274" y="2910427"/>
                  </a:lnTo>
                  <a:cubicBezTo>
                    <a:pt x="6764274" y="3021823"/>
                    <a:pt x="6695059" y="3112476"/>
                    <a:pt x="6609715" y="3112476"/>
                  </a:cubicBezTo>
                  <a:lnTo>
                    <a:pt x="154559" y="3112476"/>
                  </a:lnTo>
                  <a:cubicBezTo>
                    <a:pt x="69215" y="3112476"/>
                    <a:pt x="0" y="3022137"/>
                    <a:pt x="0" y="2910427"/>
                  </a:cubicBezTo>
                  <a:lnTo>
                    <a:pt x="0" y="202082"/>
                  </a:lnTo>
                  <a:cubicBezTo>
                    <a:pt x="0" y="90372"/>
                    <a:pt x="69215" y="0"/>
                    <a:pt x="154559" y="0"/>
                  </a:cubicBezTo>
                  <a:close/>
                </a:path>
              </a:pathLst>
            </a:custGeom>
            <a:solidFill>
              <a:srgbClr val="E68574"/>
            </a:solidFill>
          </p:spPr>
          <p:txBody>
            <a:bodyPr/>
            <a:lstStyle/>
            <a:p>
              <a:endParaRPr lang="x-es-XL"/>
            </a:p>
          </p:txBody>
        </p:sp>
      </p:grpSp>
      <p:grpSp>
        <p:nvGrpSpPr>
          <p:cNvPr id="5" name="Group 5"/>
          <p:cNvGrpSpPr/>
          <p:nvPr/>
        </p:nvGrpSpPr>
        <p:grpSpPr>
          <a:xfrm>
            <a:off x="10348159" y="4914063"/>
            <a:ext cx="5073204" cy="2334341"/>
            <a:chOff x="0" y="0"/>
            <a:chExt cx="6764272" cy="3112454"/>
          </a:xfrm>
        </p:grpSpPr>
        <p:sp>
          <p:nvSpPr>
            <p:cNvPr id="6" name="Freeform 6"/>
            <p:cNvSpPr/>
            <p:nvPr/>
          </p:nvSpPr>
          <p:spPr>
            <a:xfrm>
              <a:off x="0" y="0"/>
              <a:ext cx="6764274" cy="3112475"/>
            </a:xfrm>
            <a:custGeom>
              <a:avLst/>
              <a:gdLst/>
              <a:ahLst/>
              <a:cxnLst/>
              <a:rect l="l" t="t" r="r" b="b"/>
              <a:pathLst>
                <a:path w="6764274" h="3112475">
                  <a:moveTo>
                    <a:pt x="154559" y="0"/>
                  </a:moveTo>
                  <a:lnTo>
                    <a:pt x="6609715" y="0"/>
                  </a:lnTo>
                  <a:cubicBezTo>
                    <a:pt x="6695059" y="0"/>
                    <a:pt x="6764274" y="90372"/>
                    <a:pt x="6764274" y="202082"/>
                  </a:cubicBezTo>
                  <a:lnTo>
                    <a:pt x="6764274" y="2910424"/>
                  </a:lnTo>
                  <a:cubicBezTo>
                    <a:pt x="6764274" y="3021820"/>
                    <a:pt x="6695059" y="3112475"/>
                    <a:pt x="6609715" y="3112475"/>
                  </a:cubicBezTo>
                  <a:lnTo>
                    <a:pt x="154559" y="3112475"/>
                  </a:lnTo>
                  <a:cubicBezTo>
                    <a:pt x="69215" y="3112475"/>
                    <a:pt x="0" y="3022134"/>
                    <a:pt x="0" y="2910424"/>
                  </a:cubicBezTo>
                  <a:lnTo>
                    <a:pt x="0" y="202082"/>
                  </a:lnTo>
                  <a:cubicBezTo>
                    <a:pt x="0" y="90372"/>
                    <a:pt x="69215" y="0"/>
                    <a:pt x="154559" y="0"/>
                  </a:cubicBezTo>
                  <a:close/>
                </a:path>
              </a:pathLst>
            </a:custGeom>
            <a:solidFill>
              <a:srgbClr val="E68574"/>
            </a:solidFill>
          </p:spPr>
          <p:txBody>
            <a:bodyPr/>
            <a:lstStyle/>
            <a:p>
              <a:endParaRPr lang="x-es-XL"/>
            </a:p>
          </p:txBody>
        </p:sp>
      </p:grpSp>
      <p:sp>
        <p:nvSpPr>
          <p:cNvPr id="7" name="Freeform 7"/>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x-es-XL"/>
          </a:p>
        </p:txBody>
      </p:sp>
      <p:sp>
        <p:nvSpPr>
          <p:cNvPr id="8" name="Freeform 8"/>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x-es-XL"/>
          </a:p>
        </p:txBody>
      </p:sp>
      <p:grpSp>
        <p:nvGrpSpPr>
          <p:cNvPr id="9" name="Group 9"/>
          <p:cNvGrpSpPr/>
          <p:nvPr/>
        </p:nvGrpSpPr>
        <p:grpSpPr>
          <a:xfrm>
            <a:off x="15738227" y="542156"/>
            <a:ext cx="596649" cy="973088"/>
            <a:chOff x="0" y="0"/>
            <a:chExt cx="795532" cy="1297451"/>
          </a:xfrm>
        </p:grpSpPr>
        <p:sp>
          <p:nvSpPr>
            <p:cNvPr id="10" name="Freeform 10"/>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x-es-XL"/>
            </a:p>
          </p:txBody>
        </p:sp>
      </p:grpSp>
      <p:sp>
        <p:nvSpPr>
          <p:cNvPr id="11" name="Freeform 11"/>
          <p:cNvSpPr/>
          <p:nvPr/>
        </p:nvSpPr>
        <p:spPr>
          <a:xfrm>
            <a:off x="2866635" y="5228743"/>
            <a:ext cx="1807809" cy="1771653"/>
          </a:xfrm>
          <a:custGeom>
            <a:avLst/>
            <a:gdLst/>
            <a:ahLst/>
            <a:cxnLst/>
            <a:rect l="l" t="t" r="r" b="b"/>
            <a:pathLst>
              <a:path w="1807809" h="1771653">
                <a:moveTo>
                  <a:pt x="0" y="0"/>
                </a:moveTo>
                <a:lnTo>
                  <a:pt x="1807809" y="0"/>
                </a:lnTo>
                <a:lnTo>
                  <a:pt x="1807809" y="1771653"/>
                </a:lnTo>
                <a:lnTo>
                  <a:pt x="0" y="17716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sp>
        <p:nvSpPr>
          <p:cNvPr id="12" name="TextBox 12"/>
          <p:cNvSpPr txBox="1"/>
          <p:nvPr/>
        </p:nvSpPr>
        <p:spPr>
          <a:xfrm>
            <a:off x="3003496" y="3597538"/>
            <a:ext cx="4043276" cy="1274445"/>
          </a:xfrm>
          <a:prstGeom prst="rect">
            <a:avLst/>
          </a:prstGeom>
        </p:spPr>
        <p:txBody>
          <a:bodyPr lIns="0" tIns="0" rIns="0" bIns="0" rtlCol="0" anchor="t">
            <a:spAutoFit/>
          </a:bodyPr>
          <a:lstStyle/>
          <a:p>
            <a:pPr algn="ctr" rtl="0">
              <a:lnSpc>
                <a:spcPts val="4800"/>
              </a:lnSpc>
            </a:pPr>
            <a:r>
              <a:rPr lang="x-es-XL" sz="4800" b="0" i="1" u="none" baseline="0" dirty="0">
                <a:solidFill>
                  <a:srgbClr val="FFFFFF"/>
                </a:solidFill>
                <a:latin typeface="Effra 1" panose="020B0604020202020204" charset="0"/>
                <a:ea typeface="Arimo Italics"/>
                <a:cs typeface="Arimo Italics"/>
                <a:sym typeface="Arimo Italics"/>
              </a:rPr>
              <a:t>Premios Vive Tu Sueño</a:t>
            </a:r>
          </a:p>
        </p:txBody>
      </p:sp>
      <p:sp>
        <p:nvSpPr>
          <p:cNvPr id="13" name="TextBox 13"/>
          <p:cNvSpPr txBox="1"/>
          <p:nvPr/>
        </p:nvSpPr>
        <p:spPr>
          <a:xfrm>
            <a:off x="9461460" y="3593967"/>
            <a:ext cx="6846603" cy="1231106"/>
          </a:xfrm>
          <a:prstGeom prst="rect">
            <a:avLst/>
          </a:prstGeom>
        </p:spPr>
        <p:txBody>
          <a:bodyPr wrap="square" lIns="0" tIns="0" rIns="0" bIns="0" rtlCol="0" anchor="t">
            <a:spAutoFit/>
          </a:bodyPr>
          <a:lstStyle/>
          <a:p>
            <a:pPr algn="ctr" rtl="0">
              <a:lnSpc>
                <a:spcPts val="4800"/>
              </a:lnSpc>
            </a:pPr>
            <a:r>
              <a:rPr lang="x-es-XL" sz="4800" b="0" i="0" u="none" baseline="0" dirty="0">
                <a:solidFill>
                  <a:srgbClr val="FFFFFF"/>
                </a:solidFill>
                <a:latin typeface="Effra 1" panose="020B0604020202020204" charset="0"/>
                <a:ea typeface="Arimo"/>
                <a:cs typeface="Arimo"/>
                <a:sym typeface="Arimo"/>
              </a:rPr>
              <a:t>Proyectos para acelerar </a:t>
            </a:r>
          </a:p>
          <a:p>
            <a:pPr algn="ctr" rtl="0">
              <a:lnSpc>
                <a:spcPts val="4800"/>
              </a:lnSpc>
            </a:pPr>
            <a:r>
              <a:rPr lang="x-es-XL" sz="4800" b="0" i="0" u="none" baseline="0" dirty="0">
                <a:solidFill>
                  <a:srgbClr val="FFFFFF"/>
                </a:solidFill>
                <a:latin typeface="Effra 1" panose="020B0604020202020204" charset="0"/>
                <a:ea typeface="Arimo"/>
                <a:cs typeface="Arimo"/>
                <a:sym typeface="Arimo"/>
              </a:rPr>
              <a:t>nuestra Gran Meta</a:t>
            </a:r>
          </a:p>
        </p:txBody>
      </p:sp>
      <p:sp>
        <p:nvSpPr>
          <p:cNvPr id="14" name="TextBox 14"/>
          <p:cNvSpPr txBox="1"/>
          <p:nvPr/>
        </p:nvSpPr>
        <p:spPr>
          <a:xfrm>
            <a:off x="1843314" y="504620"/>
            <a:ext cx="13011429" cy="2517997"/>
          </a:xfrm>
          <a:prstGeom prst="rect">
            <a:avLst/>
          </a:prstGeom>
        </p:spPr>
        <p:txBody>
          <a:bodyPr wrap="square" lIns="0" tIns="0" rIns="0" bIns="0" rtlCol="0" anchor="t">
            <a:spAutoFit/>
          </a:bodyPr>
          <a:lstStyle/>
          <a:p>
            <a:pPr algn="ctr" rtl="0">
              <a:lnSpc>
                <a:spcPts val="7599"/>
              </a:lnSpc>
            </a:pPr>
            <a:r>
              <a:rPr lang="x-es-XL" sz="6600" b="0" i="0" u="none" baseline="0" dirty="0">
                <a:solidFill>
                  <a:srgbClr val="F5EFEB"/>
                </a:solidFill>
                <a:latin typeface="Effra 1"/>
                <a:ea typeface="Effra 1"/>
                <a:cs typeface="Effra 1"/>
                <a:sym typeface="Effra 1"/>
              </a:rPr>
              <a:t>Aumentos anuales para alcanzar la </a:t>
            </a:r>
          </a:p>
          <a:p>
            <a:pPr algn="ctr" rtl="0">
              <a:lnSpc>
                <a:spcPts val="13200"/>
              </a:lnSpc>
            </a:pPr>
            <a:r>
              <a:rPr lang="x-es-XL" sz="8800" b="0" i="0" u="none" baseline="0" dirty="0">
                <a:solidFill>
                  <a:srgbClr val="F69170"/>
                </a:solidFill>
                <a:latin typeface="Effra 1"/>
                <a:ea typeface="Effra 1"/>
                <a:cs typeface="Effra 1"/>
                <a:sym typeface="Effra 1"/>
              </a:rPr>
              <a:t>GRAN META</a:t>
            </a:r>
          </a:p>
        </p:txBody>
      </p:sp>
      <p:sp>
        <p:nvSpPr>
          <p:cNvPr id="15" name="TextBox 15"/>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6" name="Freeform 16"/>
          <p:cNvSpPr/>
          <p:nvPr/>
        </p:nvSpPr>
        <p:spPr>
          <a:xfrm>
            <a:off x="10746915" y="5156955"/>
            <a:ext cx="1807809" cy="1771653"/>
          </a:xfrm>
          <a:custGeom>
            <a:avLst/>
            <a:gdLst/>
            <a:ahLst/>
            <a:cxnLst/>
            <a:rect l="l" t="t" r="r" b="b"/>
            <a:pathLst>
              <a:path w="1807809" h="1771653">
                <a:moveTo>
                  <a:pt x="0" y="0"/>
                </a:moveTo>
                <a:lnTo>
                  <a:pt x="1807809" y="0"/>
                </a:lnTo>
                <a:lnTo>
                  <a:pt x="1807809" y="1771653"/>
                </a:lnTo>
                <a:lnTo>
                  <a:pt x="0" y="17716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sp>
        <p:nvSpPr>
          <p:cNvPr id="18" name="TextBox 18"/>
          <p:cNvSpPr txBox="1"/>
          <p:nvPr/>
        </p:nvSpPr>
        <p:spPr>
          <a:xfrm>
            <a:off x="12554723" y="5228743"/>
            <a:ext cx="2866641" cy="1562031"/>
          </a:xfrm>
          <a:prstGeom prst="rect">
            <a:avLst/>
          </a:prstGeom>
        </p:spPr>
        <p:txBody>
          <a:bodyPr wrap="square" lIns="0" tIns="0" rIns="0" bIns="0" rtlCol="0" anchor="t">
            <a:spAutoFit/>
          </a:bodyPr>
          <a:lstStyle/>
          <a:p>
            <a:pPr algn="ctr" rtl="0">
              <a:lnSpc>
                <a:spcPts val="13159"/>
              </a:lnSpc>
            </a:pPr>
            <a:r>
              <a:rPr lang="x-es-XL" sz="9399" b="0" i="0" u="none" baseline="0">
                <a:solidFill>
                  <a:srgbClr val="FFFFFF"/>
                </a:solidFill>
                <a:latin typeface="Effra 1"/>
                <a:ea typeface="Effra 1"/>
                <a:cs typeface="Effra 1"/>
                <a:sym typeface="Effra 1"/>
              </a:rPr>
              <a:t>10 %</a:t>
            </a:r>
          </a:p>
        </p:txBody>
      </p:sp>
      <p:sp>
        <p:nvSpPr>
          <p:cNvPr id="19" name="TextBox 19"/>
          <p:cNvSpPr txBox="1"/>
          <p:nvPr/>
        </p:nvSpPr>
        <p:spPr>
          <a:xfrm>
            <a:off x="1572403" y="7562286"/>
            <a:ext cx="6905462" cy="553293"/>
          </a:xfrm>
          <a:prstGeom prst="rect">
            <a:avLst/>
          </a:prstGeom>
        </p:spPr>
        <p:txBody>
          <a:bodyPr lIns="0" tIns="0" rIns="0" bIns="0" rtlCol="0" anchor="t">
            <a:spAutoFit/>
          </a:bodyPr>
          <a:lstStyle/>
          <a:p>
            <a:pPr algn="ctr" rtl="0">
              <a:lnSpc>
                <a:spcPts val="4200"/>
              </a:lnSpc>
            </a:pPr>
            <a:r>
              <a:rPr lang="x-es-XL" sz="4800" b="1" i="0" u="none" baseline="0">
                <a:solidFill>
                  <a:srgbClr val="293374"/>
                </a:solidFill>
                <a:latin typeface="Effra 1"/>
                <a:ea typeface="Effra 1"/>
                <a:cs typeface="Effra 1"/>
                <a:sym typeface="Effra 1"/>
              </a:rPr>
              <a:t>30 000</a:t>
            </a:r>
            <a:r>
              <a:rPr lang="x-es-XL" sz="4200" b="0" i="0" u="none" baseline="0">
                <a:solidFill>
                  <a:srgbClr val="293374"/>
                </a:solidFill>
                <a:latin typeface="Effra 1"/>
                <a:ea typeface="Effra 1"/>
                <a:cs typeface="Effra 1"/>
                <a:sym typeface="Effra 1"/>
              </a:rPr>
              <a:t> </a:t>
            </a:r>
            <a:r>
              <a:rPr lang="x-es-XL" sz="4800" b="0" i="0" u="none" baseline="0">
                <a:solidFill>
                  <a:srgbClr val="293374"/>
                </a:solidFill>
                <a:latin typeface="Effra 1"/>
                <a:ea typeface="Effra 1"/>
                <a:cs typeface="Effra 1"/>
                <a:sym typeface="Effra 1"/>
              </a:rPr>
              <a:t>beneficiarias</a:t>
            </a:r>
            <a:endParaRPr lang="x-es-XL" sz="4200" dirty="0">
              <a:solidFill>
                <a:srgbClr val="293374"/>
              </a:solidFill>
              <a:latin typeface="Effra 1"/>
              <a:ea typeface="Effra 1"/>
              <a:cs typeface="Effra 1"/>
              <a:sym typeface="Effra 1"/>
            </a:endParaRPr>
          </a:p>
        </p:txBody>
      </p:sp>
      <p:sp>
        <p:nvSpPr>
          <p:cNvPr id="20" name="TextBox 20"/>
          <p:cNvSpPr txBox="1"/>
          <p:nvPr/>
        </p:nvSpPr>
        <p:spPr>
          <a:xfrm>
            <a:off x="9506857" y="7522453"/>
            <a:ext cx="6905462" cy="571951"/>
          </a:xfrm>
          <a:prstGeom prst="rect">
            <a:avLst/>
          </a:prstGeom>
        </p:spPr>
        <p:txBody>
          <a:bodyPr lIns="0" tIns="0" rIns="0" bIns="0" rtlCol="0" anchor="t">
            <a:spAutoFit/>
          </a:bodyPr>
          <a:lstStyle/>
          <a:p>
            <a:pPr algn="ctr" rtl="0">
              <a:lnSpc>
                <a:spcPts val="4200"/>
              </a:lnSpc>
            </a:pPr>
            <a:r>
              <a:rPr lang="x-es-XL" sz="4800" b="1" i="0" u="none" baseline="0">
                <a:solidFill>
                  <a:srgbClr val="293374"/>
                </a:solidFill>
                <a:latin typeface="Effra 1"/>
                <a:ea typeface="Effra 1"/>
                <a:cs typeface="Effra 1"/>
                <a:sym typeface="Effra 1"/>
              </a:rPr>
              <a:t>150 000</a:t>
            </a:r>
            <a:r>
              <a:rPr lang="x-es-XL" sz="4200" b="0" i="0" u="none" baseline="0">
                <a:solidFill>
                  <a:srgbClr val="293374"/>
                </a:solidFill>
                <a:latin typeface="Effra 1"/>
                <a:ea typeface="Effra 1"/>
                <a:cs typeface="Effra 1"/>
                <a:sym typeface="Effra 1"/>
              </a:rPr>
              <a:t> </a:t>
            </a:r>
            <a:r>
              <a:rPr lang="x-es-XL" sz="4800" b="0" i="0" u="none" baseline="0">
                <a:solidFill>
                  <a:srgbClr val="293374"/>
                </a:solidFill>
                <a:latin typeface="Effra 1"/>
                <a:ea typeface="Effra 1"/>
                <a:cs typeface="Effra 1"/>
                <a:sym typeface="Effra 1"/>
              </a:rPr>
              <a:t>participantes</a:t>
            </a:r>
            <a:endParaRPr lang="x-es-XL" sz="4200" dirty="0">
              <a:solidFill>
                <a:srgbClr val="293374"/>
              </a:solidFill>
              <a:latin typeface="Effra 1"/>
              <a:ea typeface="Effra 1"/>
              <a:cs typeface="Effra 1"/>
              <a:sym typeface="Effra 1"/>
            </a:endParaRPr>
          </a:p>
        </p:txBody>
      </p:sp>
      <p:sp>
        <p:nvSpPr>
          <p:cNvPr id="21" name="TextBox 18">
            <a:extLst>
              <a:ext uri="{FF2B5EF4-FFF2-40B4-BE49-F238E27FC236}">
                <a16:creationId xmlns:a16="http://schemas.microsoft.com/office/drawing/2014/main" id="{AD8C7E2F-2792-90A0-1BC1-E79948BA293A}"/>
              </a:ext>
            </a:extLst>
          </p:cNvPr>
          <p:cNvSpPr txBox="1"/>
          <p:nvPr/>
        </p:nvSpPr>
        <p:spPr>
          <a:xfrm>
            <a:off x="4634334" y="5300225"/>
            <a:ext cx="2866641" cy="1562031"/>
          </a:xfrm>
          <a:prstGeom prst="rect">
            <a:avLst/>
          </a:prstGeom>
        </p:spPr>
        <p:txBody>
          <a:bodyPr wrap="square" lIns="0" tIns="0" rIns="0" bIns="0" rtlCol="0" anchor="t">
            <a:spAutoFit/>
          </a:bodyPr>
          <a:lstStyle/>
          <a:p>
            <a:pPr algn="ctr" rtl="0">
              <a:lnSpc>
                <a:spcPts val="13159"/>
              </a:lnSpc>
            </a:pPr>
            <a:r>
              <a:rPr lang="x-es-XL" sz="9399" b="0" i="0" u="none" baseline="0">
                <a:solidFill>
                  <a:srgbClr val="FFFFFF"/>
                </a:solidFill>
                <a:latin typeface="Effra 1"/>
                <a:ea typeface="Effra 1"/>
                <a:cs typeface="Effra 1"/>
                <a:sym typeface="Effra 1"/>
              </a:rPr>
              <a:t>10 %</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0" y="433660"/>
            <a:ext cx="18288000" cy="4819293"/>
          </a:xfrm>
          <a:custGeom>
            <a:avLst/>
            <a:gdLst/>
            <a:ahLst/>
            <a:cxnLst/>
            <a:rect l="l" t="t" r="r" b="b"/>
            <a:pathLst>
              <a:path w="18288000" h="4819293">
                <a:moveTo>
                  <a:pt x="0" y="0"/>
                </a:moveTo>
                <a:lnTo>
                  <a:pt x="18288000" y="0"/>
                </a:lnTo>
                <a:lnTo>
                  <a:pt x="18288000" y="4819293"/>
                </a:lnTo>
                <a:lnTo>
                  <a:pt x="0" y="4819293"/>
                </a:lnTo>
                <a:lnTo>
                  <a:pt x="0" y="0"/>
                </a:lnTo>
                <a:close/>
              </a:path>
            </a:pathLst>
          </a:custGeom>
          <a:blipFill>
            <a:blip r:embed="rId3">
              <a:extLst>
                <a:ext uri="{96DAC541-7B7A-43D3-8B79-37D633B846F1}">
                  <asvg:svgBlip xmlns:asvg="http://schemas.microsoft.com/office/drawing/2016/SVG/main" r:embed="rId4"/>
                </a:ext>
              </a:extLst>
            </a:blip>
            <a:stretch>
              <a:fillRect b="-8978"/>
            </a:stretch>
          </a:blipFill>
        </p:spPr>
        <p:txBody>
          <a:bodyPr/>
          <a:lstStyle/>
          <a:p>
            <a:endParaRPr lang="x-es-XL"/>
          </a:p>
        </p:txBody>
      </p:sp>
      <p:sp>
        <p:nvSpPr>
          <p:cNvPr id="3" name="Freeform 3"/>
          <p:cNvSpPr/>
          <p:nvPr/>
        </p:nvSpPr>
        <p:spPr>
          <a:xfrm>
            <a:off x="16455703" y="9799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x-es-XL"/>
          </a:p>
        </p:txBody>
      </p:sp>
      <p:grpSp>
        <p:nvGrpSpPr>
          <p:cNvPr id="4" name="Group 4"/>
          <p:cNvGrpSpPr/>
          <p:nvPr/>
        </p:nvGrpSpPr>
        <p:grpSpPr>
          <a:xfrm>
            <a:off x="15738227" y="6564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7"/>
              <a:stretch>
                <a:fillRect l="-86" r="-87" b="-1"/>
              </a:stretch>
            </a:blipFill>
          </p:spPr>
          <p:txBody>
            <a:bodyPr/>
            <a:lstStyle/>
            <a:p>
              <a:endParaRPr lang="x-es-XL"/>
            </a:p>
          </p:txBody>
        </p:sp>
      </p:grpSp>
      <p:sp>
        <p:nvSpPr>
          <p:cNvPr id="6" name="Freeform 6"/>
          <p:cNvSpPr/>
          <p:nvPr/>
        </p:nvSpPr>
        <p:spPr>
          <a:xfrm>
            <a:off x="612812"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7" name="Freeform 7"/>
          <p:cNvSpPr/>
          <p:nvPr/>
        </p:nvSpPr>
        <p:spPr>
          <a:xfrm>
            <a:off x="6573766"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8" name="Freeform 8"/>
          <p:cNvSpPr/>
          <p:nvPr/>
        </p:nvSpPr>
        <p:spPr>
          <a:xfrm>
            <a:off x="12508123" y="4790365"/>
            <a:ext cx="4902543" cy="330278"/>
          </a:xfrm>
          <a:custGeom>
            <a:avLst/>
            <a:gdLst/>
            <a:ahLst/>
            <a:cxnLst/>
            <a:rect l="l" t="t" r="r" b="b"/>
            <a:pathLst>
              <a:path w="4902543" h="330278">
                <a:moveTo>
                  <a:pt x="0" y="0"/>
                </a:moveTo>
                <a:lnTo>
                  <a:pt x="4902543" y="0"/>
                </a:lnTo>
                <a:lnTo>
                  <a:pt x="4902543" y="330278"/>
                </a:lnTo>
                <a:lnTo>
                  <a:pt x="0" y="330278"/>
                </a:lnTo>
                <a:lnTo>
                  <a:pt x="0" y="0"/>
                </a:lnTo>
                <a:close/>
              </a:path>
            </a:pathLst>
          </a:custGeom>
          <a:blipFill>
            <a:blip r:embed="rId8">
              <a:extLst>
                <a:ext uri="{96DAC541-7B7A-43D3-8B79-37D633B846F1}">
                  <asvg:svgBlip xmlns:asvg="http://schemas.microsoft.com/office/drawing/2016/SVG/main" r:embed="rId9"/>
                </a:ext>
              </a:extLst>
            </a:blip>
            <a:stretch>
              <a:fillRect r="-28321"/>
            </a:stretch>
          </a:blipFill>
        </p:spPr>
        <p:txBody>
          <a:bodyPr/>
          <a:lstStyle/>
          <a:p>
            <a:endParaRPr lang="x-es-XL"/>
          </a:p>
        </p:txBody>
      </p:sp>
      <p:sp>
        <p:nvSpPr>
          <p:cNvPr id="9" name="Freeform 9"/>
          <p:cNvSpPr/>
          <p:nvPr/>
        </p:nvSpPr>
        <p:spPr>
          <a:xfrm>
            <a:off x="16036551" y="3667511"/>
            <a:ext cx="2454867" cy="1475989"/>
          </a:xfrm>
          <a:custGeom>
            <a:avLst/>
            <a:gdLst/>
            <a:ahLst/>
            <a:cxnLst/>
            <a:rect l="l" t="t" r="r" b="b"/>
            <a:pathLst>
              <a:path w="2454867" h="1475989">
                <a:moveTo>
                  <a:pt x="0" y="0"/>
                </a:moveTo>
                <a:lnTo>
                  <a:pt x="2454868" y="0"/>
                </a:lnTo>
                <a:lnTo>
                  <a:pt x="2454868" y="1475989"/>
                </a:lnTo>
                <a:lnTo>
                  <a:pt x="0" y="14759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grpSp>
        <p:nvGrpSpPr>
          <p:cNvPr id="10" name="Group 10"/>
          <p:cNvGrpSpPr/>
          <p:nvPr/>
        </p:nvGrpSpPr>
        <p:grpSpPr>
          <a:xfrm>
            <a:off x="0" y="5270416"/>
            <a:ext cx="18288000" cy="5001328"/>
            <a:chOff x="0" y="0"/>
            <a:chExt cx="2972108" cy="812800"/>
          </a:xfrm>
        </p:grpSpPr>
        <p:sp>
          <p:nvSpPr>
            <p:cNvPr id="11" name="Freeform 11"/>
            <p:cNvSpPr/>
            <p:nvPr/>
          </p:nvSpPr>
          <p:spPr>
            <a:xfrm flipH="1">
              <a:off x="0" y="0"/>
              <a:ext cx="2972108" cy="812800"/>
            </a:xfrm>
            <a:custGeom>
              <a:avLst/>
              <a:gdLst/>
              <a:ahLst/>
              <a:cxnLst/>
              <a:rect l="l" t="t" r="r" b="b"/>
              <a:pathLst>
                <a:path w="2972108" h="812800">
                  <a:moveTo>
                    <a:pt x="2972108" y="0"/>
                  </a:moveTo>
                  <a:lnTo>
                    <a:pt x="0" y="0"/>
                  </a:lnTo>
                  <a:lnTo>
                    <a:pt x="0" y="812800"/>
                  </a:lnTo>
                  <a:lnTo>
                    <a:pt x="2972108" y="812800"/>
                  </a:lnTo>
                  <a:close/>
                </a:path>
              </a:pathLst>
            </a:custGeom>
            <a:blipFill>
              <a:blip r:embed="rId12">
                <a:alphaModFix amt="47000"/>
              </a:blip>
              <a:stretch>
                <a:fillRect t="-80900" b="-62722"/>
              </a:stretch>
            </a:blipFill>
          </p:spPr>
          <p:txBody>
            <a:bodyPr/>
            <a:lstStyle/>
            <a:p>
              <a:endParaRPr lang="x-es-XL"/>
            </a:p>
          </p:txBody>
        </p:sp>
      </p:grpSp>
      <p:sp>
        <p:nvSpPr>
          <p:cNvPr id="12" name="TextBox 12"/>
          <p:cNvSpPr txBox="1"/>
          <p:nvPr/>
        </p:nvSpPr>
        <p:spPr>
          <a:xfrm>
            <a:off x="5001328" y="5233903"/>
            <a:ext cx="756412"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2023</a:t>
            </a:r>
          </a:p>
        </p:txBody>
      </p:sp>
      <p:sp>
        <p:nvSpPr>
          <p:cNvPr id="13" name="TextBox 13"/>
          <p:cNvSpPr txBox="1"/>
          <p:nvPr/>
        </p:nvSpPr>
        <p:spPr>
          <a:xfrm>
            <a:off x="6363682" y="5251366"/>
            <a:ext cx="825957"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2024</a:t>
            </a:r>
          </a:p>
        </p:txBody>
      </p:sp>
      <p:sp>
        <p:nvSpPr>
          <p:cNvPr id="14" name="TextBox 14"/>
          <p:cNvSpPr txBox="1"/>
          <p:nvPr/>
        </p:nvSpPr>
        <p:spPr>
          <a:xfrm>
            <a:off x="1242052" y="1247775"/>
            <a:ext cx="13214177" cy="1906905"/>
          </a:xfrm>
          <a:prstGeom prst="rect">
            <a:avLst/>
          </a:prstGeom>
        </p:spPr>
        <p:txBody>
          <a:bodyPr wrap="square" lIns="0" tIns="0" rIns="0" bIns="0" rtlCol="0" anchor="t">
            <a:spAutoFit/>
          </a:bodyPr>
          <a:lstStyle/>
          <a:p>
            <a:pPr algn="l" rtl="0">
              <a:lnSpc>
                <a:spcPts val="7200"/>
              </a:lnSpc>
            </a:pPr>
            <a:r>
              <a:rPr lang="x-es-XL" sz="6600" b="0" i="0" u="none" baseline="0" dirty="0">
                <a:solidFill>
                  <a:srgbClr val="F69170"/>
                </a:solidFill>
                <a:latin typeface="Effra 1" panose="020B0604020202020204" charset="0"/>
                <a:ea typeface="Arimo"/>
                <a:cs typeface="Arimo"/>
                <a:sym typeface="Arimo"/>
              </a:rPr>
              <a:t>¿Qué porcentaje debemos aumentar cada año?</a:t>
            </a:r>
          </a:p>
        </p:txBody>
      </p:sp>
      <p:sp>
        <p:nvSpPr>
          <p:cNvPr id="15" name="TextBox 15"/>
          <p:cNvSpPr txBox="1"/>
          <p:nvPr/>
        </p:nvSpPr>
        <p:spPr>
          <a:xfrm>
            <a:off x="1267555" y="3524156"/>
            <a:ext cx="12699783" cy="531236"/>
          </a:xfrm>
          <a:prstGeom prst="rect">
            <a:avLst/>
          </a:prstGeom>
        </p:spPr>
        <p:txBody>
          <a:bodyPr lIns="0" tIns="0" rIns="0" bIns="0" rtlCol="0" anchor="t">
            <a:spAutoFit/>
          </a:bodyPr>
          <a:lstStyle/>
          <a:p>
            <a:pPr algn="l" rtl="0">
              <a:lnSpc>
                <a:spcPts val="4079"/>
              </a:lnSpc>
            </a:pPr>
            <a:r>
              <a:rPr lang="x-es-XL" sz="4400" b="0" i="0" u="none" baseline="0">
                <a:solidFill>
                  <a:srgbClr val="F5EFEB"/>
                </a:solidFill>
                <a:latin typeface="Effra 1" panose="020B0604020202020204" charset="0"/>
                <a:ea typeface="Arimo"/>
                <a:cs typeface="Arimo"/>
                <a:sym typeface="Arimo"/>
              </a:rPr>
              <a:t>Objetivos para </a:t>
            </a:r>
            <a:r>
              <a:rPr lang="x-es-XL" sz="4400" b="0" i="1" u="none" baseline="0">
                <a:solidFill>
                  <a:srgbClr val="F5EFEB"/>
                </a:solidFill>
                <a:latin typeface="Effra 1" panose="020B0604020202020204" charset="0"/>
                <a:ea typeface="Arimo Italics"/>
                <a:cs typeface="Arimo Italics"/>
                <a:sym typeface="Arimo Italics"/>
              </a:rPr>
              <a:t>Suéñalo, Puedes Lograrlo</a:t>
            </a:r>
            <a:endParaRPr lang="x-es-XL" sz="4400" dirty="0">
              <a:solidFill>
                <a:srgbClr val="F5EFEB"/>
              </a:solidFill>
              <a:latin typeface="Effra 1" panose="020B0604020202020204" charset="0"/>
              <a:ea typeface="Arimo"/>
              <a:cs typeface="Arimo"/>
              <a:sym typeface="Arimo"/>
            </a:endParaRPr>
          </a:p>
        </p:txBody>
      </p:sp>
      <p:sp>
        <p:nvSpPr>
          <p:cNvPr id="16" name="TextBox 16"/>
          <p:cNvSpPr txBox="1"/>
          <p:nvPr/>
        </p:nvSpPr>
        <p:spPr>
          <a:xfrm>
            <a:off x="8015444" y="5233903"/>
            <a:ext cx="756412"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2025</a:t>
            </a:r>
          </a:p>
        </p:txBody>
      </p:sp>
      <p:sp>
        <p:nvSpPr>
          <p:cNvPr id="17" name="TextBox 17"/>
          <p:cNvSpPr txBox="1"/>
          <p:nvPr/>
        </p:nvSpPr>
        <p:spPr>
          <a:xfrm>
            <a:off x="9419556" y="5233903"/>
            <a:ext cx="898018"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2026</a:t>
            </a:r>
          </a:p>
        </p:txBody>
      </p:sp>
      <p:sp>
        <p:nvSpPr>
          <p:cNvPr id="18" name="TextBox 18"/>
          <p:cNvSpPr txBox="1"/>
          <p:nvPr/>
        </p:nvSpPr>
        <p:spPr>
          <a:xfrm>
            <a:off x="11003374" y="5233903"/>
            <a:ext cx="756412"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2027</a:t>
            </a:r>
          </a:p>
        </p:txBody>
      </p:sp>
      <p:sp>
        <p:nvSpPr>
          <p:cNvPr id="19" name="TextBox 19"/>
          <p:cNvSpPr txBox="1"/>
          <p:nvPr/>
        </p:nvSpPr>
        <p:spPr>
          <a:xfrm>
            <a:off x="12224499" y="5233903"/>
            <a:ext cx="874053"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2028</a:t>
            </a:r>
          </a:p>
        </p:txBody>
      </p:sp>
      <p:sp>
        <p:nvSpPr>
          <p:cNvPr id="20" name="TextBox 20"/>
          <p:cNvSpPr txBox="1"/>
          <p:nvPr/>
        </p:nvSpPr>
        <p:spPr>
          <a:xfrm>
            <a:off x="13866320" y="5233903"/>
            <a:ext cx="824321"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2029</a:t>
            </a:r>
          </a:p>
        </p:txBody>
      </p:sp>
      <p:sp>
        <p:nvSpPr>
          <p:cNvPr id="21" name="TextBox 21"/>
          <p:cNvSpPr txBox="1"/>
          <p:nvPr/>
        </p:nvSpPr>
        <p:spPr>
          <a:xfrm>
            <a:off x="15376441" y="5233903"/>
            <a:ext cx="741776"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2030</a:t>
            </a:r>
          </a:p>
        </p:txBody>
      </p:sp>
      <p:sp>
        <p:nvSpPr>
          <p:cNvPr id="22" name="TextBox 22"/>
          <p:cNvSpPr txBox="1"/>
          <p:nvPr/>
        </p:nvSpPr>
        <p:spPr>
          <a:xfrm>
            <a:off x="16893097" y="5233903"/>
            <a:ext cx="741776"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2031</a:t>
            </a:r>
          </a:p>
        </p:txBody>
      </p:sp>
      <p:sp>
        <p:nvSpPr>
          <p:cNvPr id="23" name="TextBox 23"/>
          <p:cNvSpPr txBox="1"/>
          <p:nvPr/>
        </p:nvSpPr>
        <p:spPr>
          <a:xfrm>
            <a:off x="420705" y="5233903"/>
            <a:ext cx="821347"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2020</a:t>
            </a:r>
          </a:p>
        </p:txBody>
      </p:sp>
      <p:sp>
        <p:nvSpPr>
          <p:cNvPr id="24" name="TextBox 24"/>
          <p:cNvSpPr txBox="1"/>
          <p:nvPr/>
        </p:nvSpPr>
        <p:spPr>
          <a:xfrm>
            <a:off x="1977687" y="5233903"/>
            <a:ext cx="804037"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2021</a:t>
            </a:r>
          </a:p>
        </p:txBody>
      </p:sp>
      <p:sp>
        <p:nvSpPr>
          <p:cNvPr id="25" name="TextBox 25"/>
          <p:cNvSpPr txBox="1"/>
          <p:nvPr/>
        </p:nvSpPr>
        <p:spPr>
          <a:xfrm>
            <a:off x="3427733" y="5233903"/>
            <a:ext cx="756412" cy="352400"/>
          </a:xfrm>
          <a:prstGeom prst="rect">
            <a:avLst/>
          </a:prstGeom>
        </p:spPr>
        <p:txBody>
          <a:bodyPr lIns="0" tIns="0" rIns="0" bIns="0" rtlCol="0" anchor="t">
            <a:spAutoFit/>
          </a:bodyPr>
          <a:lstStyle/>
          <a:p>
            <a:pPr algn="ctr" rtl="0">
              <a:lnSpc>
                <a:spcPts val="2639"/>
              </a:lnSpc>
            </a:pPr>
            <a:r>
              <a:rPr lang="x-es-XL" sz="2199" b="0" i="0" u="none" baseline="0">
                <a:solidFill>
                  <a:srgbClr val="293374"/>
                </a:solidFill>
                <a:latin typeface="Arimo"/>
                <a:ea typeface="Arimo"/>
                <a:cs typeface="Arimo"/>
                <a:sym typeface="Arimo"/>
              </a:rPr>
              <a:t>2022</a:t>
            </a:r>
          </a:p>
        </p:txBody>
      </p:sp>
      <p:sp>
        <p:nvSpPr>
          <p:cNvPr id="26" name="TextBox 26"/>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253572"/>
                </a:solidFill>
                <a:latin typeface="Arimo"/>
                <a:ea typeface="Arimo"/>
                <a:cs typeface="Arimo"/>
                <a:sym typeface="Arimo"/>
              </a:rPr>
              <a:t>CONFERENCIA REGIONAL DE SIA DE 2025</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0" y="5494667"/>
            <a:ext cx="18489478" cy="4792334"/>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p:cNvGrpSpPr/>
          <p:nvPr/>
        </p:nvGrpSpPr>
        <p:grpSpPr>
          <a:xfrm>
            <a:off x="1346682" y="4952301"/>
            <a:ext cx="5073204" cy="2574934"/>
            <a:chOff x="0" y="0"/>
            <a:chExt cx="6764272" cy="2730829"/>
          </a:xfrm>
        </p:grpSpPr>
        <p:sp>
          <p:nvSpPr>
            <p:cNvPr id="4" name="Freeform 4"/>
            <p:cNvSpPr/>
            <p:nvPr/>
          </p:nvSpPr>
          <p:spPr>
            <a:xfrm>
              <a:off x="0" y="0"/>
              <a:ext cx="6764274" cy="2730852"/>
            </a:xfrm>
            <a:custGeom>
              <a:avLst/>
              <a:gdLst/>
              <a:ahLst/>
              <a:cxnLst/>
              <a:rect l="l" t="t" r="r" b="b"/>
              <a:pathLst>
                <a:path w="6764274" h="2730852">
                  <a:moveTo>
                    <a:pt x="154559" y="0"/>
                  </a:moveTo>
                  <a:lnTo>
                    <a:pt x="6609715" y="0"/>
                  </a:lnTo>
                  <a:cubicBezTo>
                    <a:pt x="6695059" y="0"/>
                    <a:pt x="6764274" y="79292"/>
                    <a:pt x="6764274" y="177305"/>
                  </a:cubicBezTo>
                  <a:lnTo>
                    <a:pt x="6764274" y="2553573"/>
                  </a:lnTo>
                  <a:cubicBezTo>
                    <a:pt x="6764274" y="2651311"/>
                    <a:pt x="6695059" y="2730852"/>
                    <a:pt x="6609715" y="2730852"/>
                  </a:cubicBezTo>
                  <a:lnTo>
                    <a:pt x="154559" y="2730852"/>
                  </a:lnTo>
                  <a:cubicBezTo>
                    <a:pt x="69215" y="2730852"/>
                    <a:pt x="0" y="2651586"/>
                    <a:pt x="0" y="2553573"/>
                  </a:cubicBezTo>
                  <a:lnTo>
                    <a:pt x="0" y="177305"/>
                  </a:lnTo>
                  <a:cubicBezTo>
                    <a:pt x="0" y="79292"/>
                    <a:pt x="69215" y="0"/>
                    <a:pt x="154559" y="0"/>
                  </a:cubicBezTo>
                  <a:close/>
                </a:path>
              </a:pathLst>
            </a:custGeom>
            <a:solidFill>
              <a:srgbClr val="E68574"/>
            </a:solidFill>
          </p:spPr>
          <p:txBody>
            <a:bodyPr/>
            <a:lstStyle/>
            <a:p>
              <a:endParaRPr lang="x-es-XL"/>
            </a:p>
          </p:txBody>
        </p:sp>
      </p:grpSp>
      <p:grpSp>
        <p:nvGrpSpPr>
          <p:cNvPr id="5" name="Group 5"/>
          <p:cNvGrpSpPr/>
          <p:nvPr/>
        </p:nvGrpSpPr>
        <p:grpSpPr>
          <a:xfrm>
            <a:off x="11563779" y="4952301"/>
            <a:ext cx="5073204" cy="2574956"/>
            <a:chOff x="0" y="0"/>
            <a:chExt cx="6764272" cy="2730829"/>
          </a:xfrm>
        </p:grpSpPr>
        <p:sp>
          <p:nvSpPr>
            <p:cNvPr id="6" name="Freeform 6"/>
            <p:cNvSpPr/>
            <p:nvPr/>
          </p:nvSpPr>
          <p:spPr>
            <a:xfrm>
              <a:off x="0" y="0"/>
              <a:ext cx="6764274" cy="2730850"/>
            </a:xfrm>
            <a:custGeom>
              <a:avLst/>
              <a:gdLst/>
              <a:ahLst/>
              <a:cxnLst/>
              <a:rect l="l" t="t" r="r" b="b"/>
              <a:pathLst>
                <a:path w="6764274" h="2730850">
                  <a:moveTo>
                    <a:pt x="154559" y="0"/>
                  </a:moveTo>
                  <a:lnTo>
                    <a:pt x="6609715" y="0"/>
                  </a:lnTo>
                  <a:cubicBezTo>
                    <a:pt x="6695059" y="0"/>
                    <a:pt x="6764274" y="79291"/>
                    <a:pt x="6764274" y="177305"/>
                  </a:cubicBezTo>
                  <a:lnTo>
                    <a:pt x="6764274" y="2553570"/>
                  </a:lnTo>
                  <a:cubicBezTo>
                    <a:pt x="6764274" y="2651308"/>
                    <a:pt x="6695059" y="2730850"/>
                    <a:pt x="6609715" y="2730850"/>
                  </a:cubicBezTo>
                  <a:lnTo>
                    <a:pt x="154559" y="2730850"/>
                  </a:lnTo>
                  <a:cubicBezTo>
                    <a:pt x="69215" y="2730850"/>
                    <a:pt x="0" y="2651583"/>
                    <a:pt x="0" y="2553570"/>
                  </a:cubicBezTo>
                  <a:lnTo>
                    <a:pt x="0" y="177305"/>
                  </a:lnTo>
                  <a:cubicBezTo>
                    <a:pt x="0" y="79291"/>
                    <a:pt x="69215" y="0"/>
                    <a:pt x="154559" y="0"/>
                  </a:cubicBezTo>
                  <a:close/>
                </a:path>
              </a:pathLst>
            </a:custGeom>
            <a:solidFill>
              <a:srgbClr val="E68574"/>
            </a:solidFill>
          </p:spPr>
          <p:txBody>
            <a:bodyPr/>
            <a:lstStyle/>
            <a:p>
              <a:endParaRPr lang="x-es-XL"/>
            </a:p>
          </p:txBody>
        </p:sp>
      </p:grpSp>
      <p:sp>
        <p:nvSpPr>
          <p:cNvPr id="7" name="Freeform 7"/>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x-es-XL"/>
          </a:p>
        </p:txBody>
      </p:sp>
      <p:sp>
        <p:nvSpPr>
          <p:cNvPr id="8" name="Freeform 8"/>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x-es-XL"/>
          </a:p>
        </p:txBody>
      </p:sp>
      <p:grpSp>
        <p:nvGrpSpPr>
          <p:cNvPr id="9" name="Group 9"/>
          <p:cNvGrpSpPr/>
          <p:nvPr/>
        </p:nvGrpSpPr>
        <p:grpSpPr>
          <a:xfrm>
            <a:off x="15738227" y="542156"/>
            <a:ext cx="596649" cy="973088"/>
            <a:chOff x="0" y="0"/>
            <a:chExt cx="795532" cy="1297451"/>
          </a:xfrm>
        </p:grpSpPr>
        <p:sp>
          <p:nvSpPr>
            <p:cNvPr id="10" name="Freeform 10"/>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x-es-XL"/>
            </a:p>
          </p:txBody>
        </p:sp>
      </p:grpSp>
      <p:sp>
        <p:nvSpPr>
          <p:cNvPr id="11" name="Freeform 11"/>
          <p:cNvSpPr/>
          <p:nvPr/>
        </p:nvSpPr>
        <p:spPr>
          <a:xfrm>
            <a:off x="1559429" y="5423280"/>
            <a:ext cx="1664989" cy="1631689"/>
          </a:xfrm>
          <a:custGeom>
            <a:avLst/>
            <a:gdLst/>
            <a:ahLst/>
            <a:cxnLst/>
            <a:rect l="l" t="t" r="r" b="b"/>
            <a:pathLst>
              <a:path w="1664989" h="1631689">
                <a:moveTo>
                  <a:pt x="0" y="0"/>
                </a:moveTo>
                <a:lnTo>
                  <a:pt x="1664989" y="0"/>
                </a:lnTo>
                <a:lnTo>
                  <a:pt x="1664989" y="1631689"/>
                </a:lnTo>
                <a:lnTo>
                  <a:pt x="0" y="16316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sp>
        <p:nvSpPr>
          <p:cNvPr id="13" name="TextBox 13"/>
          <p:cNvSpPr txBox="1"/>
          <p:nvPr/>
        </p:nvSpPr>
        <p:spPr>
          <a:xfrm>
            <a:off x="1861647" y="458683"/>
            <a:ext cx="13230683" cy="2517997"/>
          </a:xfrm>
          <a:prstGeom prst="rect">
            <a:avLst/>
          </a:prstGeom>
        </p:spPr>
        <p:txBody>
          <a:bodyPr wrap="square" lIns="0" tIns="0" rIns="0" bIns="0" rtlCol="0" anchor="t">
            <a:spAutoFit/>
          </a:bodyPr>
          <a:lstStyle/>
          <a:p>
            <a:pPr algn="ctr" rtl="0">
              <a:lnSpc>
                <a:spcPts val="7599"/>
              </a:lnSpc>
            </a:pPr>
            <a:r>
              <a:rPr lang="x-es-XL" sz="6600" b="0" i="0" u="none" baseline="0" dirty="0">
                <a:solidFill>
                  <a:srgbClr val="F5EFEB"/>
                </a:solidFill>
                <a:latin typeface="Effra 1"/>
                <a:ea typeface="Effra 1"/>
                <a:cs typeface="Effra 1"/>
                <a:sym typeface="Effra 1"/>
              </a:rPr>
              <a:t>Aumentos anuales para alcanzar la </a:t>
            </a:r>
          </a:p>
          <a:p>
            <a:pPr algn="ctr" rtl="0">
              <a:lnSpc>
                <a:spcPts val="13200"/>
              </a:lnSpc>
            </a:pPr>
            <a:r>
              <a:rPr lang="x-es-XL" sz="8800" b="0" i="0" u="none" baseline="0" dirty="0">
                <a:solidFill>
                  <a:srgbClr val="F69170"/>
                </a:solidFill>
                <a:latin typeface="Effra 1"/>
                <a:ea typeface="Effra 1"/>
                <a:cs typeface="Effra 1"/>
                <a:sym typeface="Effra 1"/>
              </a:rPr>
              <a:t>GRAN META</a:t>
            </a:r>
          </a:p>
        </p:txBody>
      </p:sp>
      <p:sp>
        <p:nvSpPr>
          <p:cNvPr id="14" name="TextBox 14"/>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5" name="TextBox 15"/>
          <p:cNvSpPr txBox="1"/>
          <p:nvPr/>
        </p:nvSpPr>
        <p:spPr>
          <a:xfrm>
            <a:off x="3229739" y="5338332"/>
            <a:ext cx="2954348" cy="1618629"/>
          </a:xfrm>
          <a:prstGeom prst="rect">
            <a:avLst/>
          </a:prstGeom>
        </p:spPr>
        <p:txBody>
          <a:bodyPr wrap="square" lIns="0" tIns="0" rIns="0" bIns="0" rtlCol="0" anchor="t">
            <a:spAutoFit/>
          </a:bodyPr>
          <a:lstStyle/>
          <a:p>
            <a:pPr algn="ctr" rtl="0">
              <a:lnSpc>
                <a:spcPts val="13159"/>
              </a:lnSpc>
            </a:pPr>
            <a:r>
              <a:rPr lang="x-es-XL" sz="9399" b="0" i="0" u="none" baseline="0" dirty="0">
                <a:solidFill>
                  <a:srgbClr val="FFFFFF"/>
                </a:solidFill>
                <a:latin typeface="Effra 1"/>
                <a:ea typeface="Effra 1"/>
                <a:cs typeface="Effra 1"/>
                <a:sym typeface="Effra 1"/>
              </a:rPr>
              <a:t>25%</a:t>
            </a:r>
          </a:p>
        </p:txBody>
      </p:sp>
      <p:sp>
        <p:nvSpPr>
          <p:cNvPr id="16" name="TextBox 16"/>
          <p:cNvSpPr txBox="1"/>
          <p:nvPr/>
        </p:nvSpPr>
        <p:spPr>
          <a:xfrm>
            <a:off x="13817672" y="5349415"/>
            <a:ext cx="2722224" cy="1618629"/>
          </a:xfrm>
          <a:prstGeom prst="rect">
            <a:avLst/>
          </a:prstGeom>
        </p:spPr>
        <p:txBody>
          <a:bodyPr wrap="square" lIns="0" tIns="0" rIns="0" bIns="0" rtlCol="0" anchor="t">
            <a:spAutoFit/>
          </a:bodyPr>
          <a:lstStyle/>
          <a:p>
            <a:pPr algn="ctr" rtl="0">
              <a:lnSpc>
                <a:spcPts val="13159"/>
              </a:lnSpc>
            </a:pPr>
            <a:r>
              <a:rPr lang="x-es-XL" sz="9399" b="0" i="0" u="none" baseline="0" dirty="0">
                <a:solidFill>
                  <a:srgbClr val="FFFFFF"/>
                </a:solidFill>
                <a:latin typeface="Effra 1"/>
                <a:ea typeface="Effra 1"/>
                <a:cs typeface="Effra 1"/>
                <a:sym typeface="Effra 1"/>
              </a:rPr>
              <a:t>15%</a:t>
            </a:r>
          </a:p>
        </p:txBody>
      </p:sp>
      <p:sp>
        <p:nvSpPr>
          <p:cNvPr id="17" name="TextBox 17"/>
          <p:cNvSpPr txBox="1"/>
          <p:nvPr/>
        </p:nvSpPr>
        <p:spPr>
          <a:xfrm>
            <a:off x="3983392" y="7997310"/>
            <a:ext cx="10034920" cy="734304"/>
          </a:xfrm>
          <a:prstGeom prst="rect">
            <a:avLst/>
          </a:prstGeom>
        </p:spPr>
        <p:txBody>
          <a:bodyPr wrap="square" lIns="0" tIns="0" rIns="0" bIns="0" rtlCol="0" anchor="t">
            <a:spAutoFit/>
          </a:bodyPr>
          <a:lstStyle/>
          <a:p>
            <a:pPr algn="ctr" rtl="0">
              <a:lnSpc>
                <a:spcPts val="5499"/>
              </a:lnSpc>
            </a:pPr>
            <a:r>
              <a:rPr lang="x-es-XL" sz="6600" b="0" i="0" u="none" baseline="0" dirty="0">
                <a:solidFill>
                  <a:srgbClr val="293374"/>
                </a:solidFill>
                <a:latin typeface="Effra 1"/>
                <a:ea typeface="Effra 1"/>
                <a:cs typeface="Effra 1"/>
                <a:sym typeface="Effra 1"/>
              </a:rPr>
              <a:t>¡</a:t>
            </a:r>
            <a:r>
              <a:rPr lang="x-es-XL" sz="6600" b="1" i="0" u="none" baseline="0" dirty="0">
                <a:solidFill>
                  <a:srgbClr val="293374"/>
                </a:solidFill>
                <a:latin typeface="Effra 1"/>
                <a:ea typeface="Effra 1"/>
                <a:cs typeface="Effra 1"/>
                <a:sym typeface="Effra 1"/>
              </a:rPr>
              <a:t>320 000</a:t>
            </a:r>
            <a:r>
              <a:rPr lang="x-es-XL" sz="6600" b="0" i="0" u="none" baseline="0" dirty="0">
                <a:solidFill>
                  <a:srgbClr val="293374"/>
                </a:solidFill>
                <a:latin typeface="Effra 1"/>
                <a:ea typeface="Effra 1"/>
                <a:cs typeface="Effra 1"/>
                <a:sym typeface="Effra 1"/>
              </a:rPr>
              <a:t> niñas para 2031!</a:t>
            </a:r>
          </a:p>
        </p:txBody>
      </p:sp>
      <p:sp>
        <p:nvSpPr>
          <p:cNvPr id="18" name="TextBox 18"/>
          <p:cNvSpPr txBox="1"/>
          <p:nvPr/>
        </p:nvSpPr>
        <p:spPr>
          <a:xfrm>
            <a:off x="12147362" y="3584671"/>
            <a:ext cx="4007424" cy="1231106"/>
          </a:xfrm>
          <a:prstGeom prst="rect">
            <a:avLst/>
          </a:prstGeom>
        </p:spPr>
        <p:txBody>
          <a:bodyPr wrap="square" lIns="0" tIns="0" rIns="0" bIns="0" rtlCol="0" anchor="t">
            <a:spAutoFit/>
          </a:bodyPr>
          <a:lstStyle/>
          <a:p>
            <a:pPr algn="ctr" rtl="0">
              <a:lnSpc>
                <a:spcPts val="4800"/>
              </a:lnSpc>
            </a:pPr>
            <a:r>
              <a:rPr lang="x-es-XL" sz="4800" b="0" i="0" u="none" baseline="0" dirty="0">
                <a:solidFill>
                  <a:srgbClr val="FFFFFF"/>
                </a:solidFill>
                <a:latin typeface="Effra 3"/>
                <a:ea typeface="Effra 3"/>
                <a:cs typeface="Effra 3"/>
                <a:sym typeface="Effra 3"/>
              </a:rPr>
              <a:t>Cada año hasta 2031</a:t>
            </a:r>
          </a:p>
        </p:txBody>
      </p:sp>
      <p:sp>
        <p:nvSpPr>
          <p:cNvPr id="19" name="TextBox 19"/>
          <p:cNvSpPr txBox="1"/>
          <p:nvPr/>
        </p:nvSpPr>
        <p:spPr>
          <a:xfrm>
            <a:off x="1573616" y="3603213"/>
            <a:ext cx="4931039" cy="1264920"/>
          </a:xfrm>
          <a:prstGeom prst="rect">
            <a:avLst/>
          </a:prstGeom>
        </p:spPr>
        <p:txBody>
          <a:bodyPr wrap="square" lIns="0" tIns="0" rIns="0" bIns="0" rtlCol="0" anchor="t">
            <a:spAutoFit/>
          </a:bodyPr>
          <a:lstStyle/>
          <a:p>
            <a:pPr algn="ctr" rtl="0">
              <a:lnSpc>
                <a:spcPts val="4800"/>
              </a:lnSpc>
            </a:pPr>
            <a:r>
              <a:rPr lang="x-es-XL" sz="4800" b="0" i="0" u="none" baseline="0" dirty="0">
                <a:solidFill>
                  <a:srgbClr val="FFFFFF"/>
                </a:solidFill>
                <a:latin typeface="Effra 3"/>
                <a:ea typeface="Effra 3"/>
                <a:cs typeface="Effra 3"/>
                <a:sym typeface="Effra 3"/>
              </a:rPr>
              <a:t>Cada año hasta 2026/2027</a:t>
            </a:r>
          </a:p>
        </p:txBody>
      </p:sp>
      <p:sp>
        <p:nvSpPr>
          <p:cNvPr id="20" name="Freeform 20"/>
          <p:cNvSpPr/>
          <p:nvPr/>
        </p:nvSpPr>
        <p:spPr>
          <a:xfrm>
            <a:off x="12216842" y="5423280"/>
            <a:ext cx="1664989" cy="1631689"/>
          </a:xfrm>
          <a:custGeom>
            <a:avLst/>
            <a:gdLst/>
            <a:ahLst/>
            <a:cxnLst/>
            <a:rect l="l" t="t" r="r" b="b"/>
            <a:pathLst>
              <a:path w="1664989" h="1631689">
                <a:moveTo>
                  <a:pt x="0" y="0"/>
                </a:moveTo>
                <a:lnTo>
                  <a:pt x="1664989" y="0"/>
                </a:lnTo>
                <a:lnTo>
                  <a:pt x="1664989" y="1631689"/>
                </a:lnTo>
                <a:lnTo>
                  <a:pt x="0" y="16316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pic>
        <p:nvPicPr>
          <p:cNvPr id="21" name="Picture 20" descr="A text on a black background&#10;&#10;Description automatically generated">
            <a:extLst>
              <a:ext uri="{FF2B5EF4-FFF2-40B4-BE49-F238E27FC236}">
                <a16:creationId xmlns:a16="http://schemas.microsoft.com/office/drawing/2014/main" id="{3FA5EE44-065A-666A-EC41-B9EBFE93379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03526" y="2976680"/>
            <a:ext cx="5594653" cy="7240138"/>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t="-593" b="-593"/>
            </a:stretch>
          </a:blipFill>
        </p:spPr>
        <p:txBody>
          <a:bodyPr/>
          <a:lstStyle/>
          <a:p>
            <a:endParaRPr lang="x-es-XL"/>
          </a:p>
        </p:txBody>
      </p:sp>
      <p:grpSp>
        <p:nvGrpSpPr>
          <p:cNvPr id="3" name="Group 3"/>
          <p:cNvGrpSpPr/>
          <p:nvPr/>
        </p:nvGrpSpPr>
        <p:grpSpPr>
          <a:xfrm>
            <a:off x="15738227" y="542156"/>
            <a:ext cx="596649" cy="973088"/>
            <a:chOff x="0" y="0"/>
            <a:chExt cx="795532" cy="1297451"/>
          </a:xfrm>
        </p:grpSpPr>
        <p:sp>
          <p:nvSpPr>
            <p:cNvPr id="4" name="Freeform 4"/>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5"/>
              <a:stretch>
                <a:fillRect l="-86" r="-87" b="-1"/>
              </a:stretch>
            </a:blipFill>
          </p:spPr>
          <p:txBody>
            <a:bodyPr/>
            <a:lstStyle/>
            <a:p>
              <a:endParaRPr lang="x-es-XL"/>
            </a:p>
          </p:txBody>
        </p:sp>
      </p:grpSp>
      <p:grpSp>
        <p:nvGrpSpPr>
          <p:cNvPr id="5" name="Group 5"/>
          <p:cNvGrpSpPr/>
          <p:nvPr/>
        </p:nvGrpSpPr>
        <p:grpSpPr>
          <a:xfrm>
            <a:off x="12157713" y="0"/>
            <a:ext cx="393125" cy="10287000"/>
            <a:chOff x="0" y="0"/>
            <a:chExt cx="103539" cy="2709333"/>
          </a:xfrm>
        </p:grpSpPr>
        <p:sp>
          <p:nvSpPr>
            <p:cNvPr id="6" name="Freeform 6"/>
            <p:cNvSpPr/>
            <p:nvPr/>
          </p:nvSpPr>
          <p:spPr>
            <a:xfrm>
              <a:off x="0" y="0"/>
              <a:ext cx="103539" cy="2709333"/>
            </a:xfrm>
            <a:custGeom>
              <a:avLst/>
              <a:gdLst/>
              <a:ahLst/>
              <a:cxnLst/>
              <a:rect l="l" t="t" r="r" b="b"/>
              <a:pathLst>
                <a:path w="103539" h="2709333">
                  <a:moveTo>
                    <a:pt x="0" y="0"/>
                  </a:moveTo>
                  <a:lnTo>
                    <a:pt x="103539" y="0"/>
                  </a:lnTo>
                  <a:lnTo>
                    <a:pt x="103539" y="2709333"/>
                  </a:lnTo>
                  <a:lnTo>
                    <a:pt x="0" y="2709333"/>
                  </a:lnTo>
                  <a:close/>
                </a:path>
              </a:pathLst>
            </a:custGeom>
            <a:solidFill>
              <a:srgbClr val="F69170">
                <a:alpha val="87843"/>
              </a:srgbClr>
            </a:solidFill>
          </p:spPr>
          <p:txBody>
            <a:bodyPr/>
            <a:lstStyle/>
            <a:p>
              <a:endParaRPr lang="x-es-XL"/>
            </a:p>
          </p:txBody>
        </p:sp>
        <p:sp>
          <p:nvSpPr>
            <p:cNvPr id="7" name="TextBox 7"/>
            <p:cNvSpPr txBox="1"/>
            <p:nvPr/>
          </p:nvSpPr>
          <p:spPr>
            <a:xfrm>
              <a:off x="0" y="-19050"/>
              <a:ext cx="103539" cy="2728383"/>
            </a:xfrm>
            <a:prstGeom prst="rect">
              <a:avLst/>
            </a:prstGeom>
          </p:spPr>
          <p:txBody>
            <a:bodyPr lIns="50800" tIns="50800" rIns="50800" bIns="50800" rtlCol="0" anchor="ctr"/>
            <a:lstStyle/>
            <a:p>
              <a:pPr algn="ctr" rtl="0">
                <a:lnSpc>
                  <a:spcPts val="2638"/>
                </a:lnSpc>
              </a:pPr>
              <a:endParaRPr/>
            </a:p>
          </p:txBody>
        </p:sp>
      </p:grpSp>
      <p:sp>
        <p:nvSpPr>
          <p:cNvPr id="8" name="Freeform 8"/>
          <p:cNvSpPr/>
          <p:nvPr/>
        </p:nvSpPr>
        <p:spPr>
          <a:xfrm>
            <a:off x="35514" y="0"/>
            <a:ext cx="12122199" cy="10287000"/>
          </a:xfrm>
          <a:custGeom>
            <a:avLst/>
            <a:gdLst/>
            <a:ahLst/>
            <a:cxnLst/>
            <a:rect l="l" t="t" r="r" b="b"/>
            <a:pathLst>
              <a:path w="12122199" h="10287000">
                <a:moveTo>
                  <a:pt x="0" y="0"/>
                </a:moveTo>
                <a:lnTo>
                  <a:pt x="12122199" y="0"/>
                </a:lnTo>
                <a:lnTo>
                  <a:pt x="12122199" y="10287000"/>
                </a:lnTo>
                <a:lnTo>
                  <a:pt x="0" y="10287000"/>
                </a:lnTo>
                <a:lnTo>
                  <a:pt x="0" y="0"/>
                </a:lnTo>
                <a:close/>
              </a:path>
            </a:pathLst>
          </a:custGeom>
          <a:blipFill>
            <a:blip r:embed="rId6">
              <a:alphaModFix amt="80000"/>
            </a:blip>
            <a:stretch>
              <a:fillRect l="-15431" r="-11939"/>
            </a:stretch>
          </a:blipFill>
        </p:spPr>
        <p:txBody>
          <a:bodyPr/>
          <a:lstStyle/>
          <a:p>
            <a:endParaRPr lang="x-es-XL"/>
          </a:p>
        </p:txBody>
      </p:sp>
      <p:sp>
        <p:nvSpPr>
          <p:cNvPr id="9" name="TextBox 9"/>
          <p:cNvSpPr txBox="1"/>
          <p:nvPr/>
        </p:nvSpPr>
        <p:spPr>
          <a:xfrm>
            <a:off x="13030715" y="2121632"/>
            <a:ext cx="5171422" cy="4960973"/>
          </a:xfrm>
          <a:prstGeom prst="rect">
            <a:avLst/>
          </a:prstGeom>
        </p:spPr>
        <p:txBody>
          <a:bodyPr lIns="0" tIns="0" rIns="0" bIns="0" rtlCol="0" anchor="t">
            <a:spAutoFit/>
          </a:bodyPr>
          <a:lstStyle/>
          <a:p>
            <a:pPr algn="l" rtl="0">
              <a:lnSpc>
                <a:spcPts val="6500"/>
              </a:lnSpc>
            </a:pPr>
            <a:r>
              <a:rPr lang="x-es-XL" sz="5400" b="0" i="0" u="none" baseline="0" dirty="0">
                <a:solidFill>
                  <a:srgbClr val="F5EFEB"/>
                </a:solidFill>
                <a:latin typeface="Effra 1" panose="020B0604020202020204" charset="0"/>
                <a:ea typeface="Arimo"/>
                <a:cs typeface="Arimo"/>
                <a:sym typeface="Arimo"/>
              </a:rPr>
              <a:t>Podemos lograr esto </a:t>
            </a:r>
            <a:r>
              <a:rPr lang="x-es-XL" sz="6000" b="0" i="0" u="none" baseline="0" dirty="0">
                <a:solidFill>
                  <a:srgbClr val="F69170"/>
                </a:solidFill>
                <a:latin typeface="Effra 1"/>
                <a:ea typeface="Effra 1"/>
                <a:cs typeface="Effra 1"/>
                <a:sym typeface="Arimo"/>
              </a:rPr>
              <a:t>JUNTO</a:t>
            </a:r>
            <a:r>
              <a:rPr lang="x-es-XL" sz="6000" b="0" i="0" u="none" baseline="0" dirty="0">
                <a:solidFill>
                  <a:srgbClr val="F5EFEB"/>
                </a:solidFill>
                <a:latin typeface="Effra 1" panose="020B0604020202020204" charset="0"/>
                <a:ea typeface="Arimo"/>
                <a:cs typeface="Arimo"/>
                <a:sym typeface="Arimo"/>
              </a:rPr>
              <a:t> </a:t>
            </a:r>
            <a:r>
              <a:rPr lang="x-es-XL" sz="5400" b="0" i="0" u="none" baseline="0" dirty="0">
                <a:solidFill>
                  <a:srgbClr val="F5EFEB"/>
                </a:solidFill>
                <a:latin typeface="Effra 1" panose="020B0604020202020204" charset="0"/>
                <a:ea typeface="Arimo"/>
                <a:cs typeface="Arimo"/>
                <a:sym typeface="Arimo"/>
              </a:rPr>
              <a:t>a nuestras hermanas de Soroptimist</a:t>
            </a:r>
            <a:endParaRPr lang="x-es-XL" sz="6000" dirty="0">
              <a:solidFill>
                <a:srgbClr val="F5EFEB"/>
              </a:solidFill>
              <a:latin typeface="Effra 1" panose="020B0604020202020204" charset="0"/>
              <a:ea typeface="Arimo"/>
              <a:cs typeface="Arimo"/>
              <a:sym typeface="Arimo"/>
            </a:endParaRPr>
          </a:p>
        </p:txBody>
      </p:sp>
      <p:sp>
        <p:nvSpPr>
          <p:cNvPr id="10" name="TextBox 10"/>
          <p:cNvSpPr txBox="1"/>
          <p:nvPr/>
        </p:nvSpPr>
        <p:spPr>
          <a:xfrm>
            <a:off x="13030715" y="7983538"/>
            <a:ext cx="4228585" cy="1667123"/>
          </a:xfrm>
          <a:prstGeom prst="rect">
            <a:avLst/>
          </a:prstGeom>
        </p:spPr>
        <p:txBody>
          <a:bodyPr lIns="0" tIns="0" rIns="0" bIns="0" rtlCol="0" anchor="t">
            <a:spAutoFit/>
          </a:bodyPr>
          <a:lstStyle/>
          <a:p>
            <a:pPr algn="r" rtl="0">
              <a:lnSpc>
                <a:spcPts val="6500"/>
              </a:lnSpc>
            </a:pPr>
            <a:r>
              <a:rPr lang="x-es-XL" sz="5400" b="0" i="0" u="none" baseline="0" dirty="0">
                <a:solidFill>
                  <a:srgbClr val="F69170"/>
                </a:solidFill>
                <a:latin typeface="Effra 1"/>
                <a:ea typeface="Effra 1"/>
                <a:cs typeface="Effra 1"/>
                <a:sym typeface="Effra 1"/>
              </a:rPr>
              <a:t>¡Veamos </a:t>
            </a:r>
            <a:r>
              <a:rPr lang="x-es-XL" sz="6600" b="0" i="0" u="none" baseline="0" dirty="0">
                <a:solidFill>
                  <a:srgbClr val="F69170"/>
                </a:solidFill>
                <a:latin typeface="Effra 1"/>
                <a:ea typeface="Effra 1"/>
                <a:cs typeface="Effra 1"/>
                <a:sym typeface="Effra 1"/>
              </a:rPr>
              <a:t>CÓMO!</a:t>
            </a:r>
            <a:endParaRPr lang="x-es-XL" sz="6000" dirty="0">
              <a:solidFill>
                <a:srgbClr val="F69170"/>
              </a:solidFill>
              <a:latin typeface="Effra 1"/>
              <a:ea typeface="Effra 1"/>
              <a:cs typeface="Effra 1"/>
              <a:sym typeface="Effra 1"/>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43952" y="-1144700"/>
            <a:ext cx="13301422" cy="9640571"/>
          </a:xfrm>
          <a:custGeom>
            <a:avLst/>
            <a:gdLst/>
            <a:ahLst/>
            <a:cxnLst/>
            <a:rect l="l" t="t" r="r" b="b"/>
            <a:pathLst>
              <a:path w="13301422" h="9640571">
                <a:moveTo>
                  <a:pt x="0" y="0"/>
                </a:moveTo>
                <a:lnTo>
                  <a:pt x="13301422" y="0"/>
                </a:lnTo>
                <a:lnTo>
                  <a:pt x="13301422" y="9640571"/>
                </a:lnTo>
                <a:lnTo>
                  <a:pt x="0" y="96405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p:cNvGrpSpPr/>
          <p:nvPr/>
        </p:nvGrpSpPr>
        <p:grpSpPr>
          <a:xfrm>
            <a:off x="5772726" y="0"/>
            <a:ext cx="13171894" cy="8495871"/>
            <a:chOff x="0" y="0"/>
            <a:chExt cx="12563101" cy="8103200"/>
          </a:xfrm>
        </p:grpSpPr>
        <p:sp>
          <p:nvSpPr>
            <p:cNvPr id="4" name="Freeform 4"/>
            <p:cNvSpPr/>
            <p:nvPr/>
          </p:nvSpPr>
          <p:spPr>
            <a:xfrm flipH="1">
              <a:off x="0" y="0"/>
              <a:ext cx="12563094" cy="8103235"/>
            </a:xfrm>
            <a:custGeom>
              <a:avLst/>
              <a:gdLst/>
              <a:ahLst/>
              <a:cxnLst/>
              <a:rect l="l" t="t" r="r" b="b"/>
              <a:pathLst>
                <a:path w="12563094" h="8103235">
                  <a:moveTo>
                    <a:pt x="12563094" y="0"/>
                  </a:moveTo>
                  <a:lnTo>
                    <a:pt x="0" y="0"/>
                  </a:lnTo>
                  <a:lnTo>
                    <a:pt x="0" y="8103235"/>
                  </a:lnTo>
                  <a:lnTo>
                    <a:pt x="12563094" y="8103235"/>
                  </a:lnTo>
                  <a:lnTo>
                    <a:pt x="12563094" y="0"/>
                  </a:lnTo>
                  <a:close/>
                </a:path>
              </a:pathLst>
            </a:custGeom>
            <a:blipFill>
              <a:blip r:embed="rId5"/>
              <a:stretch>
                <a:fillRect l="-4823" t="-22902" r="-20445" b="-6735"/>
              </a:stretch>
            </a:blipFill>
          </p:spPr>
          <p:txBody>
            <a:bodyPr/>
            <a:lstStyle/>
            <a:p>
              <a:endParaRPr lang="x-es-XL"/>
            </a:p>
          </p:txBody>
        </p:sp>
      </p:grpSp>
      <p:sp>
        <p:nvSpPr>
          <p:cNvPr id="5" name="Freeform 5"/>
          <p:cNvSpPr/>
          <p:nvPr/>
        </p:nvSpPr>
        <p:spPr>
          <a:xfrm>
            <a:off x="0" y="8315046"/>
            <a:ext cx="18288000" cy="1971954"/>
          </a:xfrm>
          <a:custGeom>
            <a:avLst/>
            <a:gdLst/>
            <a:ahLst/>
            <a:cxnLst/>
            <a:rect l="l" t="t" r="r" b="b"/>
            <a:pathLst>
              <a:path w="18288000" h="1971954">
                <a:moveTo>
                  <a:pt x="0" y="0"/>
                </a:moveTo>
                <a:lnTo>
                  <a:pt x="18288000" y="0"/>
                </a:lnTo>
                <a:lnTo>
                  <a:pt x="18288000" y="1971954"/>
                </a:lnTo>
                <a:lnTo>
                  <a:pt x="0" y="19719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8">
              <a:extLst>
                <a:ext uri="{96DAC541-7B7A-43D3-8B79-37D633B846F1}">
                  <asvg:svgBlip xmlns:asvg="http://schemas.microsoft.com/office/drawing/2016/SVG/main" r:embed="rId9"/>
                </a:ext>
              </a:extLst>
            </a:blip>
            <a:stretch>
              <a:fillRect t="-593" b="-593"/>
            </a:stretch>
          </a:blipFill>
        </p:spPr>
        <p:txBody>
          <a:bodyPr/>
          <a:lstStyle/>
          <a:p>
            <a:endParaRPr lang="x-es-XL"/>
          </a:p>
        </p:txBody>
      </p:sp>
      <p:grpSp>
        <p:nvGrpSpPr>
          <p:cNvPr id="7" name="Group 7"/>
          <p:cNvGrpSpPr/>
          <p:nvPr/>
        </p:nvGrpSpPr>
        <p:grpSpPr>
          <a:xfrm>
            <a:off x="15738227" y="542156"/>
            <a:ext cx="596649" cy="973088"/>
            <a:chOff x="0" y="0"/>
            <a:chExt cx="795532" cy="1297451"/>
          </a:xfrm>
        </p:grpSpPr>
        <p:sp>
          <p:nvSpPr>
            <p:cNvPr id="8" name="Freeform 8"/>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10"/>
              <a:stretch>
                <a:fillRect l="-86" r="-87" b="-1"/>
              </a:stretch>
            </a:blipFill>
          </p:spPr>
          <p:txBody>
            <a:bodyPr/>
            <a:lstStyle/>
            <a:p>
              <a:endParaRPr lang="x-es-XL"/>
            </a:p>
          </p:txBody>
        </p:sp>
      </p:grpSp>
      <p:sp>
        <p:nvSpPr>
          <p:cNvPr id="9" name="TextBox 9"/>
          <p:cNvSpPr txBox="1"/>
          <p:nvPr/>
        </p:nvSpPr>
        <p:spPr>
          <a:xfrm>
            <a:off x="387439" y="960905"/>
            <a:ext cx="5316498" cy="908005"/>
          </a:xfrm>
          <a:prstGeom prst="rect">
            <a:avLst/>
          </a:prstGeom>
        </p:spPr>
        <p:txBody>
          <a:bodyPr wrap="square" lIns="0" tIns="0" rIns="0" bIns="0" rtlCol="0" anchor="t">
            <a:spAutoFit/>
          </a:bodyPr>
          <a:lstStyle/>
          <a:p>
            <a:pPr algn="l" rtl="0">
              <a:lnSpc>
                <a:spcPts val="7500"/>
              </a:lnSpc>
            </a:pPr>
            <a:r>
              <a:rPr lang="x-es-XL" sz="6000" b="0" i="0" u="none" baseline="0" dirty="0">
                <a:solidFill>
                  <a:srgbClr val="F69170"/>
                </a:solidFill>
                <a:latin typeface="Effra 1" panose="020B0604020202020204" charset="0"/>
                <a:ea typeface="Arimo"/>
                <a:cs typeface="Arimo"/>
                <a:sym typeface="Arimo"/>
              </a:rPr>
              <a:t>CONSEJOS:</a:t>
            </a:r>
          </a:p>
        </p:txBody>
      </p:sp>
      <p:sp>
        <p:nvSpPr>
          <p:cNvPr id="10" name="TextBox 10"/>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1" name="Freeform 11"/>
          <p:cNvSpPr/>
          <p:nvPr/>
        </p:nvSpPr>
        <p:spPr>
          <a:xfrm>
            <a:off x="797455" y="2842849"/>
            <a:ext cx="266639" cy="1914077"/>
          </a:xfrm>
          <a:custGeom>
            <a:avLst/>
            <a:gdLst/>
            <a:ahLst/>
            <a:cxnLst/>
            <a:rect l="l" t="t" r="r" b="b"/>
            <a:pathLst>
              <a:path w="266639" h="1914077">
                <a:moveTo>
                  <a:pt x="0" y="0"/>
                </a:moveTo>
                <a:lnTo>
                  <a:pt x="266639" y="0"/>
                </a:lnTo>
                <a:lnTo>
                  <a:pt x="266639" y="1914076"/>
                </a:lnTo>
                <a:lnTo>
                  <a:pt x="0" y="1914076"/>
                </a:lnTo>
                <a:lnTo>
                  <a:pt x="0" y="0"/>
                </a:lnTo>
                <a:close/>
              </a:path>
            </a:pathLst>
          </a:custGeom>
          <a:blipFill>
            <a:blip r:embed="rId11">
              <a:extLst>
                <a:ext uri="{96DAC541-7B7A-43D3-8B79-37D633B846F1}">
                  <asvg:svgBlip xmlns:asvg="http://schemas.microsoft.com/office/drawing/2016/SVG/main" r:embed="rId12"/>
                </a:ext>
              </a:extLst>
            </a:blip>
            <a:stretch>
              <a:fillRect l="-2161" b="-41603"/>
            </a:stretch>
          </a:blipFill>
        </p:spPr>
        <p:txBody>
          <a:bodyPr/>
          <a:lstStyle/>
          <a:p>
            <a:endParaRPr lang="x-es-XL"/>
          </a:p>
        </p:txBody>
      </p:sp>
      <p:sp>
        <p:nvSpPr>
          <p:cNvPr id="12" name="TextBox 12"/>
          <p:cNvSpPr txBox="1"/>
          <p:nvPr/>
        </p:nvSpPr>
        <p:spPr>
          <a:xfrm>
            <a:off x="1315650" y="2568715"/>
            <a:ext cx="4316246" cy="2301698"/>
          </a:xfrm>
          <a:prstGeom prst="rect">
            <a:avLst/>
          </a:prstGeom>
        </p:spPr>
        <p:txBody>
          <a:bodyPr lIns="0" tIns="0" rIns="0" bIns="0" rtlCol="0" anchor="t">
            <a:spAutoFit/>
          </a:bodyPr>
          <a:lstStyle/>
          <a:p>
            <a:pPr algn="l" rtl="0">
              <a:lnSpc>
                <a:spcPts val="6194"/>
              </a:lnSpc>
            </a:pPr>
            <a:r>
              <a:rPr lang="x-es-XL" sz="4129" b="0" i="0" u="none" baseline="0" dirty="0">
                <a:solidFill>
                  <a:srgbClr val="F5EFEB"/>
                </a:solidFill>
                <a:latin typeface="Effra 1" panose="020B0604020202020204" charset="0"/>
                <a:ea typeface="Arimo"/>
                <a:cs typeface="Arimo"/>
                <a:sym typeface="Arimo"/>
              </a:rPr>
              <a:t>Mente abierta</a:t>
            </a:r>
          </a:p>
          <a:p>
            <a:pPr algn="l" rtl="0">
              <a:lnSpc>
                <a:spcPts val="6194"/>
              </a:lnSpc>
            </a:pPr>
            <a:r>
              <a:rPr lang="x-es-XL" sz="4129" b="0" i="0" u="none" baseline="0" dirty="0">
                <a:solidFill>
                  <a:srgbClr val="F5EFEB"/>
                </a:solidFill>
                <a:latin typeface="Effra 1" panose="020B0604020202020204" charset="0"/>
                <a:ea typeface="Arimo"/>
                <a:cs typeface="Arimo"/>
                <a:sym typeface="Arimo"/>
              </a:rPr>
              <a:t>¡Volver a intentar!</a:t>
            </a:r>
          </a:p>
          <a:p>
            <a:pPr algn="l" rtl="0">
              <a:lnSpc>
                <a:spcPts val="6195"/>
              </a:lnSpc>
            </a:pPr>
            <a:r>
              <a:rPr lang="x-es-XL" sz="4129" b="0" i="0" u="none" baseline="0" dirty="0">
                <a:solidFill>
                  <a:srgbClr val="F5EFEB"/>
                </a:solidFill>
                <a:latin typeface="Effra 1" panose="020B0604020202020204" charset="0"/>
                <a:ea typeface="Arimo"/>
                <a:cs typeface="Arimo"/>
                <a:sym typeface="Arimo"/>
              </a:rPr>
              <a:t>Actitud positiva</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532589"/>
            <a:chOff x="0" y="0"/>
            <a:chExt cx="2833290" cy="857143"/>
          </a:xfrm>
        </p:grpSpPr>
        <p:sp>
          <p:nvSpPr>
            <p:cNvPr id="3" name="Freeform 3"/>
            <p:cNvSpPr/>
            <p:nvPr/>
          </p:nvSpPr>
          <p:spPr>
            <a:xfrm>
              <a:off x="0" y="0"/>
              <a:ext cx="2833290" cy="857143"/>
            </a:xfrm>
            <a:custGeom>
              <a:avLst/>
              <a:gdLst/>
              <a:ahLst/>
              <a:cxnLst/>
              <a:rect l="l" t="t" r="r" b="b"/>
              <a:pathLst>
                <a:path w="2833290" h="857143">
                  <a:moveTo>
                    <a:pt x="0" y="0"/>
                  </a:moveTo>
                  <a:lnTo>
                    <a:pt x="2833290" y="0"/>
                  </a:lnTo>
                  <a:lnTo>
                    <a:pt x="2833290" y="857143"/>
                  </a:lnTo>
                  <a:lnTo>
                    <a:pt x="0" y="857143"/>
                  </a:lnTo>
                  <a:close/>
                </a:path>
              </a:pathLst>
            </a:custGeom>
            <a:blipFill>
              <a:blip r:embed="rId3"/>
              <a:stretch>
                <a:fillRect l="-3141" t="-74260" r="-4341" b="-92203"/>
              </a:stretch>
            </a:blipFill>
          </p:spPr>
          <p:txBody>
            <a:bodyPr/>
            <a:lstStyle/>
            <a:p>
              <a:endParaRPr lang="x-es-XL"/>
            </a:p>
          </p:txBody>
        </p:sp>
      </p:grpSp>
      <p:sp>
        <p:nvSpPr>
          <p:cNvPr id="4" name="Freeform 4"/>
          <p:cNvSpPr/>
          <p:nvPr/>
        </p:nvSpPr>
        <p:spPr>
          <a:xfrm>
            <a:off x="-420914" y="5382776"/>
            <a:ext cx="20223887" cy="5009548"/>
          </a:xfrm>
          <a:custGeom>
            <a:avLst/>
            <a:gdLst/>
            <a:ahLst/>
            <a:cxnLst/>
            <a:rect l="l" t="t" r="r" b="b"/>
            <a:pathLst>
              <a:path w="20223887" h="5009548">
                <a:moveTo>
                  <a:pt x="0" y="0"/>
                </a:moveTo>
                <a:lnTo>
                  <a:pt x="20223887" y="0"/>
                </a:lnTo>
                <a:lnTo>
                  <a:pt x="20223887" y="5009549"/>
                </a:lnTo>
                <a:lnTo>
                  <a:pt x="0" y="5009549"/>
                </a:lnTo>
                <a:lnTo>
                  <a:pt x="0" y="0"/>
                </a:lnTo>
                <a:close/>
              </a:path>
            </a:pathLst>
          </a:custGeom>
          <a:blipFill>
            <a:blip r:embed="rId4">
              <a:extLst>
                <a:ext uri="{96DAC541-7B7A-43D3-8B79-37D633B846F1}">
                  <asvg:svgBlip xmlns:asvg="http://schemas.microsoft.com/office/drawing/2016/SVG/main" r:embed="rId5"/>
                </a:ext>
              </a:extLst>
            </a:blip>
            <a:stretch>
              <a:fillRect l="-14785"/>
            </a:stretch>
          </a:blipFill>
        </p:spPr>
        <p:txBody>
          <a:bodyPr/>
          <a:lstStyle/>
          <a:p>
            <a:endParaRPr lang="x-es-XL"/>
          </a:p>
        </p:txBody>
      </p:sp>
      <p:sp>
        <p:nvSpPr>
          <p:cNvPr id="5" name="Freeform 5"/>
          <p:cNvSpPr/>
          <p:nvPr/>
        </p:nvSpPr>
        <p:spPr>
          <a:xfrm>
            <a:off x="16455704" y="393588"/>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6">
              <a:extLst>
                <a:ext uri="{96DAC541-7B7A-43D3-8B79-37D633B846F1}">
                  <asvg:svgBlip xmlns:asvg="http://schemas.microsoft.com/office/drawing/2016/SVG/main" r:embed="rId7"/>
                </a:ext>
              </a:extLst>
            </a:blip>
            <a:stretch>
              <a:fillRect t="-593" b="-593"/>
            </a:stretch>
          </a:blipFill>
        </p:spPr>
        <p:txBody>
          <a:bodyPr/>
          <a:lstStyle/>
          <a:p>
            <a:endParaRPr lang="x-es-XL"/>
          </a:p>
        </p:txBody>
      </p:sp>
      <p:sp>
        <p:nvSpPr>
          <p:cNvPr id="6" name="TextBox 6"/>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grpSp>
        <p:nvGrpSpPr>
          <p:cNvPr id="7" name="Group 7"/>
          <p:cNvGrpSpPr/>
          <p:nvPr/>
        </p:nvGrpSpPr>
        <p:grpSpPr>
          <a:xfrm>
            <a:off x="15738228" y="70089"/>
            <a:ext cx="596649" cy="973088"/>
            <a:chOff x="0" y="0"/>
            <a:chExt cx="795532" cy="1297451"/>
          </a:xfrm>
        </p:grpSpPr>
        <p:sp>
          <p:nvSpPr>
            <p:cNvPr id="8" name="Freeform 8"/>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8"/>
              <a:stretch>
                <a:fillRect l="-86" r="-87" b="-1"/>
              </a:stretch>
            </a:blipFill>
          </p:spPr>
          <p:txBody>
            <a:bodyPr/>
            <a:lstStyle/>
            <a:p>
              <a:endParaRPr lang="x-es-XL"/>
            </a:p>
          </p:txBody>
        </p:sp>
      </p:grpSp>
      <p:sp>
        <p:nvSpPr>
          <p:cNvPr id="9" name="TextBox 9"/>
          <p:cNvSpPr txBox="1"/>
          <p:nvPr/>
        </p:nvSpPr>
        <p:spPr>
          <a:xfrm>
            <a:off x="845043" y="5747705"/>
            <a:ext cx="16644671" cy="897682"/>
          </a:xfrm>
          <a:prstGeom prst="rect">
            <a:avLst/>
          </a:prstGeom>
        </p:spPr>
        <p:txBody>
          <a:bodyPr wrap="square" lIns="0" tIns="0" rIns="0" bIns="0" rtlCol="0" anchor="t">
            <a:spAutoFit/>
          </a:bodyPr>
          <a:lstStyle/>
          <a:p>
            <a:pPr algn="l" rtl="0">
              <a:lnSpc>
                <a:spcPts val="7000"/>
              </a:lnSpc>
            </a:pPr>
            <a:r>
              <a:rPr lang="x-es-XL" sz="5000" b="0" i="0" u="none" baseline="0" dirty="0">
                <a:solidFill>
                  <a:srgbClr val="293374"/>
                </a:solidFill>
                <a:latin typeface="Effra 1"/>
                <a:ea typeface="Effra 1"/>
                <a:cs typeface="Effra 1"/>
                <a:sym typeface="Effra 1"/>
              </a:rPr>
              <a:t>¡Empieza un programa </a:t>
            </a:r>
            <a:r>
              <a:rPr lang="x-es-XL" sz="6000" b="0" i="1" u="none" baseline="0" dirty="0">
                <a:solidFill>
                  <a:srgbClr val="F69170"/>
                </a:solidFill>
                <a:latin typeface="Effra 1"/>
                <a:ea typeface="Effra 1"/>
                <a:cs typeface="Effra 1"/>
                <a:sym typeface="Effra 1"/>
              </a:rPr>
              <a:t>Suéñalo, Puedes Lograrlo</a:t>
            </a:r>
            <a:r>
              <a:rPr lang="x-es-XL" sz="5000" b="0" i="1" u="none" baseline="0" dirty="0">
                <a:solidFill>
                  <a:srgbClr val="293374"/>
                </a:solidFill>
                <a:latin typeface="Effra 1"/>
                <a:ea typeface="Effra 1"/>
                <a:cs typeface="Effra 1"/>
                <a:sym typeface="Effra 1"/>
              </a:rPr>
              <a:t>!</a:t>
            </a:r>
          </a:p>
        </p:txBody>
      </p:sp>
      <p:sp>
        <p:nvSpPr>
          <p:cNvPr id="10" name="TextBox 9">
            <a:extLst>
              <a:ext uri="{FF2B5EF4-FFF2-40B4-BE49-F238E27FC236}">
                <a16:creationId xmlns:a16="http://schemas.microsoft.com/office/drawing/2014/main" id="{ADD09C96-83A5-9E75-7657-E3D6A0003BF5}"/>
              </a:ext>
            </a:extLst>
          </p:cNvPr>
          <p:cNvSpPr txBox="1"/>
          <p:nvPr/>
        </p:nvSpPr>
        <p:spPr>
          <a:xfrm>
            <a:off x="4151086" y="7887550"/>
            <a:ext cx="13933714" cy="833562"/>
          </a:xfrm>
          <a:prstGeom prst="rect">
            <a:avLst/>
          </a:prstGeom>
        </p:spPr>
        <p:txBody>
          <a:bodyPr wrap="square" lIns="0" tIns="0" rIns="0" bIns="0" rtlCol="0" anchor="t">
            <a:spAutoFit/>
          </a:bodyPr>
          <a:lstStyle/>
          <a:p>
            <a:pPr algn="l" rtl="0">
              <a:lnSpc>
                <a:spcPts val="6500"/>
              </a:lnSpc>
            </a:pPr>
            <a:r>
              <a:rPr lang="x-es-XL" sz="5000" b="0" i="0" u="none" baseline="0" dirty="0">
                <a:solidFill>
                  <a:srgbClr val="293374"/>
                </a:solidFill>
                <a:latin typeface="Effra 1"/>
                <a:ea typeface="Effra 1"/>
                <a:cs typeface="Effra 1"/>
                <a:sym typeface="Arimo"/>
              </a:rPr>
              <a:t>Y lo que es más importante, ¡llega a más </a:t>
            </a:r>
            <a:r>
              <a:rPr lang="x-es-XL" sz="6000" b="0" i="0" u="sng" baseline="0" dirty="0">
                <a:solidFill>
                  <a:srgbClr val="F69170"/>
                </a:solidFill>
                <a:latin typeface="Effra 1"/>
                <a:ea typeface="Effra 1"/>
                <a:cs typeface="Effra 1"/>
                <a:sym typeface="Arimo"/>
              </a:rPr>
              <a:t>NIÑAS</a:t>
            </a:r>
            <a:r>
              <a:rPr lang="x-es-XL" sz="6000" b="0" i="0" u="none" baseline="0" dirty="0">
                <a:solidFill>
                  <a:srgbClr val="F69170"/>
                </a:solidFill>
                <a:latin typeface="Effra 1"/>
                <a:ea typeface="Effra 1"/>
                <a:cs typeface="Effra 1"/>
                <a:sym typeface="Arimo"/>
              </a:rPr>
              <a:t>!</a:t>
            </a:r>
          </a:p>
        </p:txBody>
      </p:sp>
      <p:sp>
        <p:nvSpPr>
          <p:cNvPr id="11" name="TextBox 10">
            <a:extLst>
              <a:ext uri="{FF2B5EF4-FFF2-40B4-BE49-F238E27FC236}">
                <a16:creationId xmlns:a16="http://schemas.microsoft.com/office/drawing/2014/main" id="{179EEC19-2D54-A516-0DAC-D854261B54FE}"/>
              </a:ext>
            </a:extLst>
          </p:cNvPr>
          <p:cNvSpPr txBox="1"/>
          <p:nvPr/>
        </p:nvSpPr>
        <p:spPr>
          <a:xfrm>
            <a:off x="2202674" y="6794459"/>
            <a:ext cx="14398172" cy="749629"/>
          </a:xfrm>
          <a:prstGeom prst="rect">
            <a:avLst/>
          </a:prstGeom>
        </p:spPr>
        <p:txBody>
          <a:bodyPr wrap="square" lIns="0" tIns="0" rIns="0" bIns="0" rtlCol="0" anchor="t">
            <a:spAutoFit/>
          </a:bodyPr>
          <a:lstStyle/>
          <a:p>
            <a:pPr algn="l" rtl="0">
              <a:lnSpc>
                <a:spcPts val="6500"/>
              </a:lnSpc>
            </a:pPr>
            <a:r>
              <a:rPr lang="x-es-XL" sz="3600" b="0" i="0" u="none" baseline="0" dirty="0">
                <a:solidFill>
                  <a:srgbClr val="293374"/>
                </a:solidFill>
                <a:latin typeface="Effra 1"/>
                <a:ea typeface="Effra 1"/>
                <a:cs typeface="Effra 1"/>
                <a:sym typeface="Arimo"/>
              </a:rPr>
              <a:t>Atrae a nuevas miembros, empresas locales y otros colaboradores.</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315046"/>
            <a:ext cx="18288000" cy="1971954"/>
          </a:xfrm>
          <a:custGeom>
            <a:avLst/>
            <a:gdLst/>
            <a:ahLst/>
            <a:cxnLst/>
            <a:rect l="l" t="t" r="r" b="b"/>
            <a:pathLst>
              <a:path w="18288000" h="1971954">
                <a:moveTo>
                  <a:pt x="0" y="0"/>
                </a:moveTo>
                <a:lnTo>
                  <a:pt x="18288000" y="0"/>
                </a:lnTo>
                <a:lnTo>
                  <a:pt x="18288000" y="1971954"/>
                </a:lnTo>
                <a:lnTo>
                  <a:pt x="0" y="19719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3" name="Freeform 3"/>
          <p:cNvSpPr/>
          <p:nvPr/>
        </p:nvSpPr>
        <p:spPr>
          <a:xfrm>
            <a:off x="-2443952" y="-1144700"/>
            <a:ext cx="13301422" cy="9640571"/>
          </a:xfrm>
          <a:custGeom>
            <a:avLst/>
            <a:gdLst/>
            <a:ahLst/>
            <a:cxnLst/>
            <a:rect l="l" t="t" r="r" b="b"/>
            <a:pathLst>
              <a:path w="13301422" h="9640571">
                <a:moveTo>
                  <a:pt x="0" y="0"/>
                </a:moveTo>
                <a:lnTo>
                  <a:pt x="13301422" y="0"/>
                </a:lnTo>
                <a:lnTo>
                  <a:pt x="13301422" y="9640571"/>
                </a:lnTo>
                <a:lnTo>
                  <a:pt x="0" y="96405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 name="Freeform 4"/>
          <p:cNvSpPr/>
          <p:nvPr/>
        </p:nvSpPr>
        <p:spPr>
          <a:xfrm>
            <a:off x="9875520" y="0"/>
            <a:ext cx="8864691" cy="10839976"/>
          </a:xfrm>
          <a:custGeom>
            <a:avLst/>
            <a:gdLst/>
            <a:ahLst/>
            <a:cxnLst/>
            <a:rect l="l" t="t" r="r" b="b"/>
            <a:pathLst>
              <a:path w="8864691" h="10839976">
                <a:moveTo>
                  <a:pt x="0" y="0"/>
                </a:moveTo>
                <a:lnTo>
                  <a:pt x="8864691" y="0"/>
                </a:lnTo>
                <a:lnTo>
                  <a:pt x="8864691" y="10839976"/>
                </a:lnTo>
                <a:lnTo>
                  <a:pt x="0" y="10839976"/>
                </a:lnTo>
                <a:lnTo>
                  <a:pt x="0" y="0"/>
                </a:lnTo>
                <a:close/>
              </a:path>
            </a:pathLst>
          </a:custGeom>
          <a:blipFill>
            <a:blip r:embed="rId7"/>
            <a:stretch>
              <a:fillRect t="-5998" r="-5314"/>
            </a:stretch>
          </a:blipFill>
        </p:spPr>
        <p:txBody>
          <a:bodyPr/>
          <a:lstStyle/>
          <a:p>
            <a:endParaRPr lang="x-es-XL"/>
          </a:p>
        </p:txBody>
      </p:sp>
      <p:sp>
        <p:nvSpPr>
          <p:cNvPr id="5" name="Freeform 5"/>
          <p:cNvSpPr/>
          <p:nvPr/>
        </p:nvSpPr>
        <p:spPr>
          <a:xfrm>
            <a:off x="14637382" y="379111"/>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8">
              <a:extLst>
                <a:ext uri="{96DAC541-7B7A-43D3-8B79-37D633B846F1}">
                  <asvg:svgBlip xmlns:asvg="http://schemas.microsoft.com/office/drawing/2016/SVG/main" r:embed="rId9"/>
                </a:ext>
              </a:extLst>
            </a:blip>
            <a:stretch>
              <a:fillRect t="-593" b="-593"/>
            </a:stretch>
          </a:blipFill>
        </p:spPr>
        <p:txBody>
          <a:bodyPr/>
          <a:lstStyle/>
          <a:p>
            <a:endParaRPr lang="x-es-XL"/>
          </a:p>
        </p:txBody>
      </p:sp>
      <p:grpSp>
        <p:nvGrpSpPr>
          <p:cNvPr id="6" name="Group 6"/>
          <p:cNvGrpSpPr/>
          <p:nvPr/>
        </p:nvGrpSpPr>
        <p:grpSpPr>
          <a:xfrm>
            <a:off x="13919906" y="55612"/>
            <a:ext cx="596649" cy="973088"/>
            <a:chOff x="0" y="0"/>
            <a:chExt cx="795532" cy="1297451"/>
          </a:xfrm>
        </p:grpSpPr>
        <p:sp>
          <p:nvSpPr>
            <p:cNvPr id="7" name="Freeform 7"/>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10"/>
              <a:stretch>
                <a:fillRect l="-86" r="-87" b="-1"/>
              </a:stretch>
            </a:blipFill>
          </p:spPr>
          <p:txBody>
            <a:bodyPr/>
            <a:lstStyle/>
            <a:p>
              <a:endParaRPr lang="x-es-XL"/>
            </a:p>
          </p:txBody>
        </p:sp>
      </p:grpSp>
      <p:sp>
        <p:nvSpPr>
          <p:cNvPr id="8" name="TextBox 8"/>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9" name="TextBox 9"/>
          <p:cNvSpPr txBox="1"/>
          <p:nvPr/>
        </p:nvSpPr>
        <p:spPr>
          <a:xfrm>
            <a:off x="690292" y="544513"/>
            <a:ext cx="8260966" cy="863600"/>
          </a:xfrm>
          <a:prstGeom prst="rect">
            <a:avLst/>
          </a:prstGeom>
        </p:spPr>
        <p:txBody>
          <a:bodyPr lIns="0" tIns="0" rIns="0" bIns="0" rtlCol="0" anchor="t">
            <a:spAutoFit/>
          </a:bodyPr>
          <a:lstStyle/>
          <a:p>
            <a:pPr algn="l" rtl="0">
              <a:lnSpc>
                <a:spcPts val="7000"/>
              </a:lnSpc>
            </a:pPr>
            <a:r>
              <a:rPr lang="x-es-XL" sz="5000" b="0" i="0" u="none" baseline="0" dirty="0">
                <a:solidFill>
                  <a:srgbClr val="F69170"/>
                </a:solidFill>
                <a:latin typeface="Effra 1"/>
                <a:ea typeface="Effra 1"/>
                <a:cs typeface="Effra 1"/>
                <a:sym typeface="Effra 1"/>
              </a:rPr>
              <a:t>Expande programas vigentes</a:t>
            </a:r>
          </a:p>
        </p:txBody>
      </p:sp>
      <p:sp>
        <p:nvSpPr>
          <p:cNvPr id="10" name="TextBox 10"/>
          <p:cNvSpPr txBox="1"/>
          <p:nvPr/>
        </p:nvSpPr>
        <p:spPr>
          <a:xfrm>
            <a:off x="826686" y="2029260"/>
            <a:ext cx="9048834" cy="6463308"/>
          </a:xfrm>
          <a:prstGeom prst="rect">
            <a:avLst/>
          </a:prstGeom>
        </p:spPr>
        <p:txBody>
          <a:bodyPr wrap="square" lIns="0" tIns="0" rIns="0" bIns="0" rtlCol="0" anchor="t">
            <a:spAutoFit/>
          </a:bodyPr>
          <a:lstStyle/>
          <a:p>
            <a:pPr algn="l" rtl="0">
              <a:lnSpc>
                <a:spcPts val="3604"/>
              </a:lnSpc>
            </a:pPr>
            <a:r>
              <a:rPr lang="x-es-XL" sz="3200" b="0" i="0" u="none" baseline="0" dirty="0">
                <a:solidFill>
                  <a:srgbClr val="F5EFEB"/>
                </a:solidFill>
                <a:latin typeface="Arimo"/>
                <a:ea typeface="Arimo"/>
                <a:cs typeface="Arimo"/>
                <a:sym typeface="Arimo"/>
              </a:rPr>
              <a:t>Implementa el programa más de una vez al año</a:t>
            </a:r>
          </a:p>
          <a:p>
            <a:pPr algn="l" rtl="0">
              <a:lnSpc>
                <a:spcPts val="3604"/>
              </a:lnSpc>
            </a:pPr>
            <a:endParaRPr lang="x-es-XL" sz="3200" dirty="0">
              <a:solidFill>
                <a:srgbClr val="F5EFEB"/>
              </a:solidFill>
              <a:latin typeface="Arimo"/>
              <a:ea typeface="Arimo"/>
              <a:cs typeface="Arimo"/>
              <a:sym typeface="Arimo"/>
            </a:endParaRPr>
          </a:p>
          <a:p>
            <a:pPr algn="l" rtl="0">
              <a:lnSpc>
                <a:spcPts val="3604"/>
              </a:lnSpc>
            </a:pPr>
            <a:r>
              <a:rPr lang="x-es-XL" sz="3200" b="0" i="0" u="none" baseline="0" dirty="0">
                <a:solidFill>
                  <a:srgbClr val="F5EFEB"/>
                </a:solidFill>
                <a:latin typeface="Arimo"/>
                <a:ea typeface="Arimo"/>
                <a:cs typeface="Arimo"/>
                <a:sym typeface="Arimo"/>
              </a:rPr>
              <a:t>Ponte en contacto con nuevas escuelas u organizaciones sin ánimo de lucro</a:t>
            </a:r>
          </a:p>
          <a:p>
            <a:pPr algn="l" rtl="0">
              <a:lnSpc>
                <a:spcPts val="3604"/>
              </a:lnSpc>
            </a:pPr>
            <a:endParaRPr lang="x-es-XL" sz="3200" dirty="0">
              <a:solidFill>
                <a:srgbClr val="F5EFEB"/>
              </a:solidFill>
              <a:latin typeface="Arimo"/>
              <a:ea typeface="Arimo"/>
              <a:cs typeface="Arimo"/>
              <a:sym typeface="Arimo"/>
            </a:endParaRPr>
          </a:p>
          <a:p>
            <a:pPr algn="l" rtl="0">
              <a:lnSpc>
                <a:spcPts val="3604"/>
              </a:lnSpc>
            </a:pPr>
            <a:r>
              <a:rPr lang="x-es-XL" sz="3200" b="0" i="0" u="none" baseline="0" dirty="0">
                <a:solidFill>
                  <a:srgbClr val="F5EFEB"/>
                </a:solidFill>
                <a:latin typeface="Arimo"/>
                <a:ea typeface="Arimo"/>
                <a:cs typeface="Arimo"/>
                <a:sym typeface="Arimo"/>
              </a:rPr>
              <a:t>Proporciona incentivos a las niñas para que traigan a una amiga</a:t>
            </a:r>
          </a:p>
          <a:p>
            <a:pPr algn="l" rtl="0">
              <a:lnSpc>
                <a:spcPts val="3604"/>
              </a:lnSpc>
            </a:pPr>
            <a:endParaRPr lang="x-es-XL" sz="3200" dirty="0">
              <a:solidFill>
                <a:srgbClr val="F5EFEB"/>
              </a:solidFill>
              <a:latin typeface="Arimo"/>
              <a:ea typeface="Arimo"/>
              <a:cs typeface="Arimo"/>
              <a:sym typeface="Arimo"/>
            </a:endParaRPr>
          </a:p>
          <a:p>
            <a:pPr algn="l" rtl="0">
              <a:lnSpc>
                <a:spcPts val="3604"/>
              </a:lnSpc>
            </a:pPr>
            <a:r>
              <a:rPr lang="x-es-XL" sz="3200" b="0" i="0" u="none" baseline="0" dirty="0">
                <a:solidFill>
                  <a:srgbClr val="F5EFEB"/>
                </a:solidFill>
                <a:latin typeface="Arimo"/>
                <a:ea typeface="Arimo"/>
                <a:cs typeface="Arimo"/>
                <a:sym typeface="Arimo"/>
              </a:rPr>
              <a:t>Crea un comité de planificación con antiguas participantes</a:t>
            </a:r>
          </a:p>
          <a:p>
            <a:pPr algn="l" rtl="0">
              <a:lnSpc>
                <a:spcPts val="3604"/>
              </a:lnSpc>
            </a:pPr>
            <a:endParaRPr lang="x-es-XL" sz="3200" dirty="0">
              <a:solidFill>
                <a:srgbClr val="F5EFEB"/>
              </a:solidFill>
              <a:latin typeface="Arimo"/>
              <a:ea typeface="Arimo"/>
              <a:cs typeface="Arimo"/>
              <a:sym typeface="Arimo"/>
            </a:endParaRPr>
          </a:p>
          <a:p>
            <a:pPr algn="l" rtl="0">
              <a:lnSpc>
                <a:spcPts val="3604"/>
              </a:lnSpc>
            </a:pPr>
            <a:r>
              <a:rPr lang="x-es-XL" sz="3200" b="0" i="0" u="none" baseline="0" dirty="0">
                <a:solidFill>
                  <a:srgbClr val="F5EFEB"/>
                </a:solidFill>
                <a:latin typeface="Arimo"/>
                <a:ea typeface="Arimo"/>
                <a:cs typeface="Arimo"/>
                <a:sym typeface="Arimo"/>
              </a:rPr>
              <a:t>Asegúrate de que tu programa sea totalmente accesible (proporciona comida y transporte)</a:t>
            </a:r>
          </a:p>
          <a:p>
            <a:pPr marL="434905" lvl="1" indent="-217452" algn="r" rtl="0">
              <a:lnSpc>
                <a:spcPts val="3604"/>
              </a:lnSpc>
            </a:pPr>
            <a:endParaRPr lang="x-es-XL" sz="3200" dirty="0">
              <a:solidFill>
                <a:srgbClr val="F5EFEB"/>
              </a:solidFill>
              <a:latin typeface="Arimo"/>
              <a:ea typeface="Arimo"/>
              <a:cs typeface="Arimo"/>
              <a:sym typeface="Arimo"/>
            </a:endParaRPr>
          </a:p>
        </p:txBody>
      </p:sp>
      <p:sp>
        <p:nvSpPr>
          <p:cNvPr id="11" name="Freeform 11"/>
          <p:cNvSpPr/>
          <p:nvPr/>
        </p:nvSpPr>
        <p:spPr>
          <a:xfrm>
            <a:off x="397243" y="2117512"/>
            <a:ext cx="293049" cy="293049"/>
          </a:xfrm>
          <a:custGeom>
            <a:avLst/>
            <a:gdLst/>
            <a:ahLst/>
            <a:cxnLst/>
            <a:rect l="l" t="t" r="r" b="b"/>
            <a:pathLst>
              <a:path w="293049" h="293049">
                <a:moveTo>
                  <a:pt x="0" y="0"/>
                </a:moveTo>
                <a:lnTo>
                  <a:pt x="293049" y="0"/>
                </a:lnTo>
                <a:lnTo>
                  <a:pt x="293049" y="293049"/>
                </a:lnTo>
                <a:lnTo>
                  <a:pt x="0" y="2930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2" name="Freeform 12"/>
          <p:cNvSpPr/>
          <p:nvPr/>
        </p:nvSpPr>
        <p:spPr>
          <a:xfrm>
            <a:off x="397243" y="3011211"/>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3" name="Freeform 13"/>
          <p:cNvSpPr/>
          <p:nvPr/>
        </p:nvSpPr>
        <p:spPr>
          <a:xfrm>
            <a:off x="397243" y="4381062"/>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4" name="Freeform 14"/>
          <p:cNvSpPr/>
          <p:nvPr/>
        </p:nvSpPr>
        <p:spPr>
          <a:xfrm>
            <a:off x="397243" y="5752673"/>
            <a:ext cx="293049" cy="293049"/>
          </a:xfrm>
          <a:custGeom>
            <a:avLst/>
            <a:gdLst/>
            <a:ahLst/>
            <a:cxnLst/>
            <a:rect l="l" t="t" r="r" b="b"/>
            <a:pathLst>
              <a:path w="293049" h="293049">
                <a:moveTo>
                  <a:pt x="0" y="0"/>
                </a:moveTo>
                <a:lnTo>
                  <a:pt x="293049" y="0"/>
                </a:lnTo>
                <a:lnTo>
                  <a:pt x="293049" y="293049"/>
                </a:lnTo>
                <a:lnTo>
                  <a:pt x="0" y="2930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5" name="Freeform 15"/>
          <p:cNvSpPr/>
          <p:nvPr/>
        </p:nvSpPr>
        <p:spPr>
          <a:xfrm>
            <a:off x="397243" y="7138777"/>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6" name="TextBox 16"/>
          <p:cNvSpPr txBox="1"/>
          <p:nvPr/>
        </p:nvSpPr>
        <p:spPr>
          <a:xfrm>
            <a:off x="1805588" y="8625840"/>
            <a:ext cx="7901568" cy="594995"/>
          </a:xfrm>
          <a:prstGeom prst="rect">
            <a:avLst/>
          </a:prstGeom>
        </p:spPr>
        <p:txBody>
          <a:bodyPr lIns="0" tIns="0" rIns="0" bIns="0" rtlCol="0" anchor="t">
            <a:spAutoFit/>
          </a:bodyPr>
          <a:lstStyle/>
          <a:p>
            <a:pPr algn="r" rtl="0">
              <a:lnSpc>
                <a:spcPts val="2380"/>
              </a:lnSpc>
            </a:pPr>
            <a:r>
              <a:rPr lang="x-es-XL" sz="1700" b="0" i="0" u="none" baseline="0">
                <a:solidFill>
                  <a:srgbClr val="FFFFFF"/>
                </a:solidFill>
                <a:latin typeface="Arimo"/>
                <a:ea typeface="Arimo"/>
                <a:cs typeface="Arimo"/>
                <a:sym typeface="Arimo"/>
              </a:rPr>
              <a:t>Soroptimist International de Fond du Lac, WI </a:t>
            </a:r>
          </a:p>
          <a:p>
            <a:pPr algn="r" rtl="0">
              <a:lnSpc>
                <a:spcPts val="2380"/>
              </a:lnSpc>
            </a:pPr>
            <a:r>
              <a:rPr lang="x-es-XL" sz="1700" b="0" i="0" u="none" baseline="0">
                <a:solidFill>
                  <a:srgbClr val="FFFFFF"/>
                </a:solidFill>
                <a:latin typeface="Arimo"/>
                <a:ea typeface="Arimo"/>
                <a:cs typeface="Arimo"/>
                <a:sym typeface="Arimo"/>
              </a:rPr>
              <a:t>(Región Centro-Occidental)</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263844" y="-1722131"/>
            <a:ext cx="12431856" cy="12431856"/>
          </a:xfrm>
          <a:custGeom>
            <a:avLst/>
            <a:gdLst/>
            <a:ahLst/>
            <a:cxnLst/>
            <a:rect l="l" t="t" r="r" b="b"/>
            <a:pathLst>
              <a:path w="12431856" h="12431856">
                <a:moveTo>
                  <a:pt x="0" y="0"/>
                </a:moveTo>
                <a:lnTo>
                  <a:pt x="12431856" y="0"/>
                </a:lnTo>
                <a:lnTo>
                  <a:pt x="12431856" y="12431857"/>
                </a:lnTo>
                <a:lnTo>
                  <a:pt x="0" y="12431857"/>
                </a:lnTo>
                <a:lnTo>
                  <a:pt x="0" y="0"/>
                </a:lnTo>
                <a:close/>
              </a:path>
            </a:pathLst>
          </a:custGeom>
          <a:blipFill>
            <a:blip r:embed="rId3">
              <a:alphaModFix amt="43999"/>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3" name="Freeform 3"/>
          <p:cNvSpPr/>
          <p:nvPr/>
        </p:nvSpPr>
        <p:spPr>
          <a:xfrm>
            <a:off x="0" y="8319313"/>
            <a:ext cx="18248424" cy="1967687"/>
          </a:xfrm>
          <a:custGeom>
            <a:avLst/>
            <a:gdLst/>
            <a:ahLst/>
            <a:cxnLst/>
            <a:rect l="l" t="t" r="r" b="b"/>
            <a:pathLst>
              <a:path w="18248424" h="1967687">
                <a:moveTo>
                  <a:pt x="0" y="0"/>
                </a:moveTo>
                <a:lnTo>
                  <a:pt x="18248424" y="0"/>
                </a:lnTo>
                <a:lnTo>
                  <a:pt x="18248424" y="1967687"/>
                </a:lnTo>
                <a:lnTo>
                  <a:pt x="0" y="19676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grpSp>
        <p:nvGrpSpPr>
          <p:cNvPr id="4" name="Group 4"/>
          <p:cNvGrpSpPr/>
          <p:nvPr/>
        </p:nvGrpSpPr>
        <p:grpSpPr>
          <a:xfrm>
            <a:off x="11210810" y="1830391"/>
            <a:ext cx="7444446" cy="9247919"/>
            <a:chOff x="0" y="0"/>
            <a:chExt cx="1960677" cy="2435666"/>
          </a:xfrm>
        </p:grpSpPr>
        <p:sp>
          <p:nvSpPr>
            <p:cNvPr id="5" name="Freeform 5"/>
            <p:cNvSpPr/>
            <p:nvPr/>
          </p:nvSpPr>
          <p:spPr>
            <a:xfrm>
              <a:off x="0" y="0"/>
              <a:ext cx="1960677" cy="2435666"/>
            </a:xfrm>
            <a:custGeom>
              <a:avLst/>
              <a:gdLst/>
              <a:ahLst/>
              <a:cxnLst/>
              <a:rect l="l" t="t" r="r" b="b"/>
              <a:pathLst>
                <a:path w="1960677" h="2435666">
                  <a:moveTo>
                    <a:pt x="53038" y="0"/>
                  </a:moveTo>
                  <a:lnTo>
                    <a:pt x="1907639" y="0"/>
                  </a:lnTo>
                  <a:cubicBezTo>
                    <a:pt x="1936931" y="0"/>
                    <a:pt x="1960677" y="23746"/>
                    <a:pt x="1960677" y="53038"/>
                  </a:cubicBezTo>
                  <a:lnTo>
                    <a:pt x="1960677" y="2382628"/>
                  </a:lnTo>
                  <a:cubicBezTo>
                    <a:pt x="1960677" y="2411920"/>
                    <a:pt x="1936931" y="2435666"/>
                    <a:pt x="1907639" y="2435666"/>
                  </a:cubicBezTo>
                  <a:lnTo>
                    <a:pt x="53038" y="2435666"/>
                  </a:lnTo>
                  <a:cubicBezTo>
                    <a:pt x="23746" y="2435666"/>
                    <a:pt x="0" y="2411920"/>
                    <a:pt x="0" y="2382628"/>
                  </a:cubicBezTo>
                  <a:lnTo>
                    <a:pt x="0" y="53038"/>
                  </a:lnTo>
                  <a:cubicBezTo>
                    <a:pt x="0" y="23746"/>
                    <a:pt x="23746" y="0"/>
                    <a:pt x="53038" y="0"/>
                  </a:cubicBezTo>
                  <a:close/>
                </a:path>
              </a:pathLst>
            </a:custGeom>
            <a:solidFill>
              <a:srgbClr val="293374"/>
            </a:solidFill>
          </p:spPr>
          <p:txBody>
            <a:bodyPr/>
            <a:lstStyle/>
            <a:p>
              <a:endParaRPr lang="x-es-XL"/>
            </a:p>
          </p:txBody>
        </p:sp>
        <p:sp>
          <p:nvSpPr>
            <p:cNvPr id="6" name="TextBox 6"/>
            <p:cNvSpPr txBox="1"/>
            <p:nvPr/>
          </p:nvSpPr>
          <p:spPr>
            <a:xfrm>
              <a:off x="0" y="-47625"/>
              <a:ext cx="1960677" cy="2483291"/>
            </a:xfrm>
            <a:prstGeom prst="rect">
              <a:avLst/>
            </a:prstGeom>
          </p:spPr>
          <p:txBody>
            <a:bodyPr lIns="50800" tIns="50800" rIns="50800" bIns="50800" rtlCol="0" anchor="ctr"/>
            <a:lstStyle/>
            <a:p>
              <a:pPr algn="ctr" rtl="0">
                <a:lnSpc>
                  <a:spcPts val="28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x-es-XL"/>
          </a:p>
        </p:txBody>
      </p:sp>
      <p:grpSp>
        <p:nvGrpSpPr>
          <p:cNvPr id="8" name="Group 8"/>
          <p:cNvGrpSpPr/>
          <p:nvPr/>
        </p:nvGrpSpPr>
        <p:grpSpPr>
          <a:xfrm>
            <a:off x="15738227" y="542156"/>
            <a:ext cx="596649" cy="973088"/>
            <a:chOff x="0" y="0"/>
            <a:chExt cx="795532" cy="1297451"/>
          </a:xfrm>
        </p:grpSpPr>
        <p:sp>
          <p:nvSpPr>
            <p:cNvPr id="9" name="Freeform 9"/>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x-es-XL"/>
            </a:p>
          </p:txBody>
        </p:sp>
      </p:grpSp>
      <p:grpSp>
        <p:nvGrpSpPr>
          <p:cNvPr id="10" name="Group 10"/>
          <p:cNvGrpSpPr/>
          <p:nvPr/>
        </p:nvGrpSpPr>
        <p:grpSpPr>
          <a:xfrm>
            <a:off x="12291837" y="2332504"/>
            <a:ext cx="5140376" cy="3472244"/>
            <a:chOff x="0" y="0"/>
            <a:chExt cx="1243450" cy="839931"/>
          </a:xfrm>
        </p:grpSpPr>
        <p:sp>
          <p:nvSpPr>
            <p:cNvPr id="11" name="Freeform 11"/>
            <p:cNvSpPr/>
            <p:nvPr/>
          </p:nvSpPr>
          <p:spPr>
            <a:xfrm>
              <a:off x="0" y="0"/>
              <a:ext cx="1243450" cy="839931"/>
            </a:xfrm>
            <a:custGeom>
              <a:avLst/>
              <a:gdLst/>
              <a:ahLst/>
              <a:cxnLst/>
              <a:rect l="l" t="t" r="r" b="b"/>
              <a:pathLst>
                <a:path w="1243450" h="839931">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p:spPr>
          <p:txBody>
            <a:bodyPr/>
            <a:lstStyle/>
            <a:p>
              <a:endParaRPr lang="x-es-XL"/>
            </a:p>
          </p:txBody>
        </p:sp>
        <p:sp>
          <p:nvSpPr>
            <p:cNvPr id="12" name="TextBox 12"/>
            <p:cNvSpPr txBox="1"/>
            <p:nvPr/>
          </p:nvSpPr>
          <p:spPr>
            <a:xfrm>
              <a:off x="0" y="-47625"/>
              <a:ext cx="1243450" cy="887556"/>
            </a:xfrm>
            <a:prstGeom prst="rect">
              <a:avLst/>
            </a:prstGeom>
          </p:spPr>
          <p:txBody>
            <a:bodyPr lIns="50800" tIns="50800" rIns="50800" bIns="50800" rtlCol="0" anchor="ctr"/>
            <a:lstStyle/>
            <a:p>
              <a:pPr algn="ctr" rtl="0">
                <a:lnSpc>
                  <a:spcPts val="2800"/>
                </a:lnSpc>
              </a:pPr>
              <a:endParaRPr/>
            </a:p>
          </p:txBody>
        </p:sp>
      </p:grpSp>
      <p:sp>
        <p:nvSpPr>
          <p:cNvPr id="13" name="Freeform 13"/>
          <p:cNvSpPr/>
          <p:nvPr/>
        </p:nvSpPr>
        <p:spPr>
          <a:xfrm>
            <a:off x="15574635" y="3078780"/>
            <a:ext cx="1495333" cy="1782811"/>
          </a:xfrm>
          <a:custGeom>
            <a:avLst/>
            <a:gdLst/>
            <a:ahLst/>
            <a:cxnLst/>
            <a:rect l="l" t="t" r="r" b="b"/>
            <a:pathLst>
              <a:path w="1495333" h="1782811">
                <a:moveTo>
                  <a:pt x="0" y="0"/>
                </a:moveTo>
                <a:lnTo>
                  <a:pt x="1495333" y="0"/>
                </a:lnTo>
                <a:lnTo>
                  <a:pt x="1495333" y="1782811"/>
                </a:lnTo>
                <a:lnTo>
                  <a:pt x="0" y="17828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grpSp>
        <p:nvGrpSpPr>
          <p:cNvPr id="14" name="Group 14"/>
          <p:cNvGrpSpPr/>
          <p:nvPr/>
        </p:nvGrpSpPr>
        <p:grpSpPr>
          <a:xfrm>
            <a:off x="12291837" y="6409110"/>
            <a:ext cx="5140376" cy="3472244"/>
            <a:chOff x="0" y="0"/>
            <a:chExt cx="1243450" cy="839931"/>
          </a:xfrm>
        </p:grpSpPr>
        <p:sp>
          <p:nvSpPr>
            <p:cNvPr id="15" name="Freeform 15"/>
            <p:cNvSpPr/>
            <p:nvPr/>
          </p:nvSpPr>
          <p:spPr>
            <a:xfrm>
              <a:off x="0" y="0"/>
              <a:ext cx="1243450" cy="839931"/>
            </a:xfrm>
            <a:custGeom>
              <a:avLst/>
              <a:gdLst/>
              <a:ahLst/>
              <a:cxnLst/>
              <a:rect l="l" t="t" r="r" b="b"/>
              <a:pathLst>
                <a:path w="1243450" h="839931">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p:spPr>
          <p:txBody>
            <a:bodyPr/>
            <a:lstStyle/>
            <a:p>
              <a:endParaRPr lang="x-es-XL"/>
            </a:p>
          </p:txBody>
        </p:sp>
        <p:sp>
          <p:nvSpPr>
            <p:cNvPr id="16" name="TextBox 16"/>
            <p:cNvSpPr txBox="1"/>
            <p:nvPr/>
          </p:nvSpPr>
          <p:spPr>
            <a:xfrm>
              <a:off x="0" y="-47625"/>
              <a:ext cx="1243450" cy="887556"/>
            </a:xfrm>
            <a:prstGeom prst="rect">
              <a:avLst/>
            </a:prstGeom>
          </p:spPr>
          <p:txBody>
            <a:bodyPr lIns="50800" tIns="50800" rIns="50800" bIns="50800" rtlCol="0" anchor="ctr"/>
            <a:lstStyle/>
            <a:p>
              <a:pPr algn="ctr" rtl="0">
                <a:lnSpc>
                  <a:spcPts val="2800"/>
                </a:lnSpc>
              </a:pPr>
              <a:endParaRPr/>
            </a:p>
          </p:txBody>
        </p:sp>
      </p:grpSp>
      <p:sp>
        <p:nvSpPr>
          <p:cNvPr id="17" name="Freeform 17"/>
          <p:cNvSpPr/>
          <p:nvPr/>
        </p:nvSpPr>
        <p:spPr>
          <a:xfrm>
            <a:off x="15445420" y="7361604"/>
            <a:ext cx="1175442" cy="1567255"/>
          </a:xfrm>
          <a:custGeom>
            <a:avLst/>
            <a:gdLst/>
            <a:ahLst/>
            <a:cxnLst/>
            <a:rect l="l" t="t" r="r" b="b"/>
            <a:pathLst>
              <a:path w="1175442" h="1567255">
                <a:moveTo>
                  <a:pt x="0" y="0"/>
                </a:moveTo>
                <a:lnTo>
                  <a:pt x="1175441" y="0"/>
                </a:lnTo>
                <a:lnTo>
                  <a:pt x="1175441" y="1567256"/>
                </a:lnTo>
                <a:lnTo>
                  <a:pt x="0" y="1567256"/>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x-es-XL"/>
          </a:p>
        </p:txBody>
      </p:sp>
      <p:sp>
        <p:nvSpPr>
          <p:cNvPr id="18" name="TextBox 18"/>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9" name="TextBox 19"/>
          <p:cNvSpPr txBox="1"/>
          <p:nvPr/>
        </p:nvSpPr>
        <p:spPr>
          <a:xfrm>
            <a:off x="12699990" y="3519171"/>
            <a:ext cx="2927538" cy="1949252"/>
          </a:xfrm>
          <a:prstGeom prst="rect">
            <a:avLst/>
          </a:prstGeom>
        </p:spPr>
        <p:txBody>
          <a:bodyPr wrap="square" lIns="0" tIns="0" rIns="0" bIns="0" rtlCol="0" anchor="t">
            <a:spAutoFit/>
          </a:bodyPr>
          <a:lstStyle/>
          <a:p>
            <a:pPr algn="l" rtl="0">
              <a:lnSpc>
                <a:spcPts val="2800"/>
              </a:lnSpc>
              <a:spcAft>
                <a:spcPts val="1200"/>
              </a:spcAft>
            </a:pPr>
            <a:r>
              <a:rPr lang="x-es-XL" sz="2400" b="0" i="0" u="none" baseline="0" dirty="0">
                <a:solidFill>
                  <a:srgbClr val="191919"/>
                </a:solidFill>
                <a:latin typeface="Effra 2" panose="020B0604020202020204" charset="0"/>
                <a:ea typeface="Arimo"/>
                <a:cs typeface="Arimo"/>
                <a:sym typeface="Arimo"/>
              </a:rPr>
              <a:t>¿Alguna de las miembros conocen </a:t>
            </a:r>
            <a:br>
              <a:rPr lang="en-US" sz="2400" b="0" i="0" u="none" baseline="0" dirty="0">
                <a:solidFill>
                  <a:srgbClr val="191919"/>
                </a:solidFill>
                <a:latin typeface="Effra 2" panose="020B0604020202020204" charset="0"/>
                <a:ea typeface="Arimo"/>
                <a:cs typeface="Arimo"/>
                <a:sym typeface="Arimo"/>
              </a:rPr>
            </a:br>
            <a:r>
              <a:rPr lang="x-es-XL" sz="2400" b="0" i="0" u="none" baseline="0" dirty="0">
                <a:solidFill>
                  <a:srgbClr val="191919"/>
                </a:solidFill>
                <a:latin typeface="Effra 2" panose="020B0604020202020204" charset="0"/>
                <a:ea typeface="Arimo"/>
                <a:cs typeface="Arimo"/>
                <a:sym typeface="Arimo"/>
              </a:rPr>
              <a:t>a alguien? </a:t>
            </a:r>
            <a:endParaRPr lang="x-es-XL" sz="2400" dirty="0">
              <a:solidFill>
                <a:srgbClr val="191919"/>
              </a:solidFill>
              <a:latin typeface="Effra 2" panose="020B0604020202020204" charset="0"/>
              <a:ea typeface="Arimo"/>
              <a:cs typeface="Arimo"/>
              <a:sym typeface="Arimo"/>
            </a:endParaRPr>
          </a:p>
          <a:p>
            <a:pPr algn="l" rtl="0">
              <a:lnSpc>
                <a:spcPts val="2800"/>
              </a:lnSpc>
            </a:pPr>
            <a:r>
              <a:rPr lang="x-es-XL" sz="2400" b="0" i="0" u="none" baseline="0" dirty="0">
                <a:solidFill>
                  <a:srgbClr val="191919"/>
                </a:solidFill>
                <a:latin typeface="Effra 2" panose="020B0604020202020204" charset="0"/>
                <a:ea typeface="Arimo"/>
                <a:cs typeface="Arimo"/>
                <a:sym typeface="Arimo"/>
              </a:rPr>
              <a:t>¿O conoce a alguien que conoce a alguien?</a:t>
            </a:r>
          </a:p>
        </p:txBody>
      </p:sp>
      <p:sp>
        <p:nvSpPr>
          <p:cNvPr id="20" name="TextBox 20"/>
          <p:cNvSpPr txBox="1"/>
          <p:nvPr/>
        </p:nvSpPr>
        <p:spPr>
          <a:xfrm>
            <a:off x="12523272" y="2470057"/>
            <a:ext cx="2490635" cy="933433"/>
          </a:xfrm>
          <a:prstGeom prst="rect">
            <a:avLst/>
          </a:prstGeom>
        </p:spPr>
        <p:txBody>
          <a:bodyPr wrap="square" lIns="0" tIns="0" rIns="0" bIns="0" rtlCol="0" anchor="t">
            <a:spAutoFit/>
          </a:bodyPr>
          <a:lstStyle/>
          <a:p>
            <a:pPr algn="l" rtl="0">
              <a:lnSpc>
                <a:spcPts val="3600"/>
              </a:lnSpc>
            </a:pPr>
            <a:r>
              <a:rPr lang="x-es-XL" sz="3000" b="1" i="0" u="none" baseline="0" dirty="0">
                <a:solidFill>
                  <a:srgbClr val="293374"/>
                </a:solidFill>
                <a:latin typeface="Effra 1" panose="020B0604020202020204" charset="0"/>
                <a:ea typeface="Arimo Bold"/>
                <a:cs typeface="Arimo Bold"/>
                <a:sym typeface="Arimo Bold"/>
              </a:rPr>
              <a:t>Comienza por </a:t>
            </a:r>
          </a:p>
          <a:p>
            <a:pPr algn="l" rtl="0">
              <a:lnSpc>
                <a:spcPts val="3600"/>
              </a:lnSpc>
            </a:pPr>
            <a:r>
              <a:rPr lang="x-es-XL" sz="3000" b="1" i="0" u="none" baseline="0" dirty="0">
                <a:solidFill>
                  <a:srgbClr val="293374"/>
                </a:solidFill>
                <a:latin typeface="Effra 1" panose="020B0604020202020204" charset="0"/>
                <a:ea typeface="Arimo Bold"/>
                <a:cs typeface="Arimo Bold"/>
                <a:sym typeface="Arimo Bold"/>
              </a:rPr>
              <a:t>TU CLUB</a:t>
            </a:r>
          </a:p>
        </p:txBody>
      </p:sp>
      <p:sp>
        <p:nvSpPr>
          <p:cNvPr id="21" name="TextBox 21"/>
          <p:cNvSpPr txBox="1"/>
          <p:nvPr/>
        </p:nvSpPr>
        <p:spPr>
          <a:xfrm>
            <a:off x="12742943" y="7617544"/>
            <a:ext cx="3317949" cy="1949252"/>
          </a:xfrm>
          <a:prstGeom prst="rect">
            <a:avLst/>
          </a:prstGeom>
        </p:spPr>
        <p:txBody>
          <a:bodyPr wrap="square" lIns="0" tIns="0" rIns="0" bIns="0" rtlCol="0" anchor="t">
            <a:spAutoFit/>
          </a:bodyPr>
          <a:lstStyle/>
          <a:p>
            <a:pPr algn="l" rtl="0">
              <a:lnSpc>
                <a:spcPts val="2800"/>
              </a:lnSpc>
            </a:pPr>
            <a:r>
              <a:rPr lang="x-es-XL" sz="2400" b="0" i="0" u="none" baseline="0" dirty="0">
                <a:solidFill>
                  <a:srgbClr val="191919"/>
                </a:solidFill>
                <a:latin typeface="Effra 2" panose="020B0604020202020204" charset="0"/>
                <a:ea typeface="Arimo"/>
                <a:cs typeface="Arimo"/>
                <a:sym typeface="Arimo"/>
              </a:rPr>
              <a:t>¿Cuáles son sus preocupaciones?</a:t>
            </a:r>
          </a:p>
          <a:p>
            <a:pPr algn="l" rtl="0">
              <a:lnSpc>
                <a:spcPts val="2800"/>
              </a:lnSpc>
              <a:spcAft>
                <a:spcPts val="1200"/>
              </a:spcAft>
            </a:pPr>
            <a:r>
              <a:rPr lang="x-es-XL" sz="2400" b="0" i="0" u="none" baseline="0" dirty="0">
                <a:solidFill>
                  <a:srgbClr val="191919"/>
                </a:solidFill>
                <a:latin typeface="Effra 2" panose="020B0604020202020204" charset="0"/>
                <a:ea typeface="Arimo"/>
                <a:cs typeface="Arimo"/>
                <a:sym typeface="Arimo"/>
              </a:rPr>
              <a:t>¿Cómo puedes abordarlas? </a:t>
            </a:r>
            <a:endParaRPr lang="x-es-XL" sz="2400" dirty="0">
              <a:solidFill>
                <a:srgbClr val="191919"/>
              </a:solidFill>
              <a:latin typeface="Effra 2" panose="020B0604020202020204" charset="0"/>
              <a:ea typeface="Arimo"/>
              <a:cs typeface="Arimo"/>
              <a:sym typeface="Arimo"/>
            </a:endParaRPr>
          </a:p>
          <a:p>
            <a:pPr algn="l" rtl="0">
              <a:lnSpc>
                <a:spcPts val="2800"/>
              </a:lnSpc>
            </a:pPr>
            <a:r>
              <a:rPr lang="x-es-XL" sz="2400" b="0" i="0" u="none" baseline="0" dirty="0">
                <a:solidFill>
                  <a:srgbClr val="191919"/>
                </a:solidFill>
                <a:latin typeface="Effra 2" panose="020B0604020202020204" charset="0"/>
                <a:ea typeface="Arimo"/>
                <a:cs typeface="Arimo"/>
                <a:sym typeface="Arimo"/>
              </a:rPr>
              <a:t>¡Piensa con originalidad!</a:t>
            </a:r>
          </a:p>
        </p:txBody>
      </p:sp>
      <p:sp>
        <p:nvSpPr>
          <p:cNvPr id="22" name="TextBox 22"/>
          <p:cNvSpPr txBox="1"/>
          <p:nvPr/>
        </p:nvSpPr>
        <p:spPr>
          <a:xfrm>
            <a:off x="12523272" y="6585798"/>
            <a:ext cx="4418787" cy="933415"/>
          </a:xfrm>
          <a:prstGeom prst="rect">
            <a:avLst/>
          </a:prstGeom>
        </p:spPr>
        <p:txBody>
          <a:bodyPr lIns="0" tIns="0" rIns="0" bIns="0" rtlCol="0" anchor="t">
            <a:spAutoFit/>
          </a:bodyPr>
          <a:lstStyle/>
          <a:p>
            <a:pPr algn="l" rtl="0">
              <a:lnSpc>
                <a:spcPts val="3600"/>
              </a:lnSpc>
            </a:pPr>
            <a:r>
              <a:rPr lang="x-es-XL" sz="3000" b="1" i="0" u="none" baseline="0">
                <a:solidFill>
                  <a:srgbClr val="293374"/>
                </a:solidFill>
                <a:latin typeface="Arimo Bold"/>
                <a:ea typeface="Arimo Bold"/>
                <a:cs typeface="Arimo Bold"/>
                <a:sym typeface="Arimo Bold"/>
              </a:rPr>
              <a:t>Conoce a SOCIOS POTENCIALES</a:t>
            </a:r>
          </a:p>
        </p:txBody>
      </p:sp>
      <p:sp>
        <p:nvSpPr>
          <p:cNvPr id="23" name="TextBox 23"/>
          <p:cNvSpPr txBox="1"/>
          <p:nvPr/>
        </p:nvSpPr>
        <p:spPr>
          <a:xfrm>
            <a:off x="1328578" y="1238955"/>
            <a:ext cx="9187993" cy="500137"/>
          </a:xfrm>
          <a:prstGeom prst="rect">
            <a:avLst/>
          </a:prstGeom>
        </p:spPr>
        <p:txBody>
          <a:bodyPr wrap="square" lIns="0" tIns="0" rIns="0" bIns="0" rtlCol="0" anchor="t">
            <a:spAutoFit/>
          </a:bodyPr>
          <a:lstStyle/>
          <a:p>
            <a:pPr algn="ctr" rtl="0">
              <a:lnSpc>
                <a:spcPts val="4079"/>
              </a:lnSpc>
            </a:pPr>
            <a:r>
              <a:rPr lang="x-es-XL" sz="3400" b="0" i="0" u="none" baseline="0" dirty="0">
                <a:solidFill>
                  <a:srgbClr val="F5EFEB"/>
                </a:solidFill>
                <a:latin typeface="Effra 1" panose="020B0604020202020204" charset="0"/>
                <a:ea typeface="Arimo"/>
                <a:cs typeface="Arimo"/>
                <a:sym typeface="Arimo"/>
              </a:rPr>
              <a:t>Ponte en contacto con autoridades escolares</a:t>
            </a:r>
          </a:p>
        </p:txBody>
      </p:sp>
      <p:sp>
        <p:nvSpPr>
          <p:cNvPr id="24" name="TextBox 24"/>
          <p:cNvSpPr txBox="1"/>
          <p:nvPr/>
        </p:nvSpPr>
        <p:spPr>
          <a:xfrm>
            <a:off x="556941" y="176939"/>
            <a:ext cx="12220402" cy="923330"/>
          </a:xfrm>
          <a:prstGeom prst="rect">
            <a:avLst/>
          </a:prstGeom>
        </p:spPr>
        <p:txBody>
          <a:bodyPr wrap="square" lIns="0" tIns="0" rIns="0" bIns="0" rtlCol="0" anchor="t">
            <a:spAutoFit/>
          </a:bodyPr>
          <a:lstStyle/>
          <a:p>
            <a:pPr algn="ctr" rtl="0">
              <a:lnSpc>
                <a:spcPts val="7200"/>
              </a:lnSpc>
            </a:pPr>
            <a:r>
              <a:rPr lang="x-es-XL" sz="6600" b="1" i="0" u="none" baseline="0" dirty="0">
                <a:solidFill>
                  <a:srgbClr val="253572"/>
                </a:solidFill>
                <a:latin typeface="Effra 1" panose="020B0604020202020204" charset="0"/>
                <a:ea typeface="Arimo Bold"/>
                <a:cs typeface="Arimo Bold"/>
                <a:sym typeface="Arimo Bold"/>
              </a:rPr>
              <a:t>Consejos: Forjar nuevas alianzas</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629069" y="0"/>
            <a:ext cx="16990628" cy="11480321"/>
            <a:chOff x="0" y="0"/>
            <a:chExt cx="16359447" cy="11053841"/>
          </a:xfrm>
        </p:grpSpPr>
        <p:sp>
          <p:nvSpPr>
            <p:cNvPr id="3" name="Freeform 3"/>
            <p:cNvSpPr/>
            <p:nvPr/>
          </p:nvSpPr>
          <p:spPr>
            <a:xfrm>
              <a:off x="0" y="0"/>
              <a:ext cx="16359391" cy="11053826"/>
            </a:xfrm>
            <a:custGeom>
              <a:avLst/>
              <a:gdLst/>
              <a:ahLst/>
              <a:cxnLst/>
              <a:rect l="l" t="t" r="r" b="b"/>
              <a:pathLst>
                <a:path w="16359391" h="11053826">
                  <a:moveTo>
                    <a:pt x="0" y="0"/>
                  </a:moveTo>
                  <a:lnTo>
                    <a:pt x="16359391" y="0"/>
                  </a:lnTo>
                  <a:lnTo>
                    <a:pt x="16359391" y="11053826"/>
                  </a:lnTo>
                  <a:lnTo>
                    <a:pt x="0" y="11053826"/>
                  </a:lnTo>
                  <a:lnTo>
                    <a:pt x="0" y="0"/>
                  </a:lnTo>
                  <a:close/>
                </a:path>
              </a:pathLst>
            </a:custGeom>
            <a:blipFill>
              <a:blip r:embed="rId3">
                <a:alphaModFix amt="81000"/>
              </a:blip>
              <a:stretch>
                <a:fillRect l="-5601" r="-14520"/>
              </a:stretch>
            </a:blipFill>
          </p:spPr>
          <p:txBody>
            <a:bodyPr/>
            <a:lstStyle/>
            <a:p>
              <a:endParaRPr lang="x-es-XL"/>
            </a:p>
          </p:txBody>
        </p:sp>
      </p:grpSp>
      <p:sp>
        <p:nvSpPr>
          <p:cNvPr id="4" name="Freeform 4"/>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x-es-XL"/>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x-es-XL"/>
            </a:p>
          </p:txBody>
        </p:sp>
      </p:grpSp>
      <p:grpSp>
        <p:nvGrpSpPr>
          <p:cNvPr id="7" name="Group 7"/>
          <p:cNvGrpSpPr/>
          <p:nvPr/>
        </p:nvGrpSpPr>
        <p:grpSpPr>
          <a:xfrm>
            <a:off x="-674917" y="-192747"/>
            <a:ext cx="9242712" cy="3288137"/>
            <a:chOff x="0" y="0"/>
            <a:chExt cx="2434294" cy="866011"/>
          </a:xfrm>
        </p:grpSpPr>
        <p:sp>
          <p:nvSpPr>
            <p:cNvPr id="8" name="Freeform 8"/>
            <p:cNvSpPr/>
            <p:nvPr/>
          </p:nvSpPr>
          <p:spPr>
            <a:xfrm>
              <a:off x="0" y="0"/>
              <a:ext cx="2434294" cy="866011"/>
            </a:xfrm>
            <a:custGeom>
              <a:avLst/>
              <a:gdLst/>
              <a:ahLst/>
              <a:cxnLst/>
              <a:rect l="l" t="t" r="r" b="b"/>
              <a:pathLst>
                <a:path w="2434294" h="866011">
                  <a:moveTo>
                    <a:pt x="42719" y="0"/>
                  </a:moveTo>
                  <a:lnTo>
                    <a:pt x="2391576" y="0"/>
                  </a:lnTo>
                  <a:cubicBezTo>
                    <a:pt x="2415168" y="0"/>
                    <a:pt x="2434294" y="19126"/>
                    <a:pt x="2434294" y="42719"/>
                  </a:cubicBezTo>
                  <a:lnTo>
                    <a:pt x="2434294" y="823292"/>
                  </a:lnTo>
                  <a:cubicBezTo>
                    <a:pt x="2434294" y="834622"/>
                    <a:pt x="2429794" y="845488"/>
                    <a:pt x="2421782" y="853499"/>
                  </a:cubicBezTo>
                  <a:cubicBezTo>
                    <a:pt x="2413771" y="861511"/>
                    <a:pt x="2402905" y="866011"/>
                    <a:pt x="2391576" y="866011"/>
                  </a:cubicBezTo>
                  <a:lnTo>
                    <a:pt x="42719" y="866011"/>
                  </a:lnTo>
                  <a:cubicBezTo>
                    <a:pt x="31389" y="866011"/>
                    <a:pt x="20523" y="861511"/>
                    <a:pt x="12512" y="853499"/>
                  </a:cubicBezTo>
                  <a:cubicBezTo>
                    <a:pt x="4501" y="845488"/>
                    <a:pt x="0" y="834622"/>
                    <a:pt x="0" y="823292"/>
                  </a:cubicBezTo>
                  <a:lnTo>
                    <a:pt x="0" y="42719"/>
                  </a:lnTo>
                  <a:cubicBezTo>
                    <a:pt x="0" y="31389"/>
                    <a:pt x="4501" y="20523"/>
                    <a:pt x="12512" y="12512"/>
                  </a:cubicBezTo>
                  <a:cubicBezTo>
                    <a:pt x="20523" y="4501"/>
                    <a:pt x="31389" y="0"/>
                    <a:pt x="42719" y="0"/>
                  </a:cubicBezTo>
                  <a:close/>
                </a:path>
              </a:pathLst>
            </a:custGeom>
            <a:solidFill>
              <a:srgbClr val="253572"/>
            </a:solidFill>
          </p:spPr>
          <p:txBody>
            <a:bodyPr/>
            <a:lstStyle/>
            <a:p>
              <a:endParaRPr lang="x-es-XL"/>
            </a:p>
          </p:txBody>
        </p:sp>
        <p:sp>
          <p:nvSpPr>
            <p:cNvPr id="9" name="TextBox 9"/>
            <p:cNvSpPr txBox="1"/>
            <p:nvPr/>
          </p:nvSpPr>
          <p:spPr>
            <a:xfrm>
              <a:off x="0" y="-19050"/>
              <a:ext cx="2434294" cy="885061"/>
            </a:xfrm>
            <a:prstGeom prst="rect">
              <a:avLst/>
            </a:prstGeom>
          </p:spPr>
          <p:txBody>
            <a:bodyPr lIns="50800" tIns="50800" rIns="50800" bIns="50800" rtlCol="0" anchor="ctr"/>
            <a:lstStyle/>
            <a:p>
              <a:pPr algn="ctr" rtl="0">
                <a:lnSpc>
                  <a:spcPts val="2638"/>
                </a:lnSpc>
              </a:pPr>
              <a:endParaRPr/>
            </a:p>
          </p:txBody>
        </p:sp>
      </p:grpSp>
      <p:grpSp>
        <p:nvGrpSpPr>
          <p:cNvPr id="10" name="Group 10"/>
          <p:cNvGrpSpPr/>
          <p:nvPr/>
        </p:nvGrpSpPr>
        <p:grpSpPr>
          <a:xfrm>
            <a:off x="7647102" y="8545289"/>
            <a:ext cx="10794606" cy="2676066"/>
            <a:chOff x="0" y="0"/>
            <a:chExt cx="2843024" cy="704807"/>
          </a:xfrm>
        </p:grpSpPr>
        <p:sp>
          <p:nvSpPr>
            <p:cNvPr id="11" name="Freeform 11"/>
            <p:cNvSpPr/>
            <p:nvPr/>
          </p:nvSpPr>
          <p:spPr>
            <a:xfrm>
              <a:off x="0" y="0"/>
              <a:ext cx="2843024" cy="704807"/>
            </a:xfrm>
            <a:custGeom>
              <a:avLst/>
              <a:gdLst/>
              <a:ahLst/>
              <a:cxnLst/>
              <a:rect l="l" t="t" r="r" b="b"/>
              <a:pathLst>
                <a:path w="2843024" h="704807">
                  <a:moveTo>
                    <a:pt x="36577" y="0"/>
                  </a:moveTo>
                  <a:lnTo>
                    <a:pt x="2806447" y="0"/>
                  </a:lnTo>
                  <a:cubicBezTo>
                    <a:pt x="2826648" y="0"/>
                    <a:pt x="2843024" y="16376"/>
                    <a:pt x="2843024" y="36577"/>
                  </a:cubicBezTo>
                  <a:lnTo>
                    <a:pt x="2843024" y="668230"/>
                  </a:lnTo>
                  <a:cubicBezTo>
                    <a:pt x="2843024" y="688431"/>
                    <a:pt x="2826648" y="704807"/>
                    <a:pt x="2806447" y="704807"/>
                  </a:cubicBezTo>
                  <a:lnTo>
                    <a:pt x="36577" y="704807"/>
                  </a:lnTo>
                  <a:cubicBezTo>
                    <a:pt x="16376" y="704807"/>
                    <a:pt x="0" y="688431"/>
                    <a:pt x="0" y="668230"/>
                  </a:cubicBezTo>
                  <a:lnTo>
                    <a:pt x="0" y="36577"/>
                  </a:lnTo>
                  <a:cubicBezTo>
                    <a:pt x="0" y="16376"/>
                    <a:pt x="16376" y="0"/>
                    <a:pt x="36577" y="0"/>
                  </a:cubicBezTo>
                  <a:close/>
                </a:path>
              </a:pathLst>
            </a:custGeom>
            <a:solidFill>
              <a:srgbClr val="253572"/>
            </a:solidFill>
          </p:spPr>
          <p:txBody>
            <a:bodyPr/>
            <a:lstStyle/>
            <a:p>
              <a:endParaRPr lang="x-es-XL"/>
            </a:p>
          </p:txBody>
        </p:sp>
        <p:sp>
          <p:nvSpPr>
            <p:cNvPr id="12" name="TextBox 12"/>
            <p:cNvSpPr txBox="1"/>
            <p:nvPr/>
          </p:nvSpPr>
          <p:spPr>
            <a:xfrm>
              <a:off x="0" y="-19050"/>
              <a:ext cx="2843024" cy="723857"/>
            </a:xfrm>
            <a:prstGeom prst="rect">
              <a:avLst/>
            </a:prstGeom>
          </p:spPr>
          <p:txBody>
            <a:bodyPr lIns="50800" tIns="50800" rIns="50800" bIns="50800" rtlCol="0" anchor="ctr"/>
            <a:lstStyle/>
            <a:p>
              <a:pPr algn="ctr" rtl="0">
                <a:lnSpc>
                  <a:spcPts val="2638"/>
                </a:lnSpc>
              </a:pPr>
              <a:endParaRPr/>
            </a:p>
          </p:txBody>
        </p:sp>
      </p:grpSp>
      <p:sp>
        <p:nvSpPr>
          <p:cNvPr id="13" name="Freeform 13"/>
          <p:cNvSpPr/>
          <p:nvPr/>
        </p:nvSpPr>
        <p:spPr>
          <a:xfrm>
            <a:off x="12492068" y="8970432"/>
            <a:ext cx="1722433" cy="912890"/>
          </a:xfrm>
          <a:custGeom>
            <a:avLst/>
            <a:gdLst/>
            <a:ahLst/>
            <a:cxnLst/>
            <a:rect l="l" t="t" r="r" b="b"/>
            <a:pathLst>
              <a:path w="1722433" h="912890">
                <a:moveTo>
                  <a:pt x="0" y="0"/>
                </a:moveTo>
                <a:lnTo>
                  <a:pt x="1722433" y="0"/>
                </a:lnTo>
                <a:lnTo>
                  <a:pt x="1722433" y="912890"/>
                </a:lnTo>
                <a:lnTo>
                  <a:pt x="0" y="9128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14" name="TextBox 14"/>
          <p:cNvSpPr txBox="1"/>
          <p:nvPr/>
        </p:nvSpPr>
        <p:spPr>
          <a:xfrm>
            <a:off x="629069" y="119062"/>
            <a:ext cx="6634739" cy="1821011"/>
          </a:xfrm>
          <a:prstGeom prst="rect">
            <a:avLst/>
          </a:prstGeom>
        </p:spPr>
        <p:txBody>
          <a:bodyPr lIns="0" tIns="0" rIns="0" bIns="0" rtlCol="0" anchor="t">
            <a:spAutoFit/>
          </a:bodyPr>
          <a:lstStyle/>
          <a:p>
            <a:pPr algn="ctr" rtl="0">
              <a:lnSpc>
                <a:spcPts val="5160"/>
              </a:lnSpc>
            </a:pPr>
            <a:r>
              <a:rPr lang="x-es-XL" sz="4300" b="0" i="0" u="none" baseline="0">
                <a:solidFill>
                  <a:srgbClr val="F69170"/>
                </a:solidFill>
                <a:latin typeface="Effra 1" panose="020B0604020202020204" charset="0"/>
                <a:ea typeface="Arimo"/>
                <a:cs typeface="Arimo"/>
                <a:sym typeface="Arimo"/>
              </a:rPr>
              <a:t>Soroptimist International de Guagua </a:t>
            </a:r>
          </a:p>
          <a:p>
            <a:pPr algn="ctr" rtl="0">
              <a:lnSpc>
                <a:spcPts val="3840"/>
              </a:lnSpc>
            </a:pPr>
            <a:r>
              <a:rPr lang="x-es-XL" sz="3200" b="0" i="0" u="none" baseline="0">
                <a:solidFill>
                  <a:srgbClr val="F69170"/>
                </a:solidFill>
                <a:latin typeface="Effra 2" panose="020B0604020202020204" charset="0"/>
                <a:ea typeface="Arimo"/>
                <a:cs typeface="Arimo"/>
                <a:sym typeface="Arimo"/>
              </a:rPr>
              <a:t>(Región Filipinas)</a:t>
            </a:r>
          </a:p>
        </p:txBody>
      </p:sp>
      <p:sp>
        <p:nvSpPr>
          <p:cNvPr id="15" name="TextBox 15"/>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6" name="TextBox 16"/>
          <p:cNvSpPr txBox="1"/>
          <p:nvPr/>
        </p:nvSpPr>
        <p:spPr>
          <a:xfrm>
            <a:off x="8322575" y="8813800"/>
            <a:ext cx="3689353" cy="1319528"/>
          </a:xfrm>
          <a:prstGeom prst="rect">
            <a:avLst/>
          </a:prstGeom>
        </p:spPr>
        <p:txBody>
          <a:bodyPr lIns="0" tIns="0" rIns="0" bIns="0" rtlCol="0" anchor="t">
            <a:spAutoFit/>
          </a:bodyPr>
          <a:lstStyle/>
          <a:p>
            <a:pPr algn="ctr" rtl="0">
              <a:lnSpc>
                <a:spcPts val="3499"/>
              </a:lnSpc>
            </a:pPr>
            <a:r>
              <a:rPr lang="x-es-XL" sz="4800" b="1" i="0" u="none" baseline="0" dirty="0">
                <a:solidFill>
                  <a:srgbClr val="F69170"/>
                </a:solidFill>
                <a:latin typeface="Effra 1" panose="020B0604020202020204" charset="0"/>
                <a:ea typeface="Arimo Bold"/>
                <a:cs typeface="Arimo Bold"/>
                <a:sym typeface="Arimo Bold"/>
              </a:rPr>
              <a:t>50</a:t>
            </a:r>
            <a:r>
              <a:rPr lang="x-es-XL" sz="3499" b="1" i="0" u="none" baseline="0" dirty="0">
                <a:solidFill>
                  <a:srgbClr val="F69170"/>
                </a:solidFill>
                <a:latin typeface="Effra 1" panose="020B0604020202020204" charset="0"/>
                <a:ea typeface="Arimo Bold"/>
                <a:cs typeface="Arimo Bold"/>
                <a:sym typeface="Arimo Bold"/>
              </a:rPr>
              <a:t> </a:t>
            </a:r>
            <a:r>
              <a:rPr lang="x-es-XL" sz="3499" b="1" i="0" u="none" baseline="0" dirty="0">
                <a:solidFill>
                  <a:srgbClr val="F5EFEB"/>
                </a:solidFill>
                <a:latin typeface="Effra 1" panose="020B0604020202020204" charset="0"/>
                <a:ea typeface="Arimo Bold"/>
                <a:cs typeface="Arimo Bold"/>
                <a:sym typeface="Arimo Bold"/>
              </a:rPr>
              <a:t>NIÑAS</a:t>
            </a:r>
          </a:p>
          <a:p>
            <a:pPr algn="ctr" rtl="0">
              <a:lnSpc>
                <a:spcPts val="3000"/>
              </a:lnSpc>
            </a:pPr>
            <a:r>
              <a:rPr lang="x-es-XL" sz="3000" b="1" i="0" u="none" baseline="0" dirty="0">
                <a:solidFill>
                  <a:srgbClr val="F5EFEB"/>
                </a:solidFill>
                <a:latin typeface="Effra 1" panose="020B0604020202020204" charset="0"/>
                <a:ea typeface="Arimo Bold"/>
                <a:cs typeface="Arimo Bold"/>
                <a:sym typeface="Arimo Bold"/>
              </a:rPr>
              <a:t>en </a:t>
            </a:r>
          </a:p>
          <a:p>
            <a:pPr algn="ctr" rtl="0">
              <a:lnSpc>
                <a:spcPts val="3499"/>
              </a:lnSpc>
            </a:pPr>
            <a:r>
              <a:rPr lang="x-es-XL" sz="4800" b="1" i="0" u="none" baseline="0" dirty="0">
                <a:solidFill>
                  <a:srgbClr val="F69170"/>
                </a:solidFill>
                <a:latin typeface="Effra 1" panose="020B0604020202020204" charset="0"/>
                <a:ea typeface="Arimo Bold"/>
                <a:cs typeface="Arimo Bold"/>
                <a:sym typeface="Arimo Bold"/>
              </a:rPr>
              <a:t>1</a:t>
            </a:r>
            <a:r>
              <a:rPr lang="x-es-XL" sz="3499" b="1" i="0" u="none" baseline="0" dirty="0">
                <a:solidFill>
                  <a:srgbClr val="F69170"/>
                </a:solidFill>
                <a:latin typeface="Effra 1" panose="020B0604020202020204" charset="0"/>
                <a:ea typeface="Arimo Bold"/>
                <a:cs typeface="Arimo Bold"/>
                <a:sym typeface="Arimo Bold"/>
              </a:rPr>
              <a:t> </a:t>
            </a:r>
            <a:r>
              <a:rPr lang="x-es-XL" sz="3499" b="1" i="0" u="none" baseline="0" dirty="0">
                <a:solidFill>
                  <a:srgbClr val="F5EFEB"/>
                </a:solidFill>
                <a:latin typeface="Effra 1" panose="020B0604020202020204" charset="0"/>
                <a:ea typeface="Arimo Bold"/>
                <a:cs typeface="Arimo Bold"/>
                <a:sym typeface="Arimo Bold"/>
              </a:rPr>
              <a:t>ESCUELA</a:t>
            </a:r>
          </a:p>
        </p:txBody>
      </p:sp>
      <p:sp>
        <p:nvSpPr>
          <p:cNvPr id="17" name="TextBox 17"/>
          <p:cNvSpPr txBox="1"/>
          <p:nvPr/>
        </p:nvSpPr>
        <p:spPr>
          <a:xfrm>
            <a:off x="15095693" y="8813800"/>
            <a:ext cx="2989402" cy="1319528"/>
          </a:xfrm>
          <a:prstGeom prst="rect">
            <a:avLst/>
          </a:prstGeom>
        </p:spPr>
        <p:txBody>
          <a:bodyPr lIns="0" tIns="0" rIns="0" bIns="0" rtlCol="0" anchor="t">
            <a:spAutoFit/>
          </a:bodyPr>
          <a:lstStyle/>
          <a:p>
            <a:pPr algn="ctr" rtl="0">
              <a:lnSpc>
                <a:spcPts val="3499"/>
              </a:lnSpc>
            </a:pPr>
            <a:r>
              <a:rPr lang="x-es-XL" sz="4800" b="1" i="0" u="none" baseline="0">
                <a:solidFill>
                  <a:srgbClr val="F69170"/>
                </a:solidFill>
                <a:latin typeface="Effra 1" panose="020B0604020202020204" charset="0"/>
                <a:ea typeface="Arimo Bold"/>
                <a:cs typeface="Arimo Bold"/>
                <a:sym typeface="Arimo Bold"/>
              </a:rPr>
              <a:t>400</a:t>
            </a:r>
            <a:r>
              <a:rPr lang="x-es-XL" sz="3499" b="1" i="0" u="none" baseline="0">
                <a:solidFill>
                  <a:srgbClr val="F69170"/>
                </a:solidFill>
                <a:latin typeface="Effra 1" panose="020B0604020202020204" charset="0"/>
                <a:ea typeface="Arimo Bold"/>
                <a:cs typeface="Arimo Bold"/>
                <a:sym typeface="Arimo Bold"/>
              </a:rPr>
              <a:t> </a:t>
            </a:r>
            <a:r>
              <a:rPr lang="x-es-XL" sz="3499" b="1" i="0" u="none" baseline="0">
                <a:solidFill>
                  <a:srgbClr val="F5EFEB"/>
                </a:solidFill>
                <a:latin typeface="Effra 1" panose="020B0604020202020204" charset="0"/>
                <a:ea typeface="Arimo Bold"/>
                <a:cs typeface="Arimo Bold"/>
                <a:sym typeface="Arimo Bold"/>
              </a:rPr>
              <a:t>NIÑAS </a:t>
            </a:r>
          </a:p>
          <a:p>
            <a:pPr algn="ctr" rtl="0">
              <a:lnSpc>
                <a:spcPts val="2999"/>
              </a:lnSpc>
            </a:pPr>
            <a:r>
              <a:rPr lang="x-es-XL" sz="2999" b="1" i="0" u="none" baseline="0">
                <a:solidFill>
                  <a:srgbClr val="F5EFEB"/>
                </a:solidFill>
                <a:latin typeface="Effra 1" panose="020B0604020202020204" charset="0"/>
                <a:ea typeface="Arimo Bold"/>
                <a:cs typeface="Arimo Bold"/>
                <a:sym typeface="Arimo Bold"/>
              </a:rPr>
              <a:t>en </a:t>
            </a:r>
          </a:p>
          <a:p>
            <a:pPr algn="ctr" rtl="0">
              <a:lnSpc>
                <a:spcPts val="3499"/>
              </a:lnSpc>
            </a:pPr>
            <a:r>
              <a:rPr lang="x-es-XL" sz="4800" b="1" i="0" u="none" baseline="0">
                <a:solidFill>
                  <a:srgbClr val="F69170"/>
                </a:solidFill>
                <a:latin typeface="Effra 1" panose="020B0604020202020204" charset="0"/>
                <a:ea typeface="Arimo Bold"/>
                <a:cs typeface="Arimo Bold"/>
                <a:sym typeface="Arimo Bold"/>
              </a:rPr>
              <a:t>5</a:t>
            </a:r>
            <a:r>
              <a:rPr lang="x-es-XL" sz="4400" b="1" i="0" u="none" baseline="0">
                <a:solidFill>
                  <a:srgbClr val="F69170"/>
                </a:solidFill>
                <a:latin typeface="Effra 1" panose="020B0604020202020204" charset="0"/>
                <a:ea typeface="Arimo Bold"/>
                <a:cs typeface="Arimo Bold"/>
                <a:sym typeface="Arimo Bold"/>
              </a:rPr>
              <a:t> </a:t>
            </a:r>
            <a:r>
              <a:rPr lang="x-es-XL" sz="3499" b="1" i="0" u="none" baseline="0">
                <a:solidFill>
                  <a:srgbClr val="F5EFEB"/>
                </a:solidFill>
                <a:latin typeface="Effra 1" panose="020B0604020202020204" charset="0"/>
                <a:ea typeface="Arimo Bold"/>
                <a:cs typeface="Arimo Bold"/>
                <a:sym typeface="Arimo Bold"/>
              </a:rPr>
              <a:t>ESCUELAS</a:t>
            </a:r>
          </a:p>
        </p:txBody>
      </p:sp>
      <p:sp>
        <p:nvSpPr>
          <p:cNvPr id="18" name="TextBox 18"/>
          <p:cNvSpPr txBox="1"/>
          <p:nvPr/>
        </p:nvSpPr>
        <p:spPr>
          <a:xfrm>
            <a:off x="177653" y="2349879"/>
            <a:ext cx="8248125" cy="452560"/>
          </a:xfrm>
          <a:prstGeom prst="rect">
            <a:avLst/>
          </a:prstGeom>
        </p:spPr>
        <p:txBody>
          <a:bodyPr lIns="0" tIns="0" rIns="0" bIns="0" rtlCol="0" anchor="t">
            <a:spAutoFit/>
          </a:bodyPr>
          <a:lstStyle/>
          <a:p>
            <a:pPr algn="ctr" rtl="0">
              <a:lnSpc>
                <a:spcPts val="3840"/>
              </a:lnSpc>
            </a:pPr>
            <a:r>
              <a:rPr lang="x-es-XL" sz="2800" b="0" i="0" u="none" baseline="0" dirty="0">
                <a:solidFill>
                  <a:srgbClr val="FFFFFF"/>
                </a:solidFill>
                <a:latin typeface="Effra 2" panose="020B0604020202020204" charset="0"/>
                <a:ea typeface="Arimo"/>
                <a:cs typeface="Arimo"/>
                <a:sym typeface="Arimo"/>
              </a:rPr>
              <a:t>Se asoció con el departamento de educación local</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8212848" cy="10287000"/>
            <a:chOff x="0" y="0"/>
            <a:chExt cx="2163055" cy="2709333"/>
          </a:xfrm>
        </p:grpSpPr>
        <p:sp>
          <p:nvSpPr>
            <p:cNvPr id="3" name="Freeform 3"/>
            <p:cNvSpPr/>
            <p:nvPr/>
          </p:nvSpPr>
          <p:spPr>
            <a:xfrm>
              <a:off x="0" y="0"/>
              <a:ext cx="2163055" cy="2709333"/>
            </a:xfrm>
            <a:custGeom>
              <a:avLst/>
              <a:gdLst/>
              <a:ahLst/>
              <a:cxnLst/>
              <a:rect l="l" t="t" r="r" b="b"/>
              <a:pathLst>
                <a:path w="2163055" h="2709333">
                  <a:moveTo>
                    <a:pt x="0" y="0"/>
                  </a:moveTo>
                  <a:lnTo>
                    <a:pt x="2163055" y="0"/>
                  </a:lnTo>
                  <a:lnTo>
                    <a:pt x="2163055" y="2709333"/>
                  </a:lnTo>
                  <a:lnTo>
                    <a:pt x="0" y="2709333"/>
                  </a:lnTo>
                  <a:close/>
                </a:path>
              </a:pathLst>
            </a:custGeom>
            <a:solidFill>
              <a:srgbClr val="F5EFEB"/>
            </a:solidFill>
          </p:spPr>
          <p:txBody>
            <a:bodyPr/>
            <a:lstStyle/>
            <a:p>
              <a:endParaRPr lang="x-es-XL"/>
            </a:p>
          </p:txBody>
        </p:sp>
        <p:sp>
          <p:nvSpPr>
            <p:cNvPr id="4" name="TextBox 4"/>
            <p:cNvSpPr txBox="1"/>
            <p:nvPr/>
          </p:nvSpPr>
          <p:spPr>
            <a:xfrm>
              <a:off x="0" y="-47625"/>
              <a:ext cx="2163055" cy="2756958"/>
            </a:xfrm>
            <a:prstGeom prst="rect">
              <a:avLst/>
            </a:prstGeom>
          </p:spPr>
          <p:txBody>
            <a:bodyPr lIns="50800" tIns="50800" rIns="50800" bIns="50800" rtlCol="0" anchor="ctr"/>
            <a:lstStyle/>
            <a:p>
              <a:pPr algn="ctr" rtl="0">
                <a:lnSpc>
                  <a:spcPts val="2800"/>
                </a:lnSpc>
              </a:pPr>
              <a:endParaRPr/>
            </a:p>
          </p:txBody>
        </p:sp>
      </p:grpSp>
      <p:grpSp>
        <p:nvGrpSpPr>
          <p:cNvPr id="5" name="Group 5"/>
          <p:cNvGrpSpPr/>
          <p:nvPr/>
        </p:nvGrpSpPr>
        <p:grpSpPr>
          <a:xfrm>
            <a:off x="8212848" y="-226630"/>
            <a:ext cx="10984316" cy="7902435"/>
            <a:chOff x="0" y="0"/>
            <a:chExt cx="15364744" cy="11053841"/>
          </a:xfrm>
        </p:grpSpPr>
        <p:sp>
          <p:nvSpPr>
            <p:cNvPr id="6" name="Freeform 6"/>
            <p:cNvSpPr/>
            <p:nvPr/>
          </p:nvSpPr>
          <p:spPr>
            <a:xfrm>
              <a:off x="0" y="0"/>
              <a:ext cx="15364692" cy="11053826"/>
            </a:xfrm>
            <a:custGeom>
              <a:avLst/>
              <a:gdLst/>
              <a:ahLst/>
              <a:cxnLst/>
              <a:rect l="l" t="t" r="r" b="b"/>
              <a:pathLst>
                <a:path w="15364692" h="11053826">
                  <a:moveTo>
                    <a:pt x="0" y="0"/>
                  </a:moveTo>
                  <a:lnTo>
                    <a:pt x="15364692" y="0"/>
                  </a:lnTo>
                  <a:lnTo>
                    <a:pt x="15364692" y="11053826"/>
                  </a:lnTo>
                  <a:lnTo>
                    <a:pt x="0" y="11053826"/>
                  </a:lnTo>
                  <a:lnTo>
                    <a:pt x="0" y="0"/>
                  </a:lnTo>
                  <a:close/>
                </a:path>
              </a:pathLst>
            </a:custGeom>
            <a:blipFill>
              <a:blip r:embed="rId3">
                <a:alphaModFix amt="68400"/>
              </a:blip>
              <a:stretch>
                <a:fillRect l="-7982"/>
              </a:stretch>
            </a:blipFill>
          </p:spPr>
          <p:txBody>
            <a:bodyPr/>
            <a:lstStyle/>
            <a:p>
              <a:endParaRPr lang="x-es-XL" dirty="0"/>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x-es-XL"/>
          </a:p>
        </p:txBody>
      </p:sp>
      <p:grpSp>
        <p:nvGrpSpPr>
          <p:cNvPr id="8" name="Group 8"/>
          <p:cNvGrpSpPr/>
          <p:nvPr/>
        </p:nvGrpSpPr>
        <p:grpSpPr>
          <a:xfrm>
            <a:off x="15738227" y="542156"/>
            <a:ext cx="596649" cy="973088"/>
            <a:chOff x="0" y="0"/>
            <a:chExt cx="795532" cy="1297451"/>
          </a:xfrm>
        </p:grpSpPr>
        <p:sp>
          <p:nvSpPr>
            <p:cNvPr id="9" name="Freeform 9"/>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x-es-XL"/>
            </a:p>
          </p:txBody>
        </p:sp>
      </p:grpSp>
      <p:sp>
        <p:nvSpPr>
          <p:cNvPr id="11" name="TextBox 11"/>
          <p:cNvSpPr txBox="1"/>
          <p:nvPr/>
        </p:nvSpPr>
        <p:spPr>
          <a:xfrm>
            <a:off x="8567803" y="8047361"/>
            <a:ext cx="9241659" cy="946478"/>
          </a:xfrm>
          <a:prstGeom prst="rect">
            <a:avLst/>
          </a:prstGeom>
        </p:spPr>
        <p:txBody>
          <a:bodyPr wrap="square" lIns="0" tIns="0" rIns="0" bIns="0" rtlCol="0" anchor="t">
            <a:spAutoFit/>
          </a:bodyPr>
          <a:lstStyle/>
          <a:p>
            <a:pPr algn="l" rtl="0">
              <a:lnSpc>
                <a:spcPts val="7872"/>
              </a:lnSpc>
            </a:pPr>
            <a:r>
              <a:rPr lang="x-es-XL" sz="6000" b="0" i="0" u="none" baseline="0" dirty="0">
                <a:solidFill>
                  <a:srgbClr val="E68574"/>
                </a:solidFill>
                <a:latin typeface="Effra 1" panose="020B0604020202020204" charset="0"/>
                <a:ea typeface="Arimo"/>
                <a:cs typeface="Arimo"/>
                <a:sym typeface="Arimo"/>
              </a:rPr>
              <a:t>CONSEJOS: </a:t>
            </a:r>
            <a:r>
              <a:rPr lang="x-es-XL" sz="6000" b="0" i="0" u="none" baseline="0" dirty="0">
                <a:solidFill>
                  <a:srgbClr val="F5EFEB"/>
                </a:solidFill>
                <a:latin typeface="Effra 1" panose="020B0604020202020204" charset="0"/>
                <a:ea typeface="Arimo"/>
                <a:cs typeface="Arimo"/>
                <a:sym typeface="Arimo"/>
              </a:rPr>
              <a:t>Aumentar la cantidad de premios</a:t>
            </a:r>
          </a:p>
        </p:txBody>
      </p:sp>
      <p:sp>
        <p:nvSpPr>
          <p:cNvPr id="12" name="TextBox 12"/>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3" name="TextBox 13"/>
          <p:cNvSpPr txBox="1"/>
          <p:nvPr/>
        </p:nvSpPr>
        <p:spPr>
          <a:xfrm>
            <a:off x="576644" y="2586215"/>
            <a:ext cx="6504406" cy="2449388"/>
          </a:xfrm>
          <a:prstGeom prst="rect">
            <a:avLst/>
          </a:prstGeom>
        </p:spPr>
        <p:txBody>
          <a:bodyPr wrap="square" lIns="0" tIns="0" rIns="0" bIns="0" rtlCol="0" anchor="t">
            <a:spAutoFit/>
          </a:bodyPr>
          <a:lstStyle/>
          <a:p>
            <a:pPr marL="226695" lvl="1" algn="l" rtl="0">
              <a:lnSpc>
                <a:spcPts val="4000"/>
              </a:lnSpc>
              <a:spcAft>
                <a:spcPts val="1200"/>
              </a:spcAft>
            </a:pPr>
            <a:r>
              <a:rPr lang="x-es-XL" sz="4400" b="0" i="0" u="none" baseline="0" dirty="0">
                <a:solidFill>
                  <a:srgbClr val="293374"/>
                </a:solidFill>
                <a:latin typeface="Effra 1" panose="020B0604020202020204" charset="0"/>
                <a:ea typeface="Arimo"/>
                <a:cs typeface="Arimo"/>
                <a:sym typeface="Arimo"/>
              </a:rPr>
              <a:t>Considera otorgar UNO más que el año pasado</a:t>
            </a:r>
          </a:p>
          <a:p>
            <a:pPr marL="906780" lvl="2" indent="-302260" algn="l" rtl="0">
              <a:lnSpc>
                <a:spcPts val="2940"/>
              </a:lnSpc>
              <a:spcAft>
                <a:spcPts val="1200"/>
              </a:spcAft>
              <a:buFont typeface="Arial"/>
              <a:buChar char="⚬"/>
            </a:pPr>
            <a:r>
              <a:rPr lang="x-es-XL" sz="2800" b="0" i="0" u="none" baseline="0" dirty="0">
                <a:solidFill>
                  <a:srgbClr val="293374"/>
                </a:solidFill>
                <a:latin typeface="Effra 2" panose="020B0604020202020204" charset="0"/>
                <a:ea typeface="Arimo"/>
                <a:cs typeface="Arimo"/>
                <a:sym typeface="Arimo"/>
              </a:rPr>
              <a:t>Recauda fondos para otorgar </a:t>
            </a:r>
            <a:br>
              <a:rPr lang="en-US" sz="2800" b="0" i="0" u="none" baseline="0" dirty="0">
                <a:solidFill>
                  <a:srgbClr val="293374"/>
                </a:solidFill>
                <a:latin typeface="Effra 2" panose="020B0604020202020204" charset="0"/>
                <a:ea typeface="Arimo"/>
                <a:cs typeface="Arimo"/>
                <a:sym typeface="Arimo"/>
              </a:rPr>
            </a:br>
            <a:r>
              <a:rPr lang="x-es-XL" sz="2800" b="0" i="0" u="none" baseline="0" dirty="0">
                <a:solidFill>
                  <a:srgbClr val="293374"/>
                </a:solidFill>
                <a:latin typeface="Effra 2" panose="020B0604020202020204" charset="0"/>
                <a:ea typeface="Arimo"/>
                <a:cs typeface="Arimo"/>
                <a:sym typeface="Arimo"/>
              </a:rPr>
              <a:t>más premios</a:t>
            </a:r>
          </a:p>
          <a:p>
            <a:pPr marL="906780" lvl="2" indent="-302260" algn="l" rtl="0">
              <a:lnSpc>
                <a:spcPts val="2940"/>
              </a:lnSpc>
              <a:spcAft>
                <a:spcPts val="1200"/>
              </a:spcAft>
              <a:buFont typeface="Arial"/>
              <a:buChar char="⚬"/>
            </a:pPr>
            <a:r>
              <a:rPr lang="x-es-XL" sz="2800" b="0" i="0" u="none" baseline="0" dirty="0">
                <a:solidFill>
                  <a:srgbClr val="293374"/>
                </a:solidFill>
                <a:latin typeface="Effra 2" panose="020B0604020202020204" charset="0"/>
                <a:ea typeface="Arimo"/>
                <a:cs typeface="Arimo"/>
                <a:sym typeface="Arimo"/>
              </a:rPr>
              <a:t>Reasigna fondos en el presupuesto</a:t>
            </a:r>
          </a:p>
        </p:txBody>
      </p:sp>
      <p:sp>
        <p:nvSpPr>
          <p:cNvPr id="14" name="TextBox 14"/>
          <p:cNvSpPr txBox="1"/>
          <p:nvPr/>
        </p:nvSpPr>
        <p:spPr>
          <a:xfrm>
            <a:off x="767251" y="5716365"/>
            <a:ext cx="6899312" cy="2846933"/>
          </a:xfrm>
          <a:prstGeom prst="rect">
            <a:avLst/>
          </a:prstGeom>
        </p:spPr>
        <p:txBody>
          <a:bodyPr wrap="square" lIns="0" tIns="0" rIns="0" bIns="0" rtlCol="0" anchor="t">
            <a:spAutoFit/>
          </a:bodyPr>
          <a:lstStyle/>
          <a:p>
            <a:pPr algn="l" rtl="0">
              <a:lnSpc>
                <a:spcPts val="3499"/>
              </a:lnSpc>
              <a:spcAft>
                <a:spcPts val="1200"/>
              </a:spcAft>
            </a:pPr>
            <a:r>
              <a:rPr lang="x-es-XL" sz="4400" b="0" i="0" u="none" baseline="0" dirty="0">
                <a:solidFill>
                  <a:srgbClr val="293374"/>
                </a:solidFill>
                <a:latin typeface="Effra 1" panose="020B0604020202020204" charset="0"/>
                <a:ea typeface="Arimo"/>
                <a:cs typeface="Arimo"/>
                <a:sym typeface="Arimo"/>
              </a:rPr>
              <a:t>Encuentra nuevos patrocinadores</a:t>
            </a:r>
          </a:p>
          <a:p>
            <a:pPr marL="453390" lvl="1" indent="-226695" algn="l" rtl="0">
              <a:lnSpc>
                <a:spcPts val="2940"/>
              </a:lnSpc>
              <a:spcAft>
                <a:spcPts val="1200"/>
              </a:spcAft>
              <a:buFont typeface="Arial"/>
              <a:buChar char="•"/>
            </a:pPr>
            <a:r>
              <a:rPr lang="x-es-XL" sz="2800" b="0" i="0" u="none" baseline="0" dirty="0">
                <a:solidFill>
                  <a:srgbClr val="293374"/>
                </a:solidFill>
                <a:latin typeface="Effra 1" panose="020B0604020202020204" charset="0"/>
                <a:ea typeface="Arimo"/>
                <a:cs typeface="Arimo"/>
                <a:sym typeface="Arimo"/>
              </a:rPr>
              <a:t>Pide a empresas o personas de </a:t>
            </a:r>
            <a:br>
              <a:rPr lang="en-US" sz="2800" b="0" i="0" u="none" baseline="0" dirty="0">
                <a:solidFill>
                  <a:srgbClr val="293374"/>
                </a:solidFill>
                <a:latin typeface="Effra 1" panose="020B0604020202020204" charset="0"/>
                <a:ea typeface="Arimo"/>
                <a:cs typeface="Arimo"/>
                <a:sym typeface="Arimo"/>
              </a:rPr>
            </a:br>
            <a:r>
              <a:rPr lang="x-es-XL" sz="2800" b="0" i="0" u="none" baseline="0" dirty="0">
                <a:solidFill>
                  <a:srgbClr val="293374"/>
                </a:solidFill>
                <a:latin typeface="Effra 1" panose="020B0604020202020204" charset="0"/>
                <a:ea typeface="Arimo"/>
                <a:cs typeface="Arimo"/>
                <a:sym typeface="Arimo"/>
              </a:rPr>
              <a:t>tu comunidad</a:t>
            </a:r>
          </a:p>
          <a:p>
            <a:pPr marL="906780" lvl="2" indent="-302260" algn="l" rtl="0">
              <a:lnSpc>
                <a:spcPts val="2940"/>
              </a:lnSpc>
              <a:spcAft>
                <a:spcPts val="1200"/>
              </a:spcAft>
              <a:buFont typeface="Arial"/>
              <a:buChar char="⚬"/>
            </a:pPr>
            <a:r>
              <a:rPr lang="x-es-XL" sz="2800" b="0" i="0" u="none" baseline="0" dirty="0">
                <a:solidFill>
                  <a:srgbClr val="293374"/>
                </a:solidFill>
                <a:latin typeface="Effra 2" panose="020B0604020202020204" charset="0"/>
                <a:ea typeface="Arimo"/>
                <a:cs typeface="Arimo"/>
                <a:sym typeface="Arimo"/>
              </a:rPr>
              <a:t>Involúcralos en el proceso de premios</a:t>
            </a:r>
          </a:p>
          <a:p>
            <a:pPr marL="906780" lvl="2" indent="-302260" algn="l" rtl="0">
              <a:lnSpc>
                <a:spcPts val="2940"/>
              </a:lnSpc>
              <a:spcAft>
                <a:spcPts val="1200"/>
              </a:spcAft>
              <a:buFont typeface="Arial"/>
              <a:buChar char="⚬"/>
            </a:pPr>
            <a:r>
              <a:rPr lang="x-es-XL" sz="2800" b="0" i="0" u="none" baseline="0" dirty="0">
                <a:solidFill>
                  <a:srgbClr val="293374"/>
                </a:solidFill>
                <a:latin typeface="Effra 2" panose="020B0604020202020204" charset="0"/>
                <a:ea typeface="Arimo"/>
                <a:cs typeface="Arimo"/>
                <a:sym typeface="Arimo"/>
              </a:rPr>
              <a:t>Invítalos a participar como jueces</a:t>
            </a:r>
          </a:p>
        </p:txBody>
      </p:sp>
      <p:sp>
        <p:nvSpPr>
          <p:cNvPr id="15" name="Freeform 12">
            <a:extLst>
              <a:ext uri="{FF2B5EF4-FFF2-40B4-BE49-F238E27FC236}">
                <a16:creationId xmlns:a16="http://schemas.microsoft.com/office/drawing/2014/main" id="{E52EB903-1EA4-BBE2-DB23-D52D9E0747AE}"/>
              </a:ext>
            </a:extLst>
          </p:cNvPr>
          <p:cNvSpPr/>
          <p:nvPr/>
        </p:nvSpPr>
        <p:spPr>
          <a:xfrm>
            <a:off x="283595" y="2615560"/>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16" name="Freeform 12">
            <a:extLst>
              <a:ext uri="{FF2B5EF4-FFF2-40B4-BE49-F238E27FC236}">
                <a16:creationId xmlns:a16="http://schemas.microsoft.com/office/drawing/2014/main" id="{0B37299C-5FFB-5A88-25F5-7C5068C330B4}"/>
              </a:ext>
            </a:extLst>
          </p:cNvPr>
          <p:cNvSpPr/>
          <p:nvPr/>
        </p:nvSpPr>
        <p:spPr>
          <a:xfrm>
            <a:off x="286802" y="5736958"/>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pic>
        <p:nvPicPr>
          <p:cNvPr id="18" name="Picture 17" descr="A purple and blue text on a black background&#10;&#10;Description automatically generated">
            <a:extLst>
              <a:ext uri="{FF2B5EF4-FFF2-40B4-BE49-F238E27FC236}">
                <a16:creationId xmlns:a16="http://schemas.microsoft.com/office/drawing/2014/main" id="{BBBEE7A0-F578-52DF-B4AB-AC9FB4EA340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0119" y="253967"/>
            <a:ext cx="3700280" cy="1783084"/>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t="-593" b="-593"/>
            </a:stretch>
          </a:blipFill>
        </p:spPr>
        <p:txBody>
          <a:bodyPr/>
          <a:lstStyle/>
          <a:p>
            <a:endParaRPr lang="x-es-XL"/>
          </a:p>
        </p:txBody>
      </p:sp>
      <p:grpSp>
        <p:nvGrpSpPr>
          <p:cNvPr id="3" name="Group 3"/>
          <p:cNvGrpSpPr/>
          <p:nvPr/>
        </p:nvGrpSpPr>
        <p:grpSpPr>
          <a:xfrm>
            <a:off x="15738227" y="542156"/>
            <a:ext cx="596649" cy="973088"/>
            <a:chOff x="0" y="0"/>
            <a:chExt cx="795532" cy="1297451"/>
          </a:xfrm>
        </p:grpSpPr>
        <p:sp>
          <p:nvSpPr>
            <p:cNvPr id="4" name="Freeform 4"/>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5"/>
              <a:stretch>
                <a:fillRect l="-86" r="-87" b="-1"/>
              </a:stretch>
            </a:blipFill>
          </p:spPr>
          <p:txBody>
            <a:bodyPr/>
            <a:lstStyle/>
            <a:p>
              <a:endParaRPr lang="x-es-XL"/>
            </a:p>
          </p:txBody>
        </p:sp>
      </p:grpSp>
      <p:grpSp>
        <p:nvGrpSpPr>
          <p:cNvPr id="7" name="Group 7"/>
          <p:cNvGrpSpPr/>
          <p:nvPr/>
        </p:nvGrpSpPr>
        <p:grpSpPr>
          <a:xfrm>
            <a:off x="9245018" y="4098079"/>
            <a:ext cx="9616059" cy="7345706"/>
            <a:chOff x="0" y="0"/>
            <a:chExt cx="2532625" cy="1934672"/>
          </a:xfrm>
        </p:grpSpPr>
        <p:sp>
          <p:nvSpPr>
            <p:cNvPr id="8" name="Freeform 8"/>
            <p:cNvSpPr/>
            <p:nvPr/>
          </p:nvSpPr>
          <p:spPr>
            <a:xfrm>
              <a:off x="0" y="0"/>
              <a:ext cx="2532625" cy="1934672"/>
            </a:xfrm>
            <a:custGeom>
              <a:avLst/>
              <a:gdLst/>
              <a:ahLst/>
              <a:cxnLst/>
              <a:rect l="l" t="t" r="r" b="b"/>
              <a:pathLst>
                <a:path w="2532625" h="1934672">
                  <a:moveTo>
                    <a:pt x="41060" y="0"/>
                  </a:moveTo>
                  <a:lnTo>
                    <a:pt x="2491564" y="0"/>
                  </a:lnTo>
                  <a:cubicBezTo>
                    <a:pt x="2502454" y="0"/>
                    <a:pt x="2512898" y="4326"/>
                    <a:pt x="2520598" y="12026"/>
                  </a:cubicBezTo>
                  <a:cubicBezTo>
                    <a:pt x="2528299" y="19727"/>
                    <a:pt x="2532625" y="30170"/>
                    <a:pt x="2532625" y="41060"/>
                  </a:cubicBezTo>
                  <a:lnTo>
                    <a:pt x="2532625" y="1893611"/>
                  </a:lnTo>
                  <a:cubicBezTo>
                    <a:pt x="2532625" y="1916288"/>
                    <a:pt x="2514241" y="1934672"/>
                    <a:pt x="2491564" y="1934672"/>
                  </a:cubicBezTo>
                  <a:lnTo>
                    <a:pt x="41060" y="1934672"/>
                  </a:lnTo>
                  <a:cubicBezTo>
                    <a:pt x="18383" y="1934672"/>
                    <a:pt x="0" y="1916288"/>
                    <a:pt x="0" y="1893611"/>
                  </a:cubicBezTo>
                  <a:lnTo>
                    <a:pt x="0" y="41060"/>
                  </a:lnTo>
                  <a:cubicBezTo>
                    <a:pt x="0" y="30170"/>
                    <a:pt x="4326" y="19727"/>
                    <a:pt x="12026" y="12026"/>
                  </a:cubicBezTo>
                  <a:cubicBezTo>
                    <a:pt x="19727" y="4326"/>
                    <a:pt x="30170" y="0"/>
                    <a:pt x="41060" y="0"/>
                  </a:cubicBezTo>
                  <a:close/>
                </a:path>
              </a:pathLst>
            </a:custGeom>
            <a:solidFill>
              <a:srgbClr val="168594"/>
            </a:solidFill>
          </p:spPr>
          <p:txBody>
            <a:bodyPr/>
            <a:lstStyle/>
            <a:p>
              <a:endParaRPr lang="x-es-XL"/>
            </a:p>
          </p:txBody>
        </p:sp>
        <p:sp>
          <p:nvSpPr>
            <p:cNvPr id="9" name="TextBox 9"/>
            <p:cNvSpPr txBox="1"/>
            <p:nvPr/>
          </p:nvSpPr>
          <p:spPr>
            <a:xfrm>
              <a:off x="0" y="-19050"/>
              <a:ext cx="2532625" cy="1953722"/>
            </a:xfrm>
            <a:prstGeom prst="rect">
              <a:avLst/>
            </a:prstGeom>
          </p:spPr>
          <p:txBody>
            <a:bodyPr lIns="50800" tIns="50800" rIns="50800" bIns="50800" rtlCol="0" anchor="ctr"/>
            <a:lstStyle/>
            <a:p>
              <a:pPr algn="ctr" rtl="0">
                <a:lnSpc>
                  <a:spcPts val="2638"/>
                </a:lnSpc>
              </a:pPr>
              <a:endParaRPr/>
            </a:p>
          </p:txBody>
        </p:sp>
      </p:grpSp>
      <p:sp>
        <p:nvSpPr>
          <p:cNvPr id="10" name="TextBox 10"/>
          <p:cNvSpPr txBox="1"/>
          <p:nvPr/>
        </p:nvSpPr>
        <p:spPr>
          <a:xfrm>
            <a:off x="9524013" y="4575872"/>
            <a:ext cx="7821606" cy="2308324"/>
          </a:xfrm>
          <a:prstGeom prst="rect">
            <a:avLst/>
          </a:prstGeom>
        </p:spPr>
        <p:txBody>
          <a:bodyPr lIns="0" tIns="0" rIns="0" bIns="0" rtlCol="0" anchor="t">
            <a:spAutoFit/>
          </a:bodyPr>
          <a:lstStyle/>
          <a:p>
            <a:pPr marL="863599" lvl="1" indent="-431800" algn="l" rtl="0">
              <a:lnSpc>
                <a:spcPts val="4500"/>
              </a:lnSpc>
              <a:buFont typeface="Arial"/>
              <a:buChar char="•"/>
            </a:pPr>
            <a:r>
              <a:rPr lang="x-es-XL" sz="4400" b="0" i="0" u="none" baseline="0" dirty="0">
                <a:solidFill>
                  <a:srgbClr val="FFFFFF"/>
                </a:solidFill>
                <a:latin typeface="Effra 1" panose="020B0604020202020204" charset="0"/>
                <a:ea typeface="Arimo"/>
                <a:cs typeface="Arimo"/>
                <a:sym typeface="Arimo"/>
              </a:rPr>
              <a:t>Comparte solicitudes y folletos con organizaciones sin ánimo de lucro y escuelas</a:t>
            </a:r>
          </a:p>
        </p:txBody>
      </p:sp>
      <p:sp>
        <p:nvSpPr>
          <p:cNvPr id="11" name="TextBox 11"/>
          <p:cNvSpPr txBox="1"/>
          <p:nvPr/>
        </p:nvSpPr>
        <p:spPr>
          <a:xfrm>
            <a:off x="9853641" y="2829225"/>
            <a:ext cx="7003860" cy="857250"/>
          </a:xfrm>
          <a:prstGeom prst="rect">
            <a:avLst/>
          </a:prstGeom>
        </p:spPr>
        <p:txBody>
          <a:bodyPr lIns="0" tIns="0" rIns="0" bIns="0" rtlCol="0" anchor="t">
            <a:spAutoFit/>
          </a:bodyPr>
          <a:lstStyle/>
          <a:p>
            <a:pPr algn="ctr" rtl="0">
              <a:lnSpc>
                <a:spcPts val="6719"/>
              </a:lnSpc>
            </a:pPr>
            <a:r>
              <a:rPr lang="x-es-XL" sz="6600" b="0" i="0" u="none" baseline="0" dirty="0">
                <a:solidFill>
                  <a:srgbClr val="BCF7FF"/>
                </a:solidFill>
                <a:latin typeface="Effra 1"/>
                <a:ea typeface="Effra 1"/>
                <a:cs typeface="Effra 1"/>
                <a:sym typeface="Effra 1"/>
              </a:rPr>
              <a:t>¡Corre la voz!</a:t>
            </a:r>
          </a:p>
        </p:txBody>
      </p:sp>
      <p:sp>
        <p:nvSpPr>
          <p:cNvPr id="12" name="TextBox 12"/>
          <p:cNvSpPr txBox="1"/>
          <p:nvPr/>
        </p:nvSpPr>
        <p:spPr>
          <a:xfrm>
            <a:off x="9524013" y="7080640"/>
            <a:ext cx="7821606" cy="1154162"/>
          </a:xfrm>
          <a:prstGeom prst="rect">
            <a:avLst/>
          </a:prstGeom>
        </p:spPr>
        <p:txBody>
          <a:bodyPr lIns="0" tIns="0" rIns="0" bIns="0" rtlCol="0" anchor="t">
            <a:spAutoFit/>
          </a:bodyPr>
          <a:lstStyle/>
          <a:p>
            <a:pPr marL="863599" lvl="1" indent="-431800" algn="l" rtl="0">
              <a:lnSpc>
                <a:spcPts val="4500"/>
              </a:lnSpc>
              <a:buFont typeface="Arial"/>
              <a:buChar char="•"/>
            </a:pPr>
            <a:r>
              <a:rPr lang="x-es-XL" sz="4400" b="0" i="0" u="none" baseline="0" dirty="0">
                <a:solidFill>
                  <a:srgbClr val="FFFFFF"/>
                </a:solidFill>
                <a:latin typeface="Effra 1" panose="020B0604020202020204" charset="0"/>
                <a:ea typeface="Arimo"/>
                <a:cs typeface="Arimo"/>
                <a:sym typeface="Arimo"/>
              </a:rPr>
              <a:t>Encuentra contactos personales</a:t>
            </a:r>
          </a:p>
        </p:txBody>
      </p:sp>
      <p:sp>
        <p:nvSpPr>
          <p:cNvPr id="13" name="TextBox 13"/>
          <p:cNvSpPr txBox="1"/>
          <p:nvPr/>
        </p:nvSpPr>
        <p:spPr>
          <a:xfrm>
            <a:off x="9524013" y="8549155"/>
            <a:ext cx="8072697" cy="1154162"/>
          </a:xfrm>
          <a:prstGeom prst="rect">
            <a:avLst/>
          </a:prstGeom>
        </p:spPr>
        <p:txBody>
          <a:bodyPr wrap="square" lIns="0" tIns="0" rIns="0" bIns="0" rtlCol="0" anchor="t">
            <a:spAutoFit/>
          </a:bodyPr>
          <a:lstStyle/>
          <a:p>
            <a:pPr marL="863600" lvl="1" indent="-431800" algn="l" rtl="0">
              <a:lnSpc>
                <a:spcPts val="4500"/>
              </a:lnSpc>
              <a:buFont typeface="Arial"/>
              <a:buChar char="•"/>
            </a:pPr>
            <a:r>
              <a:rPr lang="x-es-XL" sz="4400" b="0" i="0" u="none" baseline="0" dirty="0">
                <a:solidFill>
                  <a:srgbClr val="FFFFFF"/>
                </a:solidFill>
                <a:latin typeface="Effra 1" panose="020B0604020202020204" charset="0"/>
                <a:ea typeface="Arimo"/>
                <a:cs typeface="Arimo"/>
                <a:sym typeface="Arimo"/>
              </a:rPr>
              <a:t>Organiza talleres de presentación de solicitudes</a:t>
            </a:r>
          </a:p>
        </p:txBody>
      </p:sp>
      <p:sp>
        <p:nvSpPr>
          <p:cNvPr id="15" name="TextBox 12">
            <a:extLst>
              <a:ext uri="{FF2B5EF4-FFF2-40B4-BE49-F238E27FC236}">
                <a16:creationId xmlns:a16="http://schemas.microsoft.com/office/drawing/2014/main" id="{6ECF6D92-3EB3-C84C-14A1-B33614745FB8}"/>
              </a:ext>
            </a:extLst>
          </p:cNvPr>
          <p:cNvSpPr txBox="1"/>
          <p:nvPr/>
        </p:nvSpPr>
        <p:spPr>
          <a:xfrm>
            <a:off x="1028700" y="9634221"/>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pic>
        <p:nvPicPr>
          <p:cNvPr id="16" name="Picture 15">
            <a:extLst>
              <a:ext uri="{FF2B5EF4-FFF2-40B4-BE49-F238E27FC236}">
                <a16:creationId xmlns:a16="http://schemas.microsoft.com/office/drawing/2014/main" id="{CD9D791E-E20D-EB4C-07A4-F5E3078CBB25}"/>
              </a:ext>
            </a:extLst>
          </p:cNvPr>
          <p:cNvPicPr>
            <a:picLocks noChangeAspect="1"/>
          </p:cNvPicPr>
          <p:nvPr/>
        </p:nvPicPr>
        <p:blipFill>
          <a:blip r:embed="rId6"/>
          <a:stretch>
            <a:fillRect/>
          </a:stretch>
        </p:blipFill>
        <p:spPr>
          <a:xfrm>
            <a:off x="564123" y="424179"/>
            <a:ext cx="5148005" cy="6656461"/>
          </a:xfrm>
          <a:prstGeom prst="rect">
            <a:avLst/>
          </a:prstGeom>
        </p:spPr>
      </p:pic>
      <p:pic>
        <p:nvPicPr>
          <p:cNvPr id="18" name="Picture 17">
            <a:extLst>
              <a:ext uri="{FF2B5EF4-FFF2-40B4-BE49-F238E27FC236}">
                <a16:creationId xmlns:a16="http://schemas.microsoft.com/office/drawing/2014/main" id="{E475A535-A97C-A2E7-44CC-A72F66CB87B9}"/>
              </a:ext>
            </a:extLst>
          </p:cNvPr>
          <p:cNvPicPr>
            <a:picLocks noChangeAspect="1"/>
          </p:cNvPicPr>
          <p:nvPr/>
        </p:nvPicPr>
        <p:blipFill>
          <a:blip r:embed="rId7"/>
          <a:stretch>
            <a:fillRect/>
          </a:stretch>
        </p:blipFill>
        <p:spPr>
          <a:xfrm>
            <a:off x="3437834" y="2919046"/>
            <a:ext cx="4958292" cy="6500872"/>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10826954" y="-415240"/>
            <a:ext cx="7867634" cy="9164036"/>
            <a:chOff x="0" y="0"/>
            <a:chExt cx="2072134" cy="2413573"/>
          </a:xfrm>
        </p:grpSpPr>
        <p:sp>
          <p:nvSpPr>
            <p:cNvPr id="3" name="Freeform 3"/>
            <p:cNvSpPr/>
            <p:nvPr/>
          </p:nvSpPr>
          <p:spPr>
            <a:xfrm>
              <a:off x="0" y="0"/>
              <a:ext cx="2072134" cy="2413573"/>
            </a:xfrm>
            <a:custGeom>
              <a:avLst/>
              <a:gdLst/>
              <a:ahLst/>
              <a:cxnLst/>
              <a:rect l="l" t="t" r="r" b="b"/>
              <a:pathLst>
                <a:path w="2072134" h="2413573">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p:spPr>
          <p:txBody>
            <a:bodyPr/>
            <a:lstStyle/>
            <a:p>
              <a:endParaRPr lang="x-es-XL"/>
            </a:p>
          </p:txBody>
        </p:sp>
        <p:sp>
          <p:nvSpPr>
            <p:cNvPr id="4" name="TextBox 4"/>
            <p:cNvSpPr txBox="1"/>
            <p:nvPr/>
          </p:nvSpPr>
          <p:spPr>
            <a:xfrm>
              <a:off x="0" y="-57150"/>
              <a:ext cx="2072134" cy="2470723"/>
            </a:xfrm>
            <a:prstGeom prst="rect">
              <a:avLst/>
            </a:prstGeom>
          </p:spPr>
          <p:txBody>
            <a:bodyPr lIns="50800" tIns="50800" rIns="50800" bIns="50800" rtlCol="0" anchor="ctr"/>
            <a:lstStyle/>
            <a:p>
              <a:pPr algn="ctr" rtl="0">
                <a:lnSpc>
                  <a:spcPts val="3359"/>
                </a:lnSpc>
              </a:pPr>
              <a:endParaRPr/>
            </a:p>
          </p:txBody>
        </p:sp>
      </p:grpSp>
      <p:sp>
        <p:nvSpPr>
          <p:cNvPr id="5" name="Freeform 5"/>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t="-593" b="-593"/>
            </a:stretch>
          </a:blipFill>
        </p:spPr>
        <p:txBody>
          <a:bodyPr/>
          <a:lstStyle/>
          <a:p>
            <a:endParaRPr lang="x-es-XL"/>
          </a:p>
        </p:txBody>
      </p:sp>
      <p:grpSp>
        <p:nvGrpSpPr>
          <p:cNvPr id="6" name="Group 6"/>
          <p:cNvGrpSpPr/>
          <p:nvPr/>
        </p:nvGrpSpPr>
        <p:grpSpPr>
          <a:xfrm>
            <a:off x="15738227" y="542156"/>
            <a:ext cx="596649" cy="973088"/>
            <a:chOff x="0" y="0"/>
            <a:chExt cx="795532" cy="1297451"/>
          </a:xfrm>
        </p:grpSpPr>
        <p:sp>
          <p:nvSpPr>
            <p:cNvPr id="7" name="Freeform 7"/>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5"/>
              <a:stretch>
                <a:fillRect l="-86" r="-87" b="-1"/>
              </a:stretch>
            </a:blipFill>
          </p:spPr>
          <p:txBody>
            <a:bodyPr/>
            <a:lstStyle/>
            <a:p>
              <a:endParaRPr lang="x-es-XL"/>
            </a:p>
          </p:txBody>
        </p:sp>
      </p:grpSp>
      <p:sp>
        <p:nvSpPr>
          <p:cNvPr id="8" name="Freeform 8"/>
          <p:cNvSpPr/>
          <p:nvPr/>
        </p:nvSpPr>
        <p:spPr>
          <a:xfrm>
            <a:off x="4070621" y="3795186"/>
            <a:ext cx="4616886" cy="4114800"/>
          </a:xfrm>
          <a:custGeom>
            <a:avLst/>
            <a:gdLst/>
            <a:ahLst/>
            <a:cxnLst/>
            <a:rect l="l" t="t" r="r" b="b"/>
            <a:pathLst>
              <a:path w="4616886" h="4114800">
                <a:moveTo>
                  <a:pt x="0" y="0"/>
                </a:moveTo>
                <a:lnTo>
                  <a:pt x="4616887" y="0"/>
                </a:lnTo>
                <a:lnTo>
                  <a:pt x="461688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sp>
        <p:nvSpPr>
          <p:cNvPr id="9" name="Freeform 9"/>
          <p:cNvSpPr/>
          <p:nvPr/>
        </p:nvSpPr>
        <p:spPr>
          <a:xfrm rot="-3071650">
            <a:off x="7001348" y="2997525"/>
            <a:ext cx="1382089" cy="494097"/>
          </a:xfrm>
          <a:custGeom>
            <a:avLst/>
            <a:gdLst/>
            <a:ahLst/>
            <a:cxnLst/>
            <a:rect l="l" t="t" r="r" b="b"/>
            <a:pathLst>
              <a:path w="1382089" h="494097">
                <a:moveTo>
                  <a:pt x="0" y="0"/>
                </a:moveTo>
                <a:lnTo>
                  <a:pt x="1382089" y="0"/>
                </a:lnTo>
                <a:lnTo>
                  <a:pt x="1382089"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10" name="TextBox 10"/>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1" name="Freeform 11"/>
          <p:cNvSpPr/>
          <p:nvPr/>
        </p:nvSpPr>
        <p:spPr>
          <a:xfrm rot="-256659">
            <a:off x="8622047" y="4384194"/>
            <a:ext cx="1382089" cy="494097"/>
          </a:xfrm>
          <a:custGeom>
            <a:avLst/>
            <a:gdLst/>
            <a:ahLst/>
            <a:cxnLst/>
            <a:rect l="l" t="t" r="r" b="b"/>
            <a:pathLst>
              <a:path w="1382089" h="494097">
                <a:moveTo>
                  <a:pt x="0" y="0"/>
                </a:moveTo>
                <a:lnTo>
                  <a:pt x="1382089" y="0"/>
                </a:lnTo>
                <a:lnTo>
                  <a:pt x="1382089" y="494096"/>
                </a:lnTo>
                <a:lnTo>
                  <a:pt x="0" y="4940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12" name="Freeform 12"/>
          <p:cNvSpPr/>
          <p:nvPr/>
        </p:nvSpPr>
        <p:spPr>
          <a:xfrm rot="2049939">
            <a:off x="8452956" y="7070444"/>
            <a:ext cx="1382089" cy="494097"/>
          </a:xfrm>
          <a:custGeom>
            <a:avLst/>
            <a:gdLst/>
            <a:ahLst/>
            <a:cxnLst/>
            <a:rect l="l" t="t" r="r" b="b"/>
            <a:pathLst>
              <a:path w="1382089" h="494097">
                <a:moveTo>
                  <a:pt x="0" y="0"/>
                </a:moveTo>
                <a:lnTo>
                  <a:pt x="1382088" y="0"/>
                </a:lnTo>
                <a:lnTo>
                  <a:pt x="1382088"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13" name="Freeform 13"/>
          <p:cNvSpPr/>
          <p:nvPr/>
        </p:nvSpPr>
        <p:spPr>
          <a:xfrm rot="6515152">
            <a:off x="6142438" y="8625833"/>
            <a:ext cx="1382089" cy="494097"/>
          </a:xfrm>
          <a:custGeom>
            <a:avLst/>
            <a:gdLst/>
            <a:ahLst/>
            <a:cxnLst/>
            <a:rect l="l" t="t" r="r" b="b"/>
            <a:pathLst>
              <a:path w="1382089" h="494097">
                <a:moveTo>
                  <a:pt x="0" y="0"/>
                </a:moveTo>
                <a:lnTo>
                  <a:pt x="1382088" y="0"/>
                </a:lnTo>
                <a:lnTo>
                  <a:pt x="1382088" y="494096"/>
                </a:lnTo>
                <a:lnTo>
                  <a:pt x="0" y="4940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14" name="Freeform 14"/>
          <p:cNvSpPr/>
          <p:nvPr/>
        </p:nvSpPr>
        <p:spPr>
          <a:xfrm rot="9811522">
            <a:off x="3650241" y="7070444"/>
            <a:ext cx="1382089" cy="494097"/>
          </a:xfrm>
          <a:custGeom>
            <a:avLst/>
            <a:gdLst/>
            <a:ahLst/>
            <a:cxnLst/>
            <a:rect l="l" t="t" r="r" b="b"/>
            <a:pathLst>
              <a:path w="1382089" h="494097">
                <a:moveTo>
                  <a:pt x="0" y="0"/>
                </a:moveTo>
                <a:lnTo>
                  <a:pt x="1382089" y="0"/>
                </a:lnTo>
                <a:lnTo>
                  <a:pt x="1382089"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15" name="Freeform 15"/>
          <p:cNvSpPr/>
          <p:nvPr/>
        </p:nvSpPr>
        <p:spPr>
          <a:xfrm rot="-7988932">
            <a:off x="2782980" y="3548138"/>
            <a:ext cx="1382089" cy="494097"/>
          </a:xfrm>
          <a:custGeom>
            <a:avLst/>
            <a:gdLst/>
            <a:ahLst/>
            <a:cxnLst/>
            <a:rect l="l" t="t" r="r" b="b"/>
            <a:pathLst>
              <a:path w="1382089" h="494097">
                <a:moveTo>
                  <a:pt x="0" y="0"/>
                </a:moveTo>
                <a:lnTo>
                  <a:pt x="1382089" y="0"/>
                </a:lnTo>
                <a:lnTo>
                  <a:pt x="1382089"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16" name="TextBox 16"/>
          <p:cNvSpPr txBox="1"/>
          <p:nvPr/>
        </p:nvSpPr>
        <p:spPr>
          <a:xfrm>
            <a:off x="551355" y="313826"/>
            <a:ext cx="10154770" cy="1692771"/>
          </a:xfrm>
          <a:prstGeom prst="rect">
            <a:avLst/>
          </a:prstGeom>
        </p:spPr>
        <p:txBody>
          <a:bodyPr wrap="square" lIns="0" tIns="0" rIns="0" bIns="0" rtlCol="0" anchor="t">
            <a:spAutoFit/>
          </a:bodyPr>
          <a:lstStyle/>
          <a:p>
            <a:pPr algn="l" rtl="0">
              <a:lnSpc>
                <a:spcPts val="6600"/>
              </a:lnSpc>
            </a:pPr>
            <a:r>
              <a:rPr lang="x-es-XL" sz="5400" b="0" i="0" u="none" baseline="0" dirty="0">
                <a:solidFill>
                  <a:srgbClr val="F5EFEB"/>
                </a:solidFill>
                <a:latin typeface="Effra 1"/>
                <a:ea typeface="Effra 1"/>
                <a:cs typeface="Effra 1"/>
                <a:sym typeface="Effra 1"/>
              </a:rPr>
              <a:t>Incluye solicitudes </a:t>
            </a:r>
            <a:r>
              <a:rPr lang="x-es-XL" sz="6000" b="0" i="0" u="none" baseline="0" dirty="0">
                <a:solidFill>
                  <a:srgbClr val="E68574"/>
                </a:solidFill>
                <a:latin typeface="Effra 1" panose="020B0604020202020204" charset="0"/>
                <a:ea typeface="Arimo"/>
                <a:cs typeface="Arimo"/>
                <a:sym typeface="Effra 1"/>
              </a:rPr>
              <a:t>MÁS ALLÁ</a:t>
            </a:r>
            <a:r>
              <a:rPr lang="x-es-XL" sz="5400" b="0" i="0" u="none" baseline="0" dirty="0">
                <a:solidFill>
                  <a:srgbClr val="F5EFEB"/>
                </a:solidFill>
                <a:latin typeface="Effra 1"/>
                <a:ea typeface="Effra 1"/>
                <a:cs typeface="Effra 1"/>
                <a:sym typeface="Effra 1"/>
              </a:rPr>
              <a:t> de tu comunidad más cercana</a:t>
            </a:r>
          </a:p>
        </p:txBody>
      </p:sp>
      <p:sp>
        <p:nvSpPr>
          <p:cNvPr id="17" name="TextBox 17"/>
          <p:cNvSpPr txBox="1"/>
          <p:nvPr/>
        </p:nvSpPr>
        <p:spPr>
          <a:xfrm>
            <a:off x="10826954" y="4137468"/>
            <a:ext cx="6826089" cy="3645165"/>
          </a:xfrm>
          <a:prstGeom prst="rect">
            <a:avLst/>
          </a:prstGeom>
        </p:spPr>
        <p:txBody>
          <a:bodyPr wrap="square" lIns="0" tIns="0" rIns="0" bIns="0" rtlCol="0" anchor="t">
            <a:spAutoFit/>
          </a:bodyPr>
          <a:lstStyle/>
          <a:p>
            <a:pPr marL="734053" lvl="1" indent="-367026" algn="l" rtl="0">
              <a:lnSpc>
                <a:spcPts val="4759"/>
              </a:lnSpc>
              <a:buFont typeface="Arial"/>
              <a:buChar char="•"/>
            </a:pPr>
            <a:r>
              <a:rPr lang="x-es-XL" sz="3399" b="0" i="0" u="none" baseline="0" dirty="0">
                <a:solidFill>
                  <a:srgbClr val="293374"/>
                </a:solidFill>
                <a:latin typeface="Effra 1" panose="020B0604020202020204" charset="0"/>
                <a:ea typeface="Arimo"/>
                <a:cs typeface="Arimo"/>
                <a:sym typeface="Arimo"/>
              </a:rPr>
              <a:t>Ponte en contacto con clubes de tu región que tengan solicitudes para compartir</a:t>
            </a:r>
          </a:p>
          <a:p>
            <a:pPr algn="l" rtl="0">
              <a:lnSpc>
                <a:spcPts val="4759"/>
              </a:lnSpc>
            </a:pPr>
            <a:endParaRPr lang="x-es-XL" sz="3399" dirty="0">
              <a:solidFill>
                <a:srgbClr val="293374"/>
              </a:solidFill>
              <a:latin typeface="Effra 1" panose="020B0604020202020204" charset="0"/>
              <a:ea typeface="Arimo"/>
              <a:cs typeface="Arimo"/>
              <a:sym typeface="Arimo"/>
            </a:endParaRPr>
          </a:p>
          <a:p>
            <a:pPr marL="734053" lvl="1" indent="-367026" algn="l" rtl="0">
              <a:lnSpc>
                <a:spcPts val="4759"/>
              </a:lnSpc>
              <a:buFont typeface="Arial"/>
              <a:buChar char="•"/>
            </a:pPr>
            <a:r>
              <a:rPr lang="x-es-XL" sz="3399" b="0" i="0" u="none" baseline="0" dirty="0">
                <a:solidFill>
                  <a:srgbClr val="293374"/>
                </a:solidFill>
                <a:latin typeface="Effra 1" panose="020B0604020202020204" charset="0"/>
                <a:ea typeface="Arimo"/>
                <a:cs typeface="Arimo"/>
                <a:sym typeface="Arimo"/>
              </a:rPr>
              <a:t>EE. UU./Canadá: pide solicitudes a la sede principal</a:t>
            </a:r>
          </a:p>
        </p:txBody>
      </p:sp>
      <p:sp>
        <p:nvSpPr>
          <p:cNvPr id="18" name="TextBox 17">
            <a:extLst>
              <a:ext uri="{FF2B5EF4-FFF2-40B4-BE49-F238E27FC236}">
                <a16:creationId xmlns:a16="http://schemas.microsoft.com/office/drawing/2014/main" id="{1F0D1485-BCBA-AFDC-1697-5E2E0C7174DD}"/>
              </a:ext>
            </a:extLst>
          </p:cNvPr>
          <p:cNvSpPr txBox="1"/>
          <p:nvPr/>
        </p:nvSpPr>
        <p:spPr>
          <a:xfrm>
            <a:off x="11442178" y="2147958"/>
            <a:ext cx="4435461" cy="1282402"/>
          </a:xfrm>
          <a:prstGeom prst="rect">
            <a:avLst/>
          </a:prstGeom>
        </p:spPr>
        <p:txBody>
          <a:bodyPr wrap="square" lIns="0" tIns="0" rIns="0" bIns="0" rtlCol="0" anchor="t">
            <a:spAutoFit/>
          </a:bodyPr>
          <a:lstStyle/>
          <a:p>
            <a:pPr algn="ctr" rtl="0">
              <a:lnSpc>
                <a:spcPts val="5000"/>
              </a:lnSpc>
            </a:pPr>
            <a:r>
              <a:rPr lang="x-es-XL" sz="4800" b="0" i="0" u="none" baseline="0" dirty="0">
                <a:solidFill>
                  <a:srgbClr val="E68574"/>
                </a:solidFill>
                <a:latin typeface="Effra 1" panose="020B0604020202020204" charset="0"/>
                <a:ea typeface="Arimo"/>
                <a:cs typeface="Arimo"/>
                <a:sym typeface="Arimo"/>
              </a:rPr>
              <a:t>¡Hay</a:t>
            </a:r>
            <a:r>
              <a:rPr lang="en-US" sz="4800" b="0" i="0" u="none" baseline="0" dirty="0">
                <a:solidFill>
                  <a:srgbClr val="E68574"/>
                </a:solidFill>
                <a:latin typeface="Effra 1" panose="020B0604020202020204" charset="0"/>
                <a:ea typeface="Arimo"/>
                <a:cs typeface="Arimo"/>
                <a:sym typeface="Arimo"/>
              </a:rPr>
              <a:t> </a:t>
            </a:r>
            <a:r>
              <a:rPr lang="x-es-XL" sz="4800" b="0" i="0" u="none" baseline="0" dirty="0">
                <a:solidFill>
                  <a:srgbClr val="E68574"/>
                </a:solidFill>
                <a:latin typeface="Effra 1" panose="020B0604020202020204" charset="0"/>
                <a:ea typeface="Arimo"/>
                <a:cs typeface="Arimo"/>
                <a:sym typeface="Arimo"/>
              </a:rPr>
              <a:t>solicitudes </a:t>
            </a:r>
          </a:p>
          <a:p>
            <a:pPr algn="ctr" rtl="0">
              <a:lnSpc>
                <a:spcPts val="5000"/>
              </a:lnSpc>
            </a:pPr>
            <a:r>
              <a:rPr lang="x-es-XL" sz="4800" b="0" i="0" u="none" baseline="0" dirty="0">
                <a:solidFill>
                  <a:srgbClr val="E68574"/>
                </a:solidFill>
                <a:latin typeface="Effra 1" panose="020B0604020202020204" charset="0"/>
                <a:ea typeface="Arimo"/>
                <a:cs typeface="Arimo"/>
                <a:sym typeface="Arimo"/>
              </a:rPr>
              <a:t>para compartir!</a:t>
            </a:r>
          </a:p>
        </p:txBody>
      </p:sp>
      <p:cxnSp>
        <p:nvCxnSpPr>
          <p:cNvPr id="20" name="Straight Connector 19">
            <a:extLst>
              <a:ext uri="{FF2B5EF4-FFF2-40B4-BE49-F238E27FC236}">
                <a16:creationId xmlns:a16="http://schemas.microsoft.com/office/drawing/2014/main" id="{D7DE6DD7-0683-0FA9-95C3-3A8335F13B3D}"/>
              </a:ext>
            </a:extLst>
          </p:cNvPr>
          <p:cNvCxnSpPr>
            <a:cxnSpLocks/>
          </p:cNvCxnSpPr>
          <p:nvPr/>
        </p:nvCxnSpPr>
        <p:spPr>
          <a:xfrm>
            <a:off x="11631073" y="3689167"/>
            <a:ext cx="4057669" cy="0"/>
          </a:xfrm>
          <a:prstGeom prst="line">
            <a:avLst/>
          </a:prstGeom>
          <a:ln>
            <a:solidFill>
              <a:srgbClr val="25357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reeform 5"/>
          <p:cNvSpPr/>
          <p:nvPr/>
        </p:nvSpPr>
        <p:spPr>
          <a:xfrm>
            <a:off x="210318" y="-76020"/>
            <a:ext cx="18077682" cy="10668328"/>
          </a:xfrm>
          <a:custGeom>
            <a:avLst/>
            <a:gdLst/>
            <a:ahLst/>
            <a:cxnLst/>
            <a:rect l="l" t="t" r="r" b="b"/>
            <a:pathLst>
              <a:path w="17653637" h="10668328">
                <a:moveTo>
                  <a:pt x="0" y="0"/>
                </a:moveTo>
                <a:lnTo>
                  <a:pt x="17653637" y="0"/>
                </a:lnTo>
                <a:lnTo>
                  <a:pt x="17653637" y="10668328"/>
                </a:lnTo>
                <a:lnTo>
                  <a:pt x="0" y="10668328"/>
                </a:lnTo>
                <a:lnTo>
                  <a:pt x="0" y="0"/>
                </a:lnTo>
                <a:close/>
              </a:path>
            </a:pathLst>
          </a:custGeom>
          <a:blipFill>
            <a:blip r:embed="rId3">
              <a:extLst>
                <a:ext uri="{96DAC541-7B7A-43D3-8B79-37D633B846F1}">
                  <asvg:svgBlip xmlns:asvg="http://schemas.microsoft.com/office/drawing/2016/SVG/main" r:embed="rId4"/>
                </a:ext>
              </a:extLst>
            </a:blip>
            <a:stretch>
              <a:fillRect l="-4383" t="-10628"/>
            </a:stretch>
          </a:blipFill>
        </p:spPr>
        <p:txBody>
          <a:bodyPr/>
          <a:lstStyle/>
          <a:p>
            <a:endParaRPr lang="x-es-XL"/>
          </a:p>
        </p:txBody>
      </p:sp>
      <p:grpSp>
        <p:nvGrpSpPr>
          <p:cNvPr id="2" name="Group 2"/>
          <p:cNvGrpSpPr/>
          <p:nvPr/>
        </p:nvGrpSpPr>
        <p:grpSpPr>
          <a:xfrm>
            <a:off x="0" y="0"/>
            <a:ext cx="8001000" cy="10287000"/>
            <a:chOff x="0" y="0"/>
            <a:chExt cx="2107259" cy="2709333"/>
          </a:xfrm>
        </p:grpSpPr>
        <p:sp>
          <p:nvSpPr>
            <p:cNvPr id="3" name="Freeform 3"/>
            <p:cNvSpPr/>
            <p:nvPr/>
          </p:nvSpPr>
          <p:spPr>
            <a:xfrm>
              <a:off x="0" y="0"/>
              <a:ext cx="2107259" cy="2709333"/>
            </a:xfrm>
            <a:custGeom>
              <a:avLst/>
              <a:gdLst/>
              <a:ahLst/>
              <a:cxnLst/>
              <a:rect l="l" t="t" r="r" b="b"/>
              <a:pathLst>
                <a:path w="2107259" h="2709333">
                  <a:moveTo>
                    <a:pt x="0" y="0"/>
                  </a:moveTo>
                  <a:lnTo>
                    <a:pt x="2107259" y="0"/>
                  </a:lnTo>
                  <a:lnTo>
                    <a:pt x="2107259" y="2709333"/>
                  </a:lnTo>
                  <a:lnTo>
                    <a:pt x="0" y="2709333"/>
                  </a:lnTo>
                  <a:close/>
                </a:path>
              </a:pathLst>
            </a:custGeom>
            <a:solidFill>
              <a:srgbClr val="FFFFFF"/>
            </a:solidFill>
          </p:spPr>
          <p:txBody>
            <a:bodyPr/>
            <a:lstStyle/>
            <a:p>
              <a:endParaRPr lang="x-es-XL"/>
            </a:p>
          </p:txBody>
        </p:sp>
        <p:sp>
          <p:nvSpPr>
            <p:cNvPr id="4" name="TextBox 4"/>
            <p:cNvSpPr txBox="1"/>
            <p:nvPr/>
          </p:nvSpPr>
          <p:spPr>
            <a:xfrm>
              <a:off x="0" y="-19050"/>
              <a:ext cx="2107259" cy="2728383"/>
            </a:xfrm>
            <a:prstGeom prst="rect">
              <a:avLst/>
            </a:prstGeom>
          </p:spPr>
          <p:txBody>
            <a:bodyPr lIns="50800" tIns="50800" rIns="50800" bIns="50800" rtlCol="0" anchor="ctr"/>
            <a:lstStyle/>
            <a:p>
              <a:pPr algn="ctr" rtl="0">
                <a:lnSpc>
                  <a:spcPts val="1680"/>
                </a:lnSpc>
              </a:pPr>
              <a:endParaRPr/>
            </a:p>
          </p:txBody>
        </p:sp>
      </p:grpSp>
      <p:grpSp>
        <p:nvGrpSpPr>
          <p:cNvPr id="27" name="Group 2">
            <a:extLst>
              <a:ext uri="{FF2B5EF4-FFF2-40B4-BE49-F238E27FC236}">
                <a16:creationId xmlns:a16="http://schemas.microsoft.com/office/drawing/2014/main" id="{06CD0D36-5A75-7003-6C2B-157FBC8BC0DF}"/>
              </a:ext>
            </a:extLst>
          </p:cNvPr>
          <p:cNvGrpSpPr/>
          <p:nvPr/>
        </p:nvGrpSpPr>
        <p:grpSpPr>
          <a:xfrm>
            <a:off x="10826953" y="2975634"/>
            <a:ext cx="6876080" cy="6803797"/>
            <a:chOff x="0" y="0"/>
            <a:chExt cx="2072134" cy="2413573"/>
          </a:xfrm>
        </p:grpSpPr>
        <p:sp>
          <p:nvSpPr>
            <p:cNvPr id="28" name="Freeform 3">
              <a:extLst>
                <a:ext uri="{FF2B5EF4-FFF2-40B4-BE49-F238E27FC236}">
                  <a16:creationId xmlns:a16="http://schemas.microsoft.com/office/drawing/2014/main" id="{20DB4173-2BE0-2FE2-4AF4-F4F7AC7C8821}"/>
                </a:ext>
              </a:extLst>
            </p:cNvPr>
            <p:cNvSpPr/>
            <p:nvPr/>
          </p:nvSpPr>
          <p:spPr>
            <a:xfrm>
              <a:off x="0" y="0"/>
              <a:ext cx="2072134" cy="2413573"/>
            </a:xfrm>
            <a:custGeom>
              <a:avLst/>
              <a:gdLst/>
              <a:ahLst/>
              <a:cxnLst/>
              <a:rect l="l" t="t" r="r" b="b"/>
              <a:pathLst>
                <a:path w="2072134" h="2413573">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p:spPr>
          <p:txBody>
            <a:bodyPr/>
            <a:lstStyle/>
            <a:p>
              <a:endParaRPr lang="x-es-XL"/>
            </a:p>
          </p:txBody>
        </p:sp>
        <p:sp>
          <p:nvSpPr>
            <p:cNvPr id="29" name="TextBox 4">
              <a:extLst>
                <a:ext uri="{FF2B5EF4-FFF2-40B4-BE49-F238E27FC236}">
                  <a16:creationId xmlns:a16="http://schemas.microsoft.com/office/drawing/2014/main" id="{9E65E8C0-B913-F187-198F-ECC822F891D7}"/>
                </a:ext>
              </a:extLst>
            </p:cNvPr>
            <p:cNvSpPr txBox="1"/>
            <p:nvPr/>
          </p:nvSpPr>
          <p:spPr>
            <a:xfrm>
              <a:off x="0" y="-57150"/>
              <a:ext cx="2072134" cy="2470723"/>
            </a:xfrm>
            <a:prstGeom prst="rect">
              <a:avLst/>
            </a:prstGeom>
          </p:spPr>
          <p:txBody>
            <a:bodyPr lIns="50800" tIns="50800" rIns="50800" bIns="50800" rtlCol="0" anchor="ctr"/>
            <a:lstStyle/>
            <a:p>
              <a:pPr algn="ctr" rtl="0">
                <a:lnSpc>
                  <a:spcPts val="3359"/>
                </a:lnSpc>
              </a:pPr>
              <a:endParaRPr/>
            </a:p>
          </p:txBody>
        </p:sp>
      </p:grpSp>
      <p:sp>
        <p:nvSpPr>
          <p:cNvPr id="6" name="Freeform 6"/>
          <p:cNvSpPr/>
          <p:nvPr/>
        </p:nvSpPr>
        <p:spPr>
          <a:xfrm>
            <a:off x="1207837" y="5082590"/>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5">
              <a:extLst>
                <a:ext uri="{96DAC541-7B7A-43D3-8B79-37D633B846F1}">
                  <asvg:svgBlip xmlns:asvg="http://schemas.microsoft.com/office/drawing/2016/SVG/main" r:embed="rId6"/>
                </a:ext>
              </a:extLst>
            </a:blip>
            <a:stretch>
              <a:fillRect l="-2209" r="-2209"/>
            </a:stretch>
          </a:blipFill>
        </p:spPr>
        <p:txBody>
          <a:bodyPr/>
          <a:lstStyle/>
          <a:p>
            <a:endParaRPr lang="x-es-XL"/>
          </a:p>
        </p:txBody>
      </p:sp>
      <p:sp>
        <p:nvSpPr>
          <p:cNvPr id="7" name="Freeform 7"/>
          <p:cNvSpPr/>
          <p:nvPr/>
        </p:nvSpPr>
        <p:spPr>
          <a:xfrm>
            <a:off x="1207837" y="7374476"/>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5">
              <a:extLst>
                <a:ext uri="{96DAC541-7B7A-43D3-8B79-37D633B846F1}">
                  <asvg:svgBlip xmlns:asvg="http://schemas.microsoft.com/office/drawing/2016/SVG/main" r:embed="rId6"/>
                </a:ext>
              </a:extLst>
            </a:blip>
            <a:stretch>
              <a:fillRect l="-2209" r="-2209"/>
            </a:stretch>
          </a:blipFill>
        </p:spPr>
        <p:txBody>
          <a:bodyPr/>
          <a:lstStyle/>
          <a:p>
            <a:endParaRPr lang="x-es-XL"/>
          </a:p>
        </p:txBody>
      </p:sp>
      <p:sp>
        <p:nvSpPr>
          <p:cNvPr id="8" name="Freeform 8"/>
          <p:cNvSpPr/>
          <p:nvPr/>
        </p:nvSpPr>
        <p:spPr>
          <a:xfrm>
            <a:off x="0" y="13235"/>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7"/>
            <a:stretch>
              <a:fillRect/>
            </a:stretch>
          </a:blipFill>
        </p:spPr>
        <p:txBody>
          <a:bodyPr/>
          <a:lstStyle/>
          <a:p>
            <a:endParaRPr lang="x-es-XL"/>
          </a:p>
        </p:txBody>
      </p:sp>
      <p:grpSp>
        <p:nvGrpSpPr>
          <p:cNvPr id="9" name="Group 9"/>
          <p:cNvGrpSpPr/>
          <p:nvPr/>
        </p:nvGrpSpPr>
        <p:grpSpPr>
          <a:xfrm>
            <a:off x="0" y="3487412"/>
            <a:ext cx="10480331" cy="3338646"/>
            <a:chOff x="0" y="0"/>
            <a:chExt cx="2760252" cy="879314"/>
          </a:xfrm>
        </p:grpSpPr>
        <p:sp>
          <p:nvSpPr>
            <p:cNvPr id="10" name="Freeform 10"/>
            <p:cNvSpPr/>
            <p:nvPr/>
          </p:nvSpPr>
          <p:spPr>
            <a:xfrm>
              <a:off x="0" y="0"/>
              <a:ext cx="2760252" cy="879314"/>
            </a:xfrm>
            <a:custGeom>
              <a:avLst/>
              <a:gdLst/>
              <a:ahLst/>
              <a:cxnLst/>
              <a:rect l="l" t="t" r="r" b="b"/>
              <a:pathLst>
                <a:path w="2760252" h="879314">
                  <a:moveTo>
                    <a:pt x="0" y="0"/>
                  </a:moveTo>
                  <a:lnTo>
                    <a:pt x="2760252" y="0"/>
                  </a:lnTo>
                  <a:lnTo>
                    <a:pt x="2760252" y="879314"/>
                  </a:lnTo>
                  <a:lnTo>
                    <a:pt x="0" y="879314"/>
                  </a:lnTo>
                  <a:close/>
                </a:path>
              </a:pathLst>
            </a:custGeom>
            <a:solidFill>
              <a:srgbClr val="293374"/>
            </a:solidFill>
          </p:spPr>
          <p:txBody>
            <a:bodyPr/>
            <a:lstStyle/>
            <a:p>
              <a:endParaRPr lang="x-es-XL"/>
            </a:p>
          </p:txBody>
        </p:sp>
        <p:sp>
          <p:nvSpPr>
            <p:cNvPr id="11" name="TextBox 11"/>
            <p:cNvSpPr txBox="1"/>
            <p:nvPr/>
          </p:nvSpPr>
          <p:spPr>
            <a:xfrm>
              <a:off x="0" y="-19050"/>
              <a:ext cx="2760252" cy="898364"/>
            </a:xfrm>
            <a:prstGeom prst="rect">
              <a:avLst/>
            </a:prstGeom>
          </p:spPr>
          <p:txBody>
            <a:bodyPr lIns="50800" tIns="50800" rIns="50800" bIns="50800" rtlCol="0" anchor="ctr"/>
            <a:lstStyle/>
            <a:p>
              <a:pPr algn="ctr" rtl="0">
                <a:lnSpc>
                  <a:spcPts val="1680"/>
                </a:lnSpc>
              </a:pPr>
              <a:endParaRPr/>
            </a:p>
          </p:txBody>
        </p:sp>
      </p:grpSp>
      <p:sp>
        <p:nvSpPr>
          <p:cNvPr id="12" name="TextBox 12"/>
          <p:cNvSpPr txBox="1"/>
          <p:nvPr/>
        </p:nvSpPr>
        <p:spPr>
          <a:xfrm>
            <a:off x="11566025" y="5656292"/>
            <a:ext cx="6225183" cy="510268"/>
          </a:xfrm>
          <a:prstGeom prst="rect">
            <a:avLst/>
          </a:prstGeom>
        </p:spPr>
        <p:txBody>
          <a:bodyPr lIns="0" tIns="0" rIns="0" bIns="0" rtlCol="0" anchor="t">
            <a:spAutoFit/>
          </a:bodyPr>
          <a:lstStyle/>
          <a:p>
            <a:pPr algn="l" rtl="0">
              <a:lnSpc>
                <a:spcPts val="4414"/>
              </a:lnSpc>
            </a:pPr>
            <a:r>
              <a:rPr lang="x-es-XL" sz="2799" b="0" i="0" u="none" baseline="0" dirty="0">
                <a:solidFill>
                  <a:srgbClr val="253572"/>
                </a:solidFill>
                <a:latin typeface="Effra 2" panose="020B0604020202020204" charset="0"/>
                <a:ea typeface="Arimo"/>
                <a:cs typeface="Arimo"/>
                <a:sym typeface="Arimo"/>
              </a:rPr>
              <a:t>Centros de estudios superiores locales</a:t>
            </a:r>
          </a:p>
        </p:txBody>
      </p:sp>
      <p:sp>
        <p:nvSpPr>
          <p:cNvPr id="13" name="TextBox 13"/>
          <p:cNvSpPr txBox="1"/>
          <p:nvPr/>
        </p:nvSpPr>
        <p:spPr>
          <a:xfrm>
            <a:off x="1530786" y="4090459"/>
            <a:ext cx="7418758" cy="1984261"/>
          </a:xfrm>
          <a:prstGeom prst="rect">
            <a:avLst/>
          </a:prstGeom>
        </p:spPr>
        <p:txBody>
          <a:bodyPr wrap="square" lIns="0" tIns="0" rIns="0" bIns="0" rtlCol="0" anchor="t">
            <a:spAutoFit/>
          </a:bodyPr>
          <a:lstStyle/>
          <a:p>
            <a:pPr algn="ctr" rtl="0">
              <a:lnSpc>
                <a:spcPts val="5515"/>
              </a:lnSpc>
            </a:pPr>
            <a:r>
              <a:rPr lang="x-es-XL" sz="4599" b="0" i="0" u="none" baseline="0">
                <a:solidFill>
                  <a:srgbClr val="F5EFEB"/>
                </a:solidFill>
                <a:latin typeface="Effra 1" panose="020B0604020202020204" charset="0"/>
                <a:ea typeface="Arimo"/>
                <a:cs typeface="Arimo"/>
                <a:sym typeface="Arimo"/>
              </a:rPr>
              <a:t>Soroptimist International de </a:t>
            </a:r>
          </a:p>
          <a:p>
            <a:pPr algn="ctr" rtl="0">
              <a:lnSpc>
                <a:spcPts val="5515"/>
              </a:lnSpc>
            </a:pPr>
            <a:r>
              <a:rPr lang="x-es-XL" sz="4599" b="0" i="0" u="none" baseline="0">
                <a:solidFill>
                  <a:srgbClr val="F5EFEB"/>
                </a:solidFill>
                <a:latin typeface="Effra 1" panose="020B0604020202020204" charset="0"/>
                <a:ea typeface="Arimo"/>
                <a:cs typeface="Arimo"/>
                <a:sym typeface="Arimo"/>
              </a:rPr>
              <a:t>Clovis </a:t>
            </a:r>
          </a:p>
          <a:p>
            <a:pPr algn="ctr" rtl="0">
              <a:lnSpc>
                <a:spcPts val="4799"/>
              </a:lnSpc>
            </a:pPr>
            <a:r>
              <a:rPr lang="x-es-XL" sz="3600" b="0" i="0" u="none" baseline="0">
                <a:solidFill>
                  <a:srgbClr val="F5EFEB"/>
                </a:solidFill>
                <a:latin typeface="Effra 2" panose="020B0604020202020204" charset="0"/>
                <a:ea typeface="Arimo"/>
                <a:cs typeface="Arimo"/>
                <a:sym typeface="Arimo"/>
              </a:rPr>
              <a:t>(Región de Sierra Pacífico)</a:t>
            </a:r>
          </a:p>
        </p:txBody>
      </p:sp>
      <p:sp>
        <p:nvSpPr>
          <p:cNvPr id="14" name="TextBox 14"/>
          <p:cNvSpPr txBox="1"/>
          <p:nvPr/>
        </p:nvSpPr>
        <p:spPr>
          <a:xfrm>
            <a:off x="597482" y="9437762"/>
            <a:ext cx="6899312" cy="228600"/>
          </a:xfrm>
          <a:prstGeom prst="rect">
            <a:avLst/>
          </a:prstGeom>
        </p:spPr>
        <p:txBody>
          <a:bodyPr lIns="0" tIns="0" rIns="0" bIns="0" rtlCol="0" anchor="t">
            <a:spAutoFit/>
          </a:bodyPr>
          <a:lstStyle/>
          <a:p>
            <a:pPr algn="l" rtl="0">
              <a:lnSpc>
                <a:spcPts val="1680"/>
              </a:lnSpc>
            </a:pPr>
            <a:r>
              <a:rPr lang="x-es-XL" sz="1399" b="0" i="0" u="none" spc="140" baseline="0" dirty="0">
                <a:solidFill>
                  <a:srgbClr val="E68574"/>
                </a:solidFill>
                <a:latin typeface="Arimo"/>
                <a:ea typeface="Arimo"/>
                <a:cs typeface="Arimo"/>
                <a:sym typeface="Arimo"/>
              </a:rPr>
              <a:t>CONFERENCIA REGIONAL DE SIA DE 2025</a:t>
            </a:r>
          </a:p>
        </p:txBody>
      </p:sp>
      <p:sp>
        <p:nvSpPr>
          <p:cNvPr id="15" name="TextBox 15"/>
          <p:cNvSpPr txBox="1"/>
          <p:nvPr/>
        </p:nvSpPr>
        <p:spPr>
          <a:xfrm>
            <a:off x="10610188" y="628315"/>
            <a:ext cx="7092845" cy="1481881"/>
          </a:xfrm>
          <a:prstGeom prst="rect">
            <a:avLst/>
          </a:prstGeom>
        </p:spPr>
        <p:txBody>
          <a:bodyPr wrap="square" lIns="0" tIns="0" rIns="0" bIns="0" rtlCol="0" anchor="t">
            <a:spAutoFit/>
          </a:bodyPr>
          <a:lstStyle/>
          <a:p>
            <a:pPr algn="r" rtl="0">
              <a:lnSpc>
                <a:spcPts val="4412"/>
              </a:lnSpc>
              <a:spcAft>
                <a:spcPts val="2400"/>
              </a:spcAft>
            </a:pPr>
            <a:r>
              <a:rPr lang="x-es-XL" sz="7000" b="0" i="0" u="none" baseline="0" dirty="0">
                <a:solidFill>
                  <a:srgbClr val="F69170"/>
                </a:solidFill>
                <a:latin typeface="Effra 1" panose="020B0604020202020204" charset="0"/>
                <a:ea typeface="Arimo"/>
                <a:cs typeface="Arimo"/>
                <a:sym typeface="Arimo"/>
              </a:rPr>
              <a:t>35</a:t>
            </a:r>
            <a:r>
              <a:rPr lang="x-es-XL" sz="4000" b="0" i="0" u="none" baseline="0" dirty="0">
                <a:solidFill>
                  <a:srgbClr val="F5EFEB"/>
                </a:solidFill>
                <a:latin typeface="Effra 1" panose="020B0604020202020204" charset="0"/>
                <a:ea typeface="Arimo"/>
                <a:cs typeface="Arimo"/>
                <a:sym typeface="Arimo"/>
              </a:rPr>
              <a:t> beneficiarias de premios</a:t>
            </a:r>
          </a:p>
          <a:p>
            <a:pPr algn="r" rtl="0">
              <a:lnSpc>
                <a:spcPts val="4415"/>
              </a:lnSpc>
              <a:spcAft>
                <a:spcPts val="2400"/>
              </a:spcAft>
            </a:pPr>
            <a:r>
              <a:rPr lang="x-es-XL" sz="4000" b="0" i="0" u="none" baseline="0" dirty="0">
                <a:solidFill>
                  <a:srgbClr val="F5EFEB"/>
                </a:solidFill>
                <a:latin typeface="Effra 1" panose="020B0604020202020204" charset="0"/>
                <a:ea typeface="Arimo"/>
                <a:cs typeface="Arimo"/>
                <a:sym typeface="Arimo"/>
              </a:rPr>
              <a:t>Un total de </a:t>
            </a:r>
            <a:r>
              <a:rPr lang="x-es-XL" sz="6000" b="0" i="0" u="none" baseline="0" dirty="0">
                <a:solidFill>
                  <a:srgbClr val="F69170"/>
                </a:solidFill>
                <a:latin typeface="Effra 1" panose="020B0604020202020204" charset="0"/>
                <a:ea typeface="Arimo"/>
                <a:cs typeface="Arimo"/>
                <a:sym typeface="Arimo"/>
              </a:rPr>
              <a:t>USD 38 000 </a:t>
            </a:r>
            <a:r>
              <a:rPr lang="x-es-XL" sz="4000" b="0" i="0" u="none" baseline="0" dirty="0">
                <a:solidFill>
                  <a:srgbClr val="F5EFEB"/>
                </a:solidFill>
                <a:latin typeface="Effra 1" panose="020B0604020202020204" charset="0"/>
                <a:ea typeface="Arimo"/>
                <a:cs typeface="Arimo"/>
                <a:sym typeface="Arimo"/>
              </a:rPr>
              <a:t>en fondos para premios</a:t>
            </a:r>
          </a:p>
        </p:txBody>
      </p:sp>
      <p:sp>
        <p:nvSpPr>
          <p:cNvPr id="16" name="TextBox 16"/>
          <p:cNvSpPr txBox="1"/>
          <p:nvPr/>
        </p:nvSpPr>
        <p:spPr>
          <a:xfrm>
            <a:off x="11428803" y="3200279"/>
            <a:ext cx="5941971" cy="564257"/>
          </a:xfrm>
          <a:prstGeom prst="rect">
            <a:avLst/>
          </a:prstGeom>
        </p:spPr>
        <p:txBody>
          <a:bodyPr wrap="square" lIns="0" tIns="0" rIns="0" bIns="0" rtlCol="0" anchor="t">
            <a:spAutoFit/>
          </a:bodyPr>
          <a:lstStyle/>
          <a:p>
            <a:pPr algn="l" rtl="0">
              <a:lnSpc>
                <a:spcPts val="4414"/>
              </a:lnSpc>
            </a:pPr>
            <a:r>
              <a:rPr lang="x-es-XL" sz="4000" b="0" i="0" u="none" baseline="0" dirty="0">
                <a:solidFill>
                  <a:srgbClr val="F69170"/>
                </a:solidFill>
                <a:latin typeface="Effra 1"/>
                <a:ea typeface="Effra 1"/>
                <a:cs typeface="Effra 1"/>
                <a:sym typeface="Effra 1"/>
              </a:rPr>
              <a:t>¿CÓMO LO</a:t>
            </a:r>
            <a:r>
              <a:rPr lang="en-US" sz="4000" b="0" i="0" u="none" baseline="0" dirty="0">
                <a:solidFill>
                  <a:srgbClr val="F69170"/>
                </a:solidFill>
                <a:latin typeface="Effra 1"/>
                <a:ea typeface="Effra 1"/>
                <a:cs typeface="Effra 1"/>
                <a:sym typeface="Effra 1"/>
              </a:rPr>
              <a:t> </a:t>
            </a:r>
            <a:r>
              <a:rPr lang="x-es-XL" sz="4000" b="0" i="0" u="none" baseline="0" dirty="0">
                <a:solidFill>
                  <a:srgbClr val="F69170"/>
                </a:solidFill>
                <a:latin typeface="Effra 1"/>
                <a:ea typeface="Effra 1"/>
                <a:cs typeface="Effra 1"/>
                <a:sym typeface="Effra 1"/>
              </a:rPr>
              <a:t>LOGRARON?</a:t>
            </a:r>
          </a:p>
        </p:txBody>
      </p:sp>
      <p:sp>
        <p:nvSpPr>
          <p:cNvPr id="17" name="TextBox 17"/>
          <p:cNvSpPr txBox="1"/>
          <p:nvPr/>
        </p:nvSpPr>
        <p:spPr>
          <a:xfrm>
            <a:off x="11575130" y="4024641"/>
            <a:ext cx="5795644" cy="1538883"/>
          </a:xfrm>
          <a:prstGeom prst="rect">
            <a:avLst/>
          </a:prstGeom>
        </p:spPr>
        <p:txBody>
          <a:bodyPr wrap="square" lIns="0" tIns="0" rIns="0" bIns="0" rtlCol="0" anchor="t">
            <a:spAutoFit/>
          </a:bodyPr>
          <a:lstStyle/>
          <a:p>
            <a:pPr algn="l" rtl="0">
              <a:lnSpc>
                <a:spcPts val="3000"/>
              </a:lnSpc>
            </a:pPr>
            <a:r>
              <a:rPr lang="x-es-XL" sz="2799" b="0" i="0" u="none" baseline="0" dirty="0">
                <a:solidFill>
                  <a:srgbClr val="253572"/>
                </a:solidFill>
                <a:latin typeface="Effra 2" panose="020B0604020202020204" charset="0"/>
                <a:ea typeface="Arimo"/>
                <a:cs typeface="Arimo"/>
                <a:sym typeface="Arimo"/>
              </a:rPr>
              <a:t>Una antigua beneficiaria convertida en miembro colaboró con el departamento de asistencia financiera para captar solicitudes</a:t>
            </a:r>
          </a:p>
        </p:txBody>
      </p:sp>
      <p:sp>
        <p:nvSpPr>
          <p:cNvPr id="18" name="TextBox 18"/>
          <p:cNvSpPr txBox="1"/>
          <p:nvPr/>
        </p:nvSpPr>
        <p:spPr>
          <a:xfrm>
            <a:off x="11566025" y="6454835"/>
            <a:ext cx="6225183" cy="1154162"/>
          </a:xfrm>
          <a:prstGeom prst="rect">
            <a:avLst/>
          </a:prstGeom>
        </p:spPr>
        <p:txBody>
          <a:bodyPr lIns="0" tIns="0" rIns="0" bIns="0" rtlCol="0" anchor="t">
            <a:spAutoFit/>
          </a:bodyPr>
          <a:lstStyle/>
          <a:p>
            <a:pPr algn="l" rtl="0">
              <a:lnSpc>
                <a:spcPts val="3000"/>
              </a:lnSpc>
            </a:pPr>
            <a:r>
              <a:rPr lang="x-es-XL" sz="2799" b="0" i="0" u="none" baseline="0" dirty="0">
                <a:solidFill>
                  <a:srgbClr val="253572"/>
                </a:solidFill>
                <a:latin typeface="Effra 2" panose="020B0604020202020204" charset="0"/>
                <a:ea typeface="Arimo"/>
                <a:cs typeface="Arimo"/>
                <a:sym typeface="Arimo"/>
              </a:rPr>
              <a:t>Las miembros del club trabajaron de forma directa con el personal de enseñanza superior</a:t>
            </a:r>
          </a:p>
        </p:txBody>
      </p:sp>
      <p:sp>
        <p:nvSpPr>
          <p:cNvPr id="19" name="TextBox 19"/>
          <p:cNvSpPr txBox="1"/>
          <p:nvPr/>
        </p:nvSpPr>
        <p:spPr>
          <a:xfrm>
            <a:off x="11566025" y="7783050"/>
            <a:ext cx="6225183" cy="510268"/>
          </a:xfrm>
          <a:prstGeom prst="rect">
            <a:avLst/>
          </a:prstGeom>
        </p:spPr>
        <p:txBody>
          <a:bodyPr lIns="0" tIns="0" rIns="0" bIns="0" rtlCol="0" anchor="t">
            <a:spAutoFit/>
          </a:bodyPr>
          <a:lstStyle/>
          <a:p>
            <a:pPr algn="l" rtl="0">
              <a:lnSpc>
                <a:spcPts val="4414"/>
              </a:lnSpc>
            </a:pPr>
            <a:r>
              <a:rPr lang="x-es-XL" sz="2799" b="0" i="0" u="none" baseline="0" dirty="0">
                <a:solidFill>
                  <a:srgbClr val="253572"/>
                </a:solidFill>
                <a:latin typeface="Effra 2" panose="020B0604020202020204" charset="0"/>
                <a:ea typeface="Arimo"/>
                <a:cs typeface="Arimo"/>
                <a:sym typeface="Arimo"/>
              </a:rPr>
              <a:t>Hicieron seguimiento con el personal</a:t>
            </a:r>
          </a:p>
        </p:txBody>
      </p:sp>
      <p:sp>
        <p:nvSpPr>
          <p:cNvPr id="20" name="TextBox 20"/>
          <p:cNvSpPr txBox="1"/>
          <p:nvPr/>
        </p:nvSpPr>
        <p:spPr>
          <a:xfrm>
            <a:off x="11566025" y="8530295"/>
            <a:ext cx="6225183" cy="510268"/>
          </a:xfrm>
          <a:prstGeom prst="rect">
            <a:avLst/>
          </a:prstGeom>
        </p:spPr>
        <p:txBody>
          <a:bodyPr lIns="0" tIns="0" rIns="0" bIns="0" rtlCol="0" anchor="t">
            <a:spAutoFit/>
          </a:bodyPr>
          <a:lstStyle/>
          <a:p>
            <a:pPr algn="l" rtl="0">
              <a:lnSpc>
                <a:spcPts val="4414"/>
              </a:lnSpc>
            </a:pPr>
            <a:r>
              <a:rPr lang="x-es-XL" sz="2799" b="0" i="0" u="none" baseline="0" dirty="0">
                <a:solidFill>
                  <a:srgbClr val="253572"/>
                </a:solidFill>
                <a:latin typeface="Effra 2" panose="020B0604020202020204" charset="0"/>
                <a:ea typeface="Arimo"/>
                <a:cs typeface="Arimo"/>
                <a:sym typeface="Arimo"/>
              </a:rPr>
              <a:t>Organizaron talleres</a:t>
            </a:r>
          </a:p>
        </p:txBody>
      </p:sp>
      <p:sp>
        <p:nvSpPr>
          <p:cNvPr id="21" name="Freeform 12">
            <a:extLst>
              <a:ext uri="{FF2B5EF4-FFF2-40B4-BE49-F238E27FC236}">
                <a16:creationId xmlns:a16="http://schemas.microsoft.com/office/drawing/2014/main" id="{FC6666E4-63FF-9813-8A90-44C155ABAA90}"/>
              </a:ext>
            </a:extLst>
          </p:cNvPr>
          <p:cNvSpPr/>
          <p:nvPr/>
        </p:nvSpPr>
        <p:spPr>
          <a:xfrm>
            <a:off x="11065947" y="4090459"/>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22" name="Freeform 12">
            <a:extLst>
              <a:ext uri="{FF2B5EF4-FFF2-40B4-BE49-F238E27FC236}">
                <a16:creationId xmlns:a16="http://schemas.microsoft.com/office/drawing/2014/main" id="{F9AB9B35-1378-9045-038B-CE3BE58FEE92}"/>
              </a:ext>
            </a:extLst>
          </p:cNvPr>
          <p:cNvSpPr/>
          <p:nvPr/>
        </p:nvSpPr>
        <p:spPr>
          <a:xfrm>
            <a:off x="11039659" y="5821172"/>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23" name="Freeform 12">
            <a:extLst>
              <a:ext uri="{FF2B5EF4-FFF2-40B4-BE49-F238E27FC236}">
                <a16:creationId xmlns:a16="http://schemas.microsoft.com/office/drawing/2014/main" id="{D086676A-49B3-4C6D-84FC-3D70332FC622}"/>
              </a:ext>
            </a:extLst>
          </p:cNvPr>
          <p:cNvSpPr/>
          <p:nvPr/>
        </p:nvSpPr>
        <p:spPr>
          <a:xfrm>
            <a:off x="11065947" y="6565511"/>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25" name="Freeform 12">
            <a:extLst>
              <a:ext uri="{FF2B5EF4-FFF2-40B4-BE49-F238E27FC236}">
                <a16:creationId xmlns:a16="http://schemas.microsoft.com/office/drawing/2014/main" id="{F84177A0-42BD-7824-132F-3898DF674386}"/>
              </a:ext>
            </a:extLst>
          </p:cNvPr>
          <p:cNvSpPr/>
          <p:nvPr/>
        </p:nvSpPr>
        <p:spPr>
          <a:xfrm>
            <a:off x="11056842" y="7949611"/>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26" name="Freeform 12">
            <a:extLst>
              <a:ext uri="{FF2B5EF4-FFF2-40B4-BE49-F238E27FC236}">
                <a16:creationId xmlns:a16="http://schemas.microsoft.com/office/drawing/2014/main" id="{356385F1-0CF9-C57E-B109-6A3DEE9A7403}"/>
              </a:ext>
            </a:extLst>
          </p:cNvPr>
          <p:cNvSpPr/>
          <p:nvPr/>
        </p:nvSpPr>
        <p:spPr>
          <a:xfrm>
            <a:off x="11065947" y="8723765"/>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668" y="6340507"/>
            <a:ext cx="18288000" cy="3946493"/>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p:cNvGrpSpPr/>
          <p:nvPr/>
        </p:nvGrpSpPr>
        <p:grpSpPr>
          <a:xfrm>
            <a:off x="1228111" y="6863687"/>
            <a:ext cx="15833114" cy="1600508"/>
            <a:chOff x="0" y="0"/>
            <a:chExt cx="21110819" cy="2134010"/>
          </a:xfrm>
        </p:grpSpPr>
        <p:sp>
          <p:nvSpPr>
            <p:cNvPr id="4" name="Freeform 4"/>
            <p:cNvSpPr/>
            <p:nvPr/>
          </p:nvSpPr>
          <p:spPr>
            <a:xfrm>
              <a:off x="0" y="0"/>
              <a:ext cx="21110821" cy="2134062"/>
            </a:xfrm>
            <a:custGeom>
              <a:avLst/>
              <a:gdLst/>
              <a:ahLst/>
              <a:cxnLst/>
              <a:rect l="l" t="t" r="r" b="b"/>
              <a:pathLst>
                <a:path w="21110821" h="2134062">
                  <a:moveTo>
                    <a:pt x="482368" y="0"/>
                  </a:moveTo>
                  <a:lnTo>
                    <a:pt x="20628459" y="0"/>
                  </a:lnTo>
                  <a:cubicBezTo>
                    <a:pt x="20894810" y="0"/>
                    <a:pt x="21110821" y="62037"/>
                    <a:pt x="21110821" y="138529"/>
                  </a:cubicBezTo>
                  <a:lnTo>
                    <a:pt x="21110821" y="1995528"/>
                  </a:lnTo>
                  <a:cubicBezTo>
                    <a:pt x="21110821" y="2072020"/>
                    <a:pt x="20894810" y="2134062"/>
                    <a:pt x="20628459" y="2134062"/>
                  </a:cubicBezTo>
                  <a:lnTo>
                    <a:pt x="482368" y="2134062"/>
                  </a:lnTo>
                  <a:cubicBezTo>
                    <a:pt x="216015" y="2134062"/>
                    <a:pt x="0" y="2072020"/>
                    <a:pt x="0" y="1995528"/>
                  </a:cubicBezTo>
                  <a:lnTo>
                    <a:pt x="0" y="138529"/>
                  </a:lnTo>
                  <a:cubicBezTo>
                    <a:pt x="0" y="62037"/>
                    <a:pt x="216015" y="0"/>
                    <a:pt x="482368" y="0"/>
                  </a:cubicBezTo>
                  <a:close/>
                </a:path>
              </a:pathLst>
            </a:custGeom>
            <a:solidFill>
              <a:srgbClr val="E68574"/>
            </a:solidFill>
          </p:spPr>
          <p:txBody>
            <a:bodyPr/>
            <a:lstStyle/>
            <a:p>
              <a:endParaRPr lang="x-es-XL"/>
            </a:p>
          </p:txBody>
        </p:sp>
      </p:grpSp>
      <p:sp>
        <p:nvSpPr>
          <p:cNvPr id="5" name="Freeform 5"/>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x-es-XL"/>
          </a:p>
        </p:txBody>
      </p:sp>
      <p:sp>
        <p:nvSpPr>
          <p:cNvPr id="6" name="Freeform 6"/>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x-es-XL"/>
          </a:p>
        </p:txBody>
      </p:sp>
      <p:grpSp>
        <p:nvGrpSpPr>
          <p:cNvPr id="7" name="Group 7"/>
          <p:cNvGrpSpPr/>
          <p:nvPr/>
        </p:nvGrpSpPr>
        <p:grpSpPr>
          <a:xfrm>
            <a:off x="15738227" y="542156"/>
            <a:ext cx="596649" cy="973088"/>
            <a:chOff x="0" y="0"/>
            <a:chExt cx="795532" cy="1297451"/>
          </a:xfrm>
        </p:grpSpPr>
        <p:sp>
          <p:nvSpPr>
            <p:cNvPr id="8" name="Freeform 8"/>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x-es-XL"/>
            </a:p>
          </p:txBody>
        </p:sp>
      </p:grpSp>
      <p:sp>
        <p:nvSpPr>
          <p:cNvPr id="9" name="Freeform 9"/>
          <p:cNvSpPr/>
          <p:nvPr/>
        </p:nvSpPr>
        <p:spPr>
          <a:xfrm>
            <a:off x="-314875" y="171450"/>
            <a:ext cx="19234077" cy="6083332"/>
          </a:xfrm>
          <a:custGeom>
            <a:avLst/>
            <a:gdLst/>
            <a:ahLst/>
            <a:cxnLst/>
            <a:rect l="l" t="t" r="r" b="b"/>
            <a:pathLst>
              <a:path w="19234077" h="6083332">
                <a:moveTo>
                  <a:pt x="0" y="0"/>
                </a:moveTo>
                <a:lnTo>
                  <a:pt x="19234077" y="0"/>
                </a:lnTo>
                <a:lnTo>
                  <a:pt x="19234077" y="6083332"/>
                </a:lnTo>
                <a:lnTo>
                  <a:pt x="0" y="6083332"/>
                </a:lnTo>
                <a:lnTo>
                  <a:pt x="0" y="0"/>
                </a:lnTo>
                <a:close/>
              </a:path>
            </a:pathLst>
          </a:custGeom>
          <a:blipFill>
            <a:blip r:embed="rId10"/>
            <a:stretch>
              <a:fillRect t="-107861" b="-108314"/>
            </a:stretch>
          </a:blipFill>
        </p:spPr>
        <p:txBody>
          <a:bodyPr/>
          <a:lstStyle/>
          <a:p>
            <a:endParaRPr lang="x-es-XL"/>
          </a:p>
        </p:txBody>
      </p:sp>
      <p:sp>
        <p:nvSpPr>
          <p:cNvPr id="10" name="Freeform 10"/>
          <p:cNvSpPr/>
          <p:nvPr/>
        </p:nvSpPr>
        <p:spPr>
          <a:xfrm>
            <a:off x="730174" y="6606710"/>
            <a:ext cx="1050261" cy="707613"/>
          </a:xfrm>
          <a:custGeom>
            <a:avLst/>
            <a:gdLst/>
            <a:ahLst/>
            <a:cxnLst/>
            <a:rect l="l" t="t" r="r" b="b"/>
            <a:pathLst>
              <a:path w="1050261" h="707613">
                <a:moveTo>
                  <a:pt x="0" y="0"/>
                </a:moveTo>
                <a:lnTo>
                  <a:pt x="1050261" y="0"/>
                </a:lnTo>
                <a:lnTo>
                  <a:pt x="1050261" y="707614"/>
                </a:lnTo>
                <a:lnTo>
                  <a:pt x="0" y="70761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1" name="Freeform 11"/>
          <p:cNvSpPr/>
          <p:nvPr/>
        </p:nvSpPr>
        <p:spPr>
          <a:xfrm rot="-10736170">
            <a:off x="16495069" y="7959947"/>
            <a:ext cx="1050261" cy="707613"/>
          </a:xfrm>
          <a:custGeom>
            <a:avLst/>
            <a:gdLst/>
            <a:ahLst/>
            <a:cxnLst/>
            <a:rect l="l" t="t" r="r" b="b"/>
            <a:pathLst>
              <a:path w="1050261" h="707613">
                <a:moveTo>
                  <a:pt x="0" y="0"/>
                </a:moveTo>
                <a:lnTo>
                  <a:pt x="1050261" y="0"/>
                </a:lnTo>
                <a:lnTo>
                  <a:pt x="1050261" y="707613"/>
                </a:lnTo>
                <a:lnTo>
                  <a:pt x="0" y="70761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2" name="TextBox 12"/>
          <p:cNvSpPr txBox="1"/>
          <p:nvPr/>
        </p:nvSpPr>
        <p:spPr>
          <a:xfrm>
            <a:off x="1411524" y="7225791"/>
            <a:ext cx="15077066" cy="857250"/>
          </a:xfrm>
          <a:prstGeom prst="rect">
            <a:avLst/>
          </a:prstGeom>
        </p:spPr>
        <p:txBody>
          <a:bodyPr lIns="0" tIns="0" rIns="0" bIns="0" rtlCol="0" anchor="t">
            <a:spAutoFit/>
          </a:bodyPr>
          <a:lstStyle/>
          <a:p>
            <a:pPr algn="ctr" rtl="0">
              <a:lnSpc>
                <a:spcPts val="3359"/>
              </a:lnSpc>
            </a:pPr>
            <a:r>
              <a:rPr lang="x-es-XL" sz="2700" b="0" i="0" u="none" baseline="0" dirty="0">
                <a:solidFill>
                  <a:srgbClr val="FFFFFF"/>
                </a:solidFill>
                <a:latin typeface="Arimo"/>
                <a:ea typeface="Arimo"/>
                <a:cs typeface="Arimo"/>
                <a:sym typeface="Arimo"/>
              </a:rPr>
              <a:t>Un programa exitoso como Vive tu Sueño puede lograr la concientización pública, aumentar la membresía y recaudar fondos con éxito. Los pilares interactúan y se hacen crecer mutuamente. </a:t>
            </a:r>
          </a:p>
        </p:txBody>
      </p:sp>
      <p:sp>
        <p:nvSpPr>
          <p:cNvPr id="13" name="TextBox 13"/>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4" name="TextBox 14"/>
          <p:cNvSpPr txBox="1"/>
          <p:nvPr/>
        </p:nvSpPr>
        <p:spPr>
          <a:xfrm>
            <a:off x="10504310" y="8658199"/>
            <a:ext cx="5532242" cy="409575"/>
          </a:xfrm>
          <a:prstGeom prst="rect">
            <a:avLst/>
          </a:prstGeom>
        </p:spPr>
        <p:txBody>
          <a:bodyPr lIns="0" tIns="0" rIns="0" bIns="0" rtlCol="0" anchor="t">
            <a:spAutoFit/>
          </a:bodyPr>
          <a:lstStyle/>
          <a:p>
            <a:pPr algn="just" rtl="0">
              <a:lnSpc>
                <a:spcPts val="3120"/>
              </a:lnSpc>
            </a:pPr>
            <a:r>
              <a:rPr lang="x-es-XL" sz="2600" b="0" i="0" u="none" baseline="0">
                <a:solidFill>
                  <a:srgbClr val="253572"/>
                </a:solidFill>
                <a:latin typeface="Arimo"/>
                <a:ea typeface="Arimo"/>
                <a:cs typeface="Arimo"/>
                <a:sym typeface="Arimo"/>
              </a:rPr>
              <a:t>~ Soroptimist International de Clovis</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333723" y="8281674"/>
            <a:ext cx="18288000" cy="1971954"/>
          </a:xfrm>
          <a:custGeom>
            <a:avLst/>
            <a:gdLst/>
            <a:ahLst/>
            <a:cxnLst/>
            <a:rect l="l" t="t" r="r" b="b"/>
            <a:pathLst>
              <a:path w="18288000" h="1971954">
                <a:moveTo>
                  <a:pt x="0" y="0"/>
                </a:moveTo>
                <a:lnTo>
                  <a:pt x="18288000" y="0"/>
                </a:lnTo>
                <a:lnTo>
                  <a:pt x="18288000" y="1971954"/>
                </a:lnTo>
                <a:lnTo>
                  <a:pt x="0" y="19719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3" name="Freeform 3"/>
          <p:cNvSpPr/>
          <p:nvPr/>
        </p:nvSpPr>
        <p:spPr>
          <a:xfrm>
            <a:off x="-2443952" y="-1144700"/>
            <a:ext cx="13301422" cy="9640571"/>
          </a:xfrm>
          <a:custGeom>
            <a:avLst/>
            <a:gdLst/>
            <a:ahLst/>
            <a:cxnLst/>
            <a:rect l="l" t="t" r="r" b="b"/>
            <a:pathLst>
              <a:path w="13301422" h="9640571">
                <a:moveTo>
                  <a:pt x="0" y="0"/>
                </a:moveTo>
                <a:lnTo>
                  <a:pt x="13301422" y="0"/>
                </a:lnTo>
                <a:lnTo>
                  <a:pt x="13301422" y="9640571"/>
                </a:lnTo>
                <a:lnTo>
                  <a:pt x="0" y="96405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 name="Freeform 4"/>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x-es-XL"/>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x-es-XL"/>
            </a:p>
          </p:txBody>
        </p:sp>
      </p:grpSp>
      <p:grpSp>
        <p:nvGrpSpPr>
          <p:cNvPr id="7" name="Group 7"/>
          <p:cNvGrpSpPr/>
          <p:nvPr/>
        </p:nvGrpSpPr>
        <p:grpSpPr>
          <a:xfrm>
            <a:off x="8528681" y="2567177"/>
            <a:ext cx="9422326" cy="6077400"/>
            <a:chOff x="0" y="0"/>
            <a:chExt cx="12563101" cy="8103200"/>
          </a:xfrm>
        </p:grpSpPr>
        <p:sp>
          <p:nvSpPr>
            <p:cNvPr id="8" name="Freeform 8"/>
            <p:cNvSpPr/>
            <p:nvPr/>
          </p:nvSpPr>
          <p:spPr>
            <a:xfrm>
              <a:off x="0" y="0"/>
              <a:ext cx="12563094" cy="8103235"/>
            </a:xfrm>
            <a:custGeom>
              <a:avLst/>
              <a:gdLst/>
              <a:ahLst/>
              <a:cxnLst/>
              <a:rect l="l" t="t" r="r" b="b"/>
              <a:pathLst>
                <a:path w="12563094" h="8103235">
                  <a:moveTo>
                    <a:pt x="0" y="0"/>
                  </a:moveTo>
                  <a:lnTo>
                    <a:pt x="12563094" y="0"/>
                  </a:lnTo>
                  <a:lnTo>
                    <a:pt x="12563094" y="8103235"/>
                  </a:lnTo>
                  <a:lnTo>
                    <a:pt x="0" y="8103235"/>
                  </a:lnTo>
                  <a:lnTo>
                    <a:pt x="0" y="0"/>
                  </a:lnTo>
                  <a:close/>
                </a:path>
              </a:pathLst>
            </a:custGeom>
            <a:blipFill>
              <a:blip r:embed="rId10"/>
              <a:stretch>
                <a:fillRect l="-42" r="-42"/>
              </a:stretch>
            </a:blipFill>
          </p:spPr>
          <p:txBody>
            <a:bodyPr/>
            <a:lstStyle/>
            <a:p>
              <a:endParaRPr lang="x-es-XL"/>
            </a:p>
          </p:txBody>
        </p:sp>
      </p:grpSp>
      <p:sp>
        <p:nvSpPr>
          <p:cNvPr id="9" name="Freeform 9"/>
          <p:cNvSpPr/>
          <p:nvPr/>
        </p:nvSpPr>
        <p:spPr>
          <a:xfrm rot="6911179">
            <a:off x="16026553" y="6102443"/>
            <a:ext cx="2234036" cy="1639224"/>
          </a:xfrm>
          <a:custGeom>
            <a:avLst/>
            <a:gdLst/>
            <a:ahLst/>
            <a:cxnLst/>
            <a:rect l="l" t="t" r="r" b="b"/>
            <a:pathLst>
              <a:path w="2234036" h="1639224">
                <a:moveTo>
                  <a:pt x="0" y="0"/>
                </a:moveTo>
                <a:lnTo>
                  <a:pt x="2234036" y="0"/>
                </a:lnTo>
                <a:lnTo>
                  <a:pt x="2234036" y="1639224"/>
                </a:lnTo>
                <a:lnTo>
                  <a:pt x="0" y="163922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10" name="TextBox 10"/>
          <p:cNvSpPr txBox="1"/>
          <p:nvPr/>
        </p:nvSpPr>
        <p:spPr>
          <a:xfrm>
            <a:off x="1677349" y="1306424"/>
            <a:ext cx="9048708" cy="1758316"/>
          </a:xfrm>
          <a:prstGeom prst="rect">
            <a:avLst/>
          </a:prstGeom>
        </p:spPr>
        <p:txBody>
          <a:bodyPr wrap="square" lIns="0" tIns="0" rIns="0" bIns="0" rtlCol="0" anchor="t">
            <a:spAutoFit/>
          </a:bodyPr>
          <a:lstStyle/>
          <a:p>
            <a:pPr algn="l" rtl="0">
              <a:lnSpc>
                <a:spcPts val="6600"/>
              </a:lnSpc>
            </a:pPr>
            <a:r>
              <a:rPr lang="x-es-XL" sz="6600" b="0" i="0" u="none" baseline="0" dirty="0">
                <a:solidFill>
                  <a:srgbClr val="F69170"/>
                </a:solidFill>
                <a:latin typeface="Effra 1" panose="020B0604020202020204" charset="0"/>
                <a:ea typeface="Arimo"/>
                <a:cs typeface="Arimo"/>
                <a:sym typeface="Arimo"/>
              </a:rPr>
              <a:t>Proyectos para acelerar nuestra Gran Meta</a:t>
            </a:r>
          </a:p>
        </p:txBody>
      </p:sp>
      <p:sp>
        <p:nvSpPr>
          <p:cNvPr id="11" name="TextBox 11"/>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2" name="TextBox 12"/>
          <p:cNvSpPr txBox="1"/>
          <p:nvPr/>
        </p:nvSpPr>
        <p:spPr>
          <a:xfrm>
            <a:off x="9622972" y="3064740"/>
            <a:ext cx="6929622" cy="4167808"/>
          </a:xfrm>
          <a:prstGeom prst="rect">
            <a:avLst/>
          </a:prstGeom>
        </p:spPr>
        <p:txBody>
          <a:bodyPr wrap="square" lIns="0" tIns="0" rIns="0" bIns="0" rtlCol="0" anchor="t">
            <a:spAutoFit/>
          </a:bodyPr>
          <a:lstStyle/>
          <a:p>
            <a:pPr algn="ctr" rtl="0">
              <a:lnSpc>
                <a:spcPts val="6500"/>
              </a:lnSpc>
            </a:pPr>
            <a:r>
              <a:rPr lang="x-es-XL" sz="6000" b="0" i="0" u="none" baseline="0" dirty="0">
                <a:solidFill>
                  <a:srgbClr val="93C9D0"/>
                </a:solidFill>
                <a:latin typeface="Effra 1" panose="020B0604020202020204" charset="0"/>
                <a:ea typeface="Arimo"/>
                <a:cs typeface="Arimo"/>
                <a:sym typeface="Arimo"/>
              </a:rPr>
              <a:t>Comprar 2 computadoras</a:t>
            </a:r>
          </a:p>
          <a:p>
            <a:pPr algn="ctr" rtl="0">
              <a:lnSpc>
                <a:spcPts val="6500"/>
              </a:lnSpc>
            </a:pPr>
            <a:r>
              <a:rPr lang="x-es-XL" sz="3999" b="0" i="0" u="none" baseline="0" dirty="0">
                <a:solidFill>
                  <a:srgbClr val="93C9D0"/>
                </a:solidFill>
                <a:latin typeface="Effra 1" panose="020B0604020202020204" charset="0"/>
                <a:ea typeface="Arimo"/>
                <a:cs typeface="Arimo"/>
                <a:sym typeface="Arimo"/>
              </a:rPr>
              <a:t>versus</a:t>
            </a:r>
          </a:p>
          <a:p>
            <a:pPr algn="ctr" rtl="0">
              <a:lnSpc>
                <a:spcPts val="6500"/>
              </a:lnSpc>
            </a:pPr>
            <a:r>
              <a:rPr lang="x-es-XL" sz="6000" b="0" i="0" u="none" baseline="0" dirty="0">
                <a:solidFill>
                  <a:srgbClr val="93C9D0"/>
                </a:solidFill>
                <a:latin typeface="Effra 1" panose="020B0604020202020204" charset="0"/>
                <a:ea typeface="Arimo"/>
                <a:cs typeface="Arimo"/>
                <a:sym typeface="Arimo"/>
              </a:rPr>
              <a:t>Organizar una clase para 50 personas</a:t>
            </a:r>
          </a:p>
        </p:txBody>
      </p:sp>
      <p:sp>
        <p:nvSpPr>
          <p:cNvPr id="13" name="TextBox 13"/>
          <p:cNvSpPr txBox="1"/>
          <p:nvPr/>
        </p:nvSpPr>
        <p:spPr>
          <a:xfrm>
            <a:off x="1677349" y="3895816"/>
            <a:ext cx="7132928" cy="1836913"/>
          </a:xfrm>
          <a:prstGeom prst="rect">
            <a:avLst/>
          </a:prstGeom>
        </p:spPr>
        <p:txBody>
          <a:bodyPr lIns="0" tIns="0" rIns="0" bIns="0" rtlCol="0" anchor="t">
            <a:spAutoFit/>
          </a:bodyPr>
          <a:lstStyle/>
          <a:p>
            <a:pPr algn="l" rtl="0">
              <a:lnSpc>
                <a:spcPts val="4899"/>
              </a:lnSpc>
            </a:pPr>
            <a:r>
              <a:rPr lang="x-es-XL" sz="3499" b="0" i="0" u="none" baseline="0" dirty="0">
                <a:solidFill>
                  <a:srgbClr val="F5EFEB"/>
                </a:solidFill>
                <a:latin typeface="Effra 1" panose="020B0604020202020204" charset="0"/>
                <a:ea typeface="Arimo"/>
                <a:cs typeface="Arimo"/>
                <a:sym typeface="Arimo"/>
              </a:rPr>
              <a:t>¿Qué puedes cambiar o añadir a los proyectos existentes para que sean elegibles?</a:t>
            </a:r>
          </a:p>
        </p:txBody>
      </p:sp>
      <p:sp>
        <p:nvSpPr>
          <p:cNvPr id="14" name="TextBox 14"/>
          <p:cNvSpPr txBox="1"/>
          <p:nvPr/>
        </p:nvSpPr>
        <p:spPr>
          <a:xfrm>
            <a:off x="1626896" y="6145363"/>
            <a:ext cx="6829873" cy="1854201"/>
          </a:xfrm>
          <a:prstGeom prst="rect">
            <a:avLst/>
          </a:prstGeom>
        </p:spPr>
        <p:txBody>
          <a:bodyPr lIns="0" tIns="0" rIns="0" bIns="0" rtlCol="0" anchor="t">
            <a:spAutoFit/>
          </a:bodyPr>
          <a:lstStyle/>
          <a:p>
            <a:pPr algn="l" rtl="0">
              <a:lnSpc>
                <a:spcPts val="4899"/>
              </a:lnSpc>
            </a:pPr>
            <a:r>
              <a:rPr lang="x-es-XL" sz="3499" b="0" i="0" u="none" baseline="0" dirty="0">
                <a:solidFill>
                  <a:srgbClr val="F5EFEB"/>
                </a:solidFill>
                <a:latin typeface="Effra 1" panose="020B0604020202020204" charset="0"/>
                <a:ea typeface="Arimo"/>
                <a:cs typeface="Arimo"/>
                <a:sym typeface="Arimo"/>
              </a:rPr>
              <a:t>Elige un nuevo proyecto que tenga el potencial de llegar a muchas mujeres y niñas.</a:t>
            </a:r>
          </a:p>
        </p:txBody>
      </p:sp>
      <p:sp>
        <p:nvSpPr>
          <p:cNvPr id="15" name="Freeform 15"/>
          <p:cNvSpPr/>
          <p:nvPr/>
        </p:nvSpPr>
        <p:spPr>
          <a:xfrm>
            <a:off x="1079152" y="4016255"/>
            <a:ext cx="377230" cy="377230"/>
          </a:xfrm>
          <a:custGeom>
            <a:avLst/>
            <a:gdLst/>
            <a:ahLst/>
            <a:cxnLst/>
            <a:rect l="l" t="t" r="r" b="b"/>
            <a:pathLst>
              <a:path w="377230" h="377230">
                <a:moveTo>
                  <a:pt x="0" y="0"/>
                </a:moveTo>
                <a:lnTo>
                  <a:pt x="377231" y="0"/>
                </a:lnTo>
                <a:lnTo>
                  <a:pt x="377231" y="377230"/>
                </a:lnTo>
                <a:lnTo>
                  <a:pt x="0" y="3772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x-es-XL"/>
          </a:p>
        </p:txBody>
      </p:sp>
      <p:sp>
        <p:nvSpPr>
          <p:cNvPr id="16" name="Freeform 16"/>
          <p:cNvSpPr/>
          <p:nvPr/>
        </p:nvSpPr>
        <p:spPr>
          <a:xfrm>
            <a:off x="1028700" y="6284287"/>
            <a:ext cx="377230" cy="377230"/>
          </a:xfrm>
          <a:custGeom>
            <a:avLst/>
            <a:gdLst/>
            <a:ahLst/>
            <a:cxnLst/>
            <a:rect l="l" t="t" r="r" b="b"/>
            <a:pathLst>
              <a:path w="377230" h="377230">
                <a:moveTo>
                  <a:pt x="0" y="0"/>
                </a:moveTo>
                <a:lnTo>
                  <a:pt x="377230" y="0"/>
                </a:lnTo>
                <a:lnTo>
                  <a:pt x="377230" y="377231"/>
                </a:lnTo>
                <a:lnTo>
                  <a:pt x="0" y="37723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x-es-XL"/>
          </a:p>
        </p:txBody>
      </p:sp>
      <p:sp>
        <p:nvSpPr>
          <p:cNvPr id="17" name="TextBox 17"/>
          <p:cNvSpPr txBox="1"/>
          <p:nvPr/>
        </p:nvSpPr>
        <p:spPr>
          <a:xfrm>
            <a:off x="328943" y="230654"/>
            <a:ext cx="4929455" cy="733149"/>
          </a:xfrm>
          <a:prstGeom prst="rect">
            <a:avLst/>
          </a:prstGeom>
        </p:spPr>
        <p:txBody>
          <a:bodyPr lIns="0" tIns="0" rIns="0" bIns="0" rtlCol="0" anchor="t">
            <a:spAutoFit/>
          </a:bodyPr>
          <a:lstStyle/>
          <a:p>
            <a:pPr algn="l" rtl="0">
              <a:lnSpc>
                <a:spcPts val="6159"/>
              </a:lnSpc>
            </a:pPr>
            <a:r>
              <a:rPr lang="x-es-XL" sz="4399" b="0" i="0" u="none" baseline="0">
                <a:solidFill>
                  <a:srgbClr val="F5EFEB"/>
                </a:solidFill>
                <a:latin typeface="Effra 1" panose="020B0604020202020204" charset="0"/>
                <a:ea typeface="Arimo"/>
                <a:cs typeface="Arimo"/>
                <a:sym typeface="Arimo"/>
              </a:rPr>
              <a:t>CONSEJOS: </a:t>
            </a:r>
          </a:p>
        </p:txBody>
      </p:sp>
      <p:sp>
        <p:nvSpPr>
          <p:cNvPr id="18" name="AutoShape 18"/>
          <p:cNvSpPr/>
          <p:nvPr/>
        </p:nvSpPr>
        <p:spPr>
          <a:xfrm>
            <a:off x="1677349" y="3301815"/>
            <a:ext cx="6492240" cy="0"/>
          </a:xfrm>
          <a:prstGeom prst="line">
            <a:avLst/>
          </a:prstGeom>
          <a:ln w="38100" cap="flat">
            <a:solidFill>
              <a:srgbClr val="F5EFEB"/>
            </a:solidFill>
            <a:prstDash val="solid"/>
            <a:headEnd type="none" w="sm" len="sm"/>
            <a:tailEnd type="none" w="sm" len="sm"/>
          </a:ln>
        </p:spPr>
        <p:txBody>
          <a:bodyPr/>
          <a:lstStyle/>
          <a:p>
            <a:endParaRPr lang="x-es-XL"/>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6350063" y="-749061"/>
            <a:ext cx="12565804" cy="8290381"/>
            <a:chOff x="0" y="0"/>
            <a:chExt cx="16754405" cy="11053841"/>
          </a:xfrm>
        </p:grpSpPr>
        <p:sp>
          <p:nvSpPr>
            <p:cNvPr id="3" name="Freeform 3"/>
            <p:cNvSpPr/>
            <p:nvPr/>
          </p:nvSpPr>
          <p:spPr>
            <a:xfrm>
              <a:off x="0" y="0"/>
              <a:ext cx="16754348" cy="11053826"/>
            </a:xfrm>
            <a:custGeom>
              <a:avLst/>
              <a:gdLst/>
              <a:ahLst/>
              <a:cxnLst/>
              <a:rect l="l" t="t" r="r" b="b"/>
              <a:pathLst>
                <a:path w="16754348" h="11053826">
                  <a:moveTo>
                    <a:pt x="0" y="0"/>
                  </a:moveTo>
                  <a:lnTo>
                    <a:pt x="16754348" y="0"/>
                  </a:lnTo>
                  <a:lnTo>
                    <a:pt x="16754348" y="11053826"/>
                  </a:lnTo>
                  <a:lnTo>
                    <a:pt x="0" y="11053826"/>
                  </a:lnTo>
                  <a:lnTo>
                    <a:pt x="0" y="0"/>
                  </a:lnTo>
                  <a:close/>
                </a:path>
              </a:pathLst>
            </a:custGeom>
            <a:blipFill>
              <a:blip r:embed="rId3">
                <a:alphaModFix amt="90000"/>
              </a:blip>
              <a:stretch>
                <a:fillRect b="-14056"/>
              </a:stretch>
            </a:blipFill>
          </p:spPr>
          <p:txBody>
            <a:bodyPr/>
            <a:lstStyle/>
            <a:p>
              <a:endParaRPr lang="x-es-XL"/>
            </a:p>
          </p:txBody>
        </p:sp>
      </p:grpSp>
      <p:sp>
        <p:nvSpPr>
          <p:cNvPr id="4" name="Freeform 4"/>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x-es-XL"/>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x-es-XL"/>
            </a:p>
          </p:txBody>
        </p:sp>
      </p:grpSp>
      <p:grpSp>
        <p:nvGrpSpPr>
          <p:cNvPr id="7" name="Group 7"/>
          <p:cNvGrpSpPr/>
          <p:nvPr/>
        </p:nvGrpSpPr>
        <p:grpSpPr>
          <a:xfrm>
            <a:off x="-573155" y="5548393"/>
            <a:ext cx="7795365" cy="6227315"/>
            <a:chOff x="0" y="0"/>
            <a:chExt cx="2102439" cy="1638647"/>
          </a:xfrm>
        </p:grpSpPr>
        <p:sp>
          <p:nvSpPr>
            <p:cNvPr id="8" name="Freeform 8"/>
            <p:cNvSpPr/>
            <p:nvPr/>
          </p:nvSpPr>
          <p:spPr>
            <a:xfrm>
              <a:off x="0" y="0"/>
              <a:ext cx="2102439" cy="1638647"/>
            </a:xfrm>
            <a:custGeom>
              <a:avLst/>
              <a:gdLst/>
              <a:ahLst/>
              <a:cxnLst/>
              <a:rect l="l" t="t" r="r" b="b"/>
              <a:pathLst>
                <a:path w="2102439" h="1638647">
                  <a:moveTo>
                    <a:pt x="49462" y="0"/>
                  </a:moveTo>
                  <a:lnTo>
                    <a:pt x="2052978" y="0"/>
                  </a:lnTo>
                  <a:cubicBezTo>
                    <a:pt x="2080295" y="0"/>
                    <a:pt x="2102439" y="22145"/>
                    <a:pt x="2102439" y="49462"/>
                  </a:cubicBezTo>
                  <a:lnTo>
                    <a:pt x="2102439" y="1589185"/>
                  </a:lnTo>
                  <a:cubicBezTo>
                    <a:pt x="2102439" y="1616502"/>
                    <a:pt x="2080295" y="1638647"/>
                    <a:pt x="2052978" y="1638647"/>
                  </a:cubicBezTo>
                  <a:lnTo>
                    <a:pt x="49462" y="1638647"/>
                  </a:lnTo>
                  <a:cubicBezTo>
                    <a:pt x="22145" y="1638647"/>
                    <a:pt x="0" y="1616502"/>
                    <a:pt x="0" y="1589185"/>
                  </a:cubicBezTo>
                  <a:lnTo>
                    <a:pt x="0" y="49462"/>
                  </a:lnTo>
                  <a:cubicBezTo>
                    <a:pt x="0" y="22145"/>
                    <a:pt x="22145" y="0"/>
                    <a:pt x="49462" y="0"/>
                  </a:cubicBezTo>
                  <a:close/>
                </a:path>
              </a:pathLst>
            </a:custGeom>
            <a:solidFill>
              <a:srgbClr val="F5EFEB"/>
            </a:solidFill>
          </p:spPr>
          <p:txBody>
            <a:bodyPr/>
            <a:lstStyle/>
            <a:p>
              <a:endParaRPr lang="x-es-XL"/>
            </a:p>
          </p:txBody>
        </p:sp>
        <p:sp>
          <p:nvSpPr>
            <p:cNvPr id="9" name="TextBox 9"/>
            <p:cNvSpPr txBox="1"/>
            <p:nvPr/>
          </p:nvSpPr>
          <p:spPr>
            <a:xfrm>
              <a:off x="0" y="-19050"/>
              <a:ext cx="2102439" cy="1657697"/>
            </a:xfrm>
            <a:prstGeom prst="rect">
              <a:avLst/>
            </a:prstGeom>
          </p:spPr>
          <p:txBody>
            <a:bodyPr lIns="50800" tIns="50800" rIns="50800" bIns="50800" rtlCol="0" anchor="ctr"/>
            <a:lstStyle/>
            <a:p>
              <a:pPr algn="ctr" rtl="0">
                <a:lnSpc>
                  <a:spcPts val="1680"/>
                </a:lnSpc>
              </a:pPr>
              <a:endParaRPr/>
            </a:p>
          </p:txBody>
        </p:sp>
      </p:grpSp>
      <p:sp>
        <p:nvSpPr>
          <p:cNvPr id="10" name="TextBox 10"/>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2" name="TextBox 12"/>
          <p:cNvSpPr txBox="1"/>
          <p:nvPr/>
        </p:nvSpPr>
        <p:spPr>
          <a:xfrm>
            <a:off x="10060170" y="7705999"/>
            <a:ext cx="7921076" cy="2038845"/>
          </a:xfrm>
          <a:prstGeom prst="rect">
            <a:avLst/>
          </a:prstGeom>
        </p:spPr>
        <p:txBody>
          <a:bodyPr lIns="0" tIns="0" rIns="0" bIns="0" rtlCol="0" anchor="t">
            <a:spAutoFit/>
          </a:bodyPr>
          <a:lstStyle/>
          <a:p>
            <a:pPr algn="r" rtl="0">
              <a:lnSpc>
                <a:spcPts val="4500"/>
              </a:lnSpc>
            </a:pPr>
            <a:r>
              <a:rPr lang="x-es-XL" sz="3000" b="0" i="0" u="none" baseline="0" dirty="0">
                <a:solidFill>
                  <a:srgbClr val="F5EFEB"/>
                </a:solidFill>
                <a:latin typeface="Effra 1" panose="020B0604020202020204" charset="0"/>
                <a:ea typeface="Arimo"/>
                <a:cs typeface="Arimo"/>
                <a:sym typeface="Arimo"/>
              </a:rPr>
              <a:t>Soroptimist International de El Cerrito </a:t>
            </a:r>
          </a:p>
          <a:p>
            <a:pPr algn="r" rtl="0">
              <a:lnSpc>
                <a:spcPts val="4200"/>
              </a:lnSpc>
            </a:pPr>
            <a:r>
              <a:rPr lang="x-es-XL" sz="2800" b="0" i="0" u="none" baseline="0" dirty="0">
                <a:solidFill>
                  <a:srgbClr val="F5EFEB"/>
                </a:solidFill>
                <a:latin typeface="Effra 1" panose="020B0604020202020204" charset="0"/>
                <a:ea typeface="Arimo"/>
                <a:cs typeface="Arimo"/>
                <a:sym typeface="Arimo"/>
              </a:rPr>
              <a:t>(Región fundadora)</a:t>
            </a:r>
          </a:p>
          <a:p>
            <a:pPr algn="r" rtl="0">
              <a:lnSpc>
                <a:spcPts val="3711"/>
              </a:lnSpc>
            </a:pPr>
            <a:r>
              <a:rPr lang="x-es-XL" sz="2474" b="0" i="0" u="none" baseline="0" dirty="0">
                <a:solidFill>
                  <a:srgbClr val="F5EFEB"/>
                </a:solidFill>
                <a:latin typeface="Effra 1" panose="020B0604020202020204" charset="0"/>
                <a:ea typeface="Arimo"/>
                <a:cs typeface="Arimo"/>
                <a:sym typeface="Arimo"/>
              </a:rPr>
              <a:t>Proyectos para acelerar nuestra Gran Meta 2022-2023</a:t>
            </a:r>
          </a:p>
          <a:p>
            <a:pPr algn="r" rtl="0">
              <a:lnSpc>
                <a:spcPts val="3711"/>
              </a:lnSpc>
            </a:pPr>
            <a:r>
              <a:rPr lang="x-es-XL" sz="2474" b="0" i="0" u="none" baseline="0" dirty="0">
                <a:solidFill>
                  <a:srgbClr val="F5EFEB"/>
                </a:solidFill>
                <a:latin typeface="Effra 1" panose="020B0604020202020204" charset="0"/>
                <a:ea typeface="Arimo"/>
                <a:cs typeface="Arimo"/>
                <a:sym typeface="Arimo"/>
              </a:rPr>
              <a:t>Kits menstruales</a:t>
            </a:r>
          </a:p>
        </p:txBody>
      </p:sp>
      <p:sp>
        <p:nvSpPr>
          <p:cNvPr id="13" name="TextBox 13"/>
          <p:cNvSpPr txBox="1"/>
          <p:nvPr/>
        </p:nvSpPr>
        <p:spPr>
          <a:xfrm>
            <a:off x="306755" y="6040660"/>
            <a:ext cx="6653604" cy="1923604"/>
          </a:xfrm>
          <a:prstGeom prst="rect">
            <a:avLst/>
          </a:prstGeom>
        </p:spPr>
        <p:txBody>
          <a:bodyPr wrap="square" lIns="0" tIns="0" rIns="0" bIns="0" rtlCol="0" anchor="t">
            <a:spAutoFit/>
          </a:bodyPr>
          <a:lstStyle/>
          <a:p>
            <a:pPr algn="l" rtl="0">
              <a:lnSpc>
                <a:spcPts val="5000"/>
              </a:lnSpc>
            </a:pPr>
            <a:r>
              <a:rPr lang="x-es-XL" sz="4800" b="0" i="0" u="none" baseline="0" dirty="0">
                <a:solidFill>
                  <a:srgbClr val="293374"/>
                </a:solidFill>
                <a:latin typeface="Effra 1"/>
                <a:ea typeface="Effra 1"/>
                <a:cs typeface="Effra 1"/>
                <a:sym typeface="Arimo"/>
              </a:rPr>
              <a:t>¡Elige un nuevo proyecto que llegue a muchas mujeres y niñas!</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1577222" y="-892329"/>
            <a:ext cx="12111157" cy="8069058"/>
          </a:xfrm>
          <a:custGeom>
            <a:avLst/>
            <a:gdLst/>
            <a:ahLst/>
            <a:cxnLst/>
            <a:rect l="l" t="t" r="r" b="b"/>
            <a:pathLst>
              <a:path w="12111157" h="8069058">
                <a:moveTo>
                  <a:pt x="0" y="0"/>
                </a:moveTo>
                <a:lnTo>
                  <a:pt x="12111156" y="0"/>
                </a:lnTo>
                <a:lnTo>
                  <a:pt x="12111156" y="8069059"/>
                </a:lnTo>
                <a:lnTo>
                  <a:pt x="0" y="8069059"/>
                </a:lnTo>
                <a:lnTo>
                  <a:pt x="0" y="0"/>
                </a:lnTo>
                <a:close/>
              </a:path>
            </a:pathLst>
          </a:custGeom>
          <a:blipFill>
            <a:blip r:embed="rId3"/>
            <a:stretch>
              <a:fillRect/>
            </a:stretch>
          </a:blipFill>
        </p:spPr>
        <p:txBody>
          <a:bodyPr/>
          <a:lstStyle/>
          <a:p>
            <a:endParaRPr lang="x-es-XL"/>
          </a:p>
        </p:txBody>
      </p:sp>
      <p:sp>
        <p:nvSpPr>
          <p:cNvPr id="3" name="Freeform 3"/>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x-es-XL"/>
          </a:p>
        </p:txBody>
      </p:sp>
      <p:grpSp>
        <p:nvGrpSpPr>
          <p:cNvPr id="4" name="Group 4"/>
          <p:cNvGrpSpPr/>
          <p:nvPr/>
        </p:nvGrpSpPr>
        <p:grpSpPr>
          <a:xfrm>
            <a:off x="15738227" y="5421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x-es-XL"/>
            </a:p>
          </p:txBody>
        </p:sp>
      </p:grpSp>
      <p:grpSp>
        <p:nvGrpSpPr>
          <p:cNvPr id="6" name="Group 6"/>
          <p:cNvGrpSpPr/>
          <p:nvPr/>
        </p:nvGrpSpPr>
        <p:grpSpPr>
          <a:xfrm>
            <a:off x="8989914" y="4863680"/>
            <a:ext cx="10743867" cy="6221736"/>
            <a:chOff x="0" y="0"/>
            <a:chExt cx="2829660" cy="1638647"/>
          </a:xfrm>
        </p:grpSpPr>
        <p:sp>
          <p:nvSpPr>
            <p:cNvPr id="7" name="Freeform 7"/>
            <p:cNvSpPr/>
            <p:nvPr/>
          </p:nvSpPr>
          <p:spPr>
            <a:xfrm>
              <a:off x="0" y="0"/>
              <a:ext cx="2829660" cy="1638647"/>
            </a:xfrm>
            <a:custGeom>
              <a:avLst/>
              <a:gdLst/>
              <a:ahLst/>
              <a:cxnLst/>
              <a:rect l="l" t="t" r="r" b="b"/>
              <a:pathLst>
                <a:path w="2829660" h="1638647">
                  <a:moveTo>
                    <a:pt x="36750" y="0"/>
                  </a:moveTo>
                  <a:lnTo>
                    <a:pt x="2792910" y="0"/>
                  </a:lnTo>
                  <a:cubicBezTo>
                    <a:pt x="2813207" y="0"/>
                    <a:pt x="2829660" y="16454"/>
                    <a:pt x="2829660" y="36750"/>
                  </a:cubicBezTo>
                  <a:lnTo>
                    <a:pt x="2829660" y="1601897"/>
                  </a:lnTo>
                  <a:cubicBezTo>
                    <a:pt x="2829660" y="1622193"/>
                    <a:pt x="2813207" y="1638647"/>
                    <a:pt x="2792910" y="1638647"/>
                  </a:cubicBezTo>
                  <a:lnTo>
                    <a:pt x="36750" y="1638647"/>
                  </a:lnTo>
                  <a:cubicBezTo>
                    <a:pt x="16454" y="1638647"/>
                    <a:pt x="0" y="1622193"/>
                    <a:pt x="0" y="1601897"/>
                  </a:cubicBezTo>
                  <a:lnTo>
                    <a:pt x="0" y="36750"/>
                  </a:lnTo>
                  <a:cubicBezTo>
                    <a:pt x="0" y="16454"/>
                    <a:pt x="16454" y="0"/>
                    <a:pt x="36750" y="0"/>
                  </a:cubicBezTo>
                  <a:close/>
                </a:path>
              </a:pathLst>
            </a:custGeom>
            <a:solidFill>
              <a:srgbClr val="F5EFEB"/>
            </a:solidFill>
          </p:spPr>
          <p:txBody>
            <a:bodyPr/>
            <a:lstStyle/>
            <a:p>
              <a:endParaRPr lang="x-es-XL"/>
            </a:p>
          </p:txBody>
        </p:sp>
        <p:sp>
          <p:nvSpPr>
            <p:cNvPr id="8" name="TextBox 8"/>
            <p:cNvSpPr txBox="1"/>
            <p:nvPr/>
          </p:nvSpPr>
          <p:spPr>
            <a:xfrm>
              <a:off x="0" y="-19050"/>
              <a:ext cx="2829660" cy="1657697"/>
            </a:xfrm>
            <a:prstGeom prst="rect">
              <a:avLst/>
            </a:prstGeom>
          </p:spPr>
          <p:txBody>
            <a:bodyPr lIns="50800" tIns="50800" rIns="50800" bIns="50800" rtlCol="0" anchor="ctr"/>
            <a:lstStyle/>
            <a:p>
              <a:pPr algn="ctr" rtl="0">
                <a:lnSpc>
                  <a:spcPts val="1680"/>
                </a:lnSpc>
              </a:pPr>
              <a:endParaRPr/>
            </a:p>
          </p:txBody>
        </p:sp>
      </p:grpSp>
      <p:sp>
        <p:nvSpPr>
          <p:cNvPr id="9" name="TextBox 9"/>
          <p:cNvSpPr txBox="1"/>
          <p:nvPr/>
        </p:nvSpPr>
        <p:spPr>
          <a:xfrm>
            <a:off x="9774207" y="5229194"/>
            <a:ext cx="7485092" cy="1266809"/>
          </a:xfrm>
          <a:prstGeom prst="rect">
            <a:avLst/>
          </a:prstGeom>
        </p:spPr>
        <p:txBody>
          <a:bodyPr lIns="0" tIns="0" rIns="0" bIns="0" rtlCol="0" anchor="t">
            <a:spAutoFit/>
          </a:bodyPr>
          <a:lstStyle/>
          <a:p>
            <a:pPr algn="l" rtl="0">
              <a:lnSpc>
                <a:spcPts val="5520"/>
              </a:lnSpc>
            </a:pPr>
            <a:r>
              <a:rPr lang="x-es-XL" sz="4600" b="0" i="0" u="none" baseline="0" dirty="0">
                <a:solidFill>
                  <a:srgbClr val="253572"/>
                </a:solidFill>
                <a:latin typeface="Effra 1" panose="020B0604020202020204" charset="0"/>
                <a:ea typeface="Arimo"/>
                <a:cs typeface="Arimo"/>
                <a:sym typeface="Arimo"/>
              </a:rPr>
              <a:t>Soroptimist Niigata-Nishi </a:t>
            </a:r>
          </a:p>
          <a:p>
            <a:pPr algn="l" rtl="0">
              <a:lnSpc>
                <a:spcPts val="4320"/>
              </a:lnSpc>
            </a:pPr>
            <a:r>
              <a:rPr lang="x-es-XL" sz="3600" b="0" i="0" u="none" baseline="0" dirty="0">
                <a:solidFill>
                  <a:srgbClr val="253572"/>
                </a:solidFill>
                <a:latin typeface="Effra 1" panose="020B0604020202020204" charset="0"/>
                <a:ea typeface="Arimo"/>
                <a:cs typeface="Arimo"/>
                <a:sym typeface="Arimo"/>
              </a:rPr>
              <a:t>(Región Japón Higashi)</a:t>
            </a:r>
          </a:p>
        </p:txBody>
      </p:sp>
      <p:sp>
        <p:nvSpPr>
          <p:cNvPr id="11" name="TextBox 11"/>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12" name="TextBox 12"/>
          <p:cNvSpPr txBox="1"/>
          <p:nvPr/>
        </p:nvSpPr>
        <p:spPr>
          <a:xfrm>
            <a:off x="11104609" y="2109685"/>
            <a:ext cx="6514476" cy="2406364"/>
          </a:xfrm>
          <a:prstGeom prst="rect">
            <a:avLst/>
          </a:prstGeom>
        </p:spPr>
        <p:txBody>
          <a:bodyPr wrap="square" lIns="0" tIns="0" rIns="0" bIns="0" rtlCol="0" anchor="t">
            <a:spAutoFit/>
          </a:bodyPr>
          <a:lstStyle/>
          <a:p>
            <a:pPr algn="ctr" rtl="0">
              <a:lnSpc>
                <a:spcPts val="6400"/>
              </a:lnSpc>
            </a:pPr>
            <a:r>
              <a:rPr lang="x-es-XL" sz="4800" b="0" i="0" u="none" baseline="0" dirty="0">
                <a:solidFill>
                  <a:srgbClr val="F69170"/>
                </a:solidFill>
                <a:latin typeface="Effra 1" panose="020B0604020202020204" charset="0"/>
                <a:ea typeface="Arimo"/>
                <a:cs typeface="Arimo"/>
                <a:sym typeface="Arimo"/>
              </a:rPr>
              <a:t>¡Añade un nuevo elemento a un proyecto existente!</a:t>
            </a:r>
          </a:p>
        </p:txBody>
      </p:sp>
      <p:sp>
        <p:nvSpPr>
          <p:cNvPr id="14" name="TextBox 13">
            <a:extLst>
              <a:ext uri="{FF2B5EF4-FFF2-40B4-BE49-F238E27FC236}">
                <a16:creationId xmlns:a16="http://schemas.microsoft.com/office/drawing/2014/main" id="{66A4A0E8-2F1F-E265-7384-5EF94A9FAF31}"/>
              </a:ext>
            </a:extLst>
          </p:cNvPr>
          <p:cNvSpPr txBox="1"/>
          <p:nvPr/>
        </p:nvSpPr>
        <p:spPr>
          <a:xfrm>
            <a:off x="9774207" y="7039793"/>
            <a:ext cx="7366919" cy="1025922"/>
          </a:xfrm>
          <a:prstGeom prst="rect">
            <a:avLst/>
          </a:prstGeom>
        </p:spPr>
        <p:txBody>
          <a:bodyPr wrap="square" lIns="0" tIns="0" rIns="0" bIns="0" rtlCol="0" anchor="t">
            <a:spAutoFit/>
          </a:bodyPr>
          <a:lstStyle/>
          <a:p>
            <a:pPr algn="l" rtl="0">
              <a:lnSpc>
                <a:spcPts val="3959"/>
              </a:lnSpc>
            </a:pPr>
            <a:r>
              <a:rPr lang="x-es-XL" sz="3200" b="0" i="0" u="none" baseline="0" dirty="0">
                <a:solidFill>
                  <a:srgbClr val="F69170"/>
                </a:solidFill>
                <a:latin typeface="Effra 2" panose="020B0604020202020204" charset="0"/>
                <a:ea typeface="Arimo"/>
                <a:cs typeface="Arimo"/>
                <a:sym typeface="Arimo"/>
              </a:rPr>
              <a:t>2 nuevas becas para mujeres jóvenes adultas que vivían en un hogar de acogida</a:t>
            </a:r>
          </a:p>
        </p:txBody>
      </p:sp>
      <p:cxnSp>
        <p:nvCxnSpPr>
          <p:cNvPr id="15" name="Straight Connector 14">
            <a:extLst>
              <a:ext uri="{FF2B5EF4-FFF2-40B4-BE49-F238E27FC236}">
                <a16:creationId xmlns:a16="http://schemas.microsoft.com/office/drawing/2014/main" id="{16DC6CEE-4966-BF5B-31E7-049B7403E57E}"/>
              </a:ext>
            </a:extLst>
          </p:cNvPr>
          <p:cNvCxnSpPr>
            <a:cxnSpLocks/>
          </p:cNvCxnSpPr>
          <p:nvPr/>
        </p:nvCxnSpPr>
        <p:spPr>
          <a:xfrm>
            <a:off x="9774207" y="6674943"/>
            <a:ext cx="6681496" cy="0"/>
          </a:xfrm>
          <a:prstGeom prst="line">
            <a:avLst/>
          </a:prstGeom>
          <a:ln>
            <a:solidFill>
              <a:srgbClr val="25357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8A05B47-2463-E543-7D32-B30F0FF41CB8}"/>
              </a:ext>
            </a:extLst>
          </p:cNvPr>
          <p:cNvSpPr txBox="1"/>
          <p:nvPr/>
        </p:nvSpPr>
        <p:spPr>
          <a:xfrm>
            <a:off x="9774207" y="8341016"/>
            <a:ext cx="7485092" cy="1025922"/>
          </a:xfrm>
          <a:prstGeom prst="rect">
            <a:avLst/>
          </a:prstGeom>
        </p:spPr>
        <p:txBody>
          <a:bodyPr wrap="square" lIns="0" tIns="0" rIns="0" bIns="0" rtlCol="0" anchor="t">
            <a:spAutoFit/>
          </a:bodyPr>
          <a:lstStyle/>
          <a:p>
            <a:pPr algn="l" rtl="0">
              <a:lnSpc>
                <a:spcPts val="3959"/>
              </a:lnSpc>
            </a:pPr>
            <a:r>
              <a:rPr lang="x-es-XL" sz="3600" b="0" i="0" u="none" baseline="0" dirty="0">
                <a:solidFill>
                  <a:srgbClr val="293374"/>
                </a:solidFill>
                <a:latin typeface="Effra 1" panose="020B0604020202020204" charset="0"/>
                <a:ea typeface="Arimo"/>
                <a:cs typeface="Arimo"/>
                <a:sym typeface="Arimo"/>
              </a:rPr>
              <a:t>¡Convirtieron un proyecto existente en un proyecto para acelerar nuestra Gran Meta!</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4148546" y="-45593"/>
            <a:ext cx="18288000" cy="12207240"/>
          </a:xfrm>
          <a:custGeom>
            <a:avLst/>
            <a:gdLst/>
            <a:ahLst/>
            <a:cxnLst/>
            <a:rect l="l" t="t" r="r" b="b"/>
            <a:pathLst>
              <a:path w="18288000" h="12207240">
                <a:moveTo>
                  <a:pt x="0" y="0"/>
                </a:moveTo>
                <a:lnTo>
                  <a:pt x="18288000" y="0"/>
                </a:lnTo>
                <a:lnTo>
                  <a:pt x="18288000" y="12207240"/>
                </a:lnTo>
                <a:lnTo>
                  <a:pt x="0" y="12207240"/>
                </a:lnTo>
                <a:lnTo>
                  <a:pt x="0" y="0"/>
                </a:lnTo>
                <a:close/>
              </a:path>
            </a:pathLst>
          </a:custGeom>
          <a:blipFill>
            <a:blip r:embed="rId3"/>
            <a:stretch>
              <a:fillRect/>
            </a:stretch>
          </a:blipFill>
        </p:spPr>
        <p:txBody>
          <a:bodyPr/>
          <a:lstStyle/>
          <a:p>
            <a:endParaRPr lang="x-es-XL"/>
          </a:p>
        </p:txBody>
      </p:sp>
      <p:sp>
        <p:nvSpPr>
          <p:cNvPr id="3" name="Freeform 3"/>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x-es-XL"/>
          </a:p>
        </p:txBody>
      </p:sp>
      <p:grpSp>
        <p:nvGrpSpPr>
          <p:cNvPr id="4" name="Group 4"/>
          <p:cNvGrpSpPr/>
          <p:nvPr/>
        </p:nvGrpSpPr>
        <p:grpSpPr>
          <a:xfrm>
            <a:off x="15738227" y="5421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x-es-XL"/>
            </a:p>
          </p:txBody>
        </p:sp>
      </p:grpSp>
      <p:grpSp>
        <p:nvGrpSpPr>
          <p:cNvPr id="6" name="Group 6"/>
          <p:cNvGrpSpPr/>
          <p:nvPr/>
        </p:nvGrpSpPr>
        <p:grpSpPr>
          <a:xfrm>
            <a:off x="8431076" y="2232803"/>
            <a:ext cx="8983205" cy="7278043"/>
            <a:chOff x="0" y="0"/>
            <a:chExt cx="2085350" cy="1916851"/>
          </a:xfrm>
        </p:grpSpPr>
        <p:sp>
          <p:nvSpPr>
            <p:cNvPr id="7" name="Freeform 7"/>
            <p:cNvSpPr/>
            <p:nvPr/>
          </p:nvSpPr>
          <p:spPr>
            <a:xfrm>
              <a:off x="0" y="0"/>
              <a:ext cx="2085350" cy="1916851"/>
            </a:xfrm>
            <a:custGeom>
              <a:avLst/>
              <a:gdLst/>
              <a:ahLst/>
              <a:cxnLst/>
              <a:rect l="l" t="t" r="r" b="b"/>
              <a:pathLst>
                <a:path w="2085350" h="1916851">
                  <a:moveTo>
                    <a:pt x="49867" y="0"/>
                  </a:moveTo>
                  <a:lnTo>
                    <a:pt x="2035483" y="0"/>
                  </a:lnTo>
                  <a:cubicBezTo>
                    <a:pt x="2048708" y="0"/>
                    <a:pt x="2061392" y="5254"/>
                    <a:pt x="2070744" y="14606"/>
                  </a:cubicBezTo>
                  <a:cubicBezTo>
                    <a:pt x="2080096" y="23958"/>
                    <a:pt x="2085350" y="36641"/>
                    <a:pt x="2085350" y="49867"/>
                  </a:cubicBezTo>
                  <a:lnTo>
                    <a:pt x="2085350" y="1866984"/>
                  </a:lnTo>
                  <a:cubicBezTo>
                    <a:pt x="2085350" y="1894525"/>
                    <a:pt x="2063024" y="1916851"/>
                    <a:pt x="2035483" y="1916851"/>
                  </a:cubicBezTo>
                  <a:lnTo>
                    <a:pt x="49867" y="1916851"/>
                  </a:lnTo>
                  <a:cubicBezTo>
                    <a:pt x="22326" y="1916851"/>
                    <a:pt x="0" y="1894525"/>
                    <a:pt x="0" y="1866984"/>
                  </a:cubicBezTo>
                  <a:lnTo>
                    <a:pt x="0" y="49867"/>
                  </a:lnTo>
                  <a:cubicBezTo>
                    <a:pt x="0" y="22326"/>
                    <a:pt x="22326" y="0"/>
                    <a:pt x="49867" y="0"/>
                  </a:cubicBezTo>
                  <a:close/>
                </a:path>
              </a:pathLst>
            </a:custGeom>
            <a:solidFill>
              <a:srgbClr val="168594"/>
            </a:solidFill>
          </p:spPr>
          <p:txBody>
            <a:bodyPr/>
            <a:lstStyle/>
            <a:p>
              <a:endParaRPr lang="x-es-XL"/>
            </a:p>
          </p:txBody>
        </p:sp>
        <p:sp>
          <p:nvSpPr>
            <p:cNvPr id="8" name="TextBox 8"/>
            <p:cNvSpPr txBox="1"/>
            <p:nvPr/>
          </p:nvSpPr>
          <p:spPr>
            <a:xfrm>
              <a:off x="0" y="-19050"/>
              <a:ext cx="2085350" cy="1935901"/>
            </a:xfrm>
            <a:prstGeom prst="rect">
              <a:avLst/>
            </a:prstGeom>
          </p:spPr>
          <p:txBody>
            <a:bodyPr lIns="50800" tIns="50800" rIns="50800" bIns="50800" rtlCol="0" anchor="ctr"/>
            <a:lstStyle/>
            <a:p>
              <a:pPr algn="ctr" rtl="0">
                <a:lnSpc>
                  <a:spcPts val="1680"/>
                </a:lnSpc>
              </a:pPr>
              <a:endParaRPr/>
            </a:p>
          </p:txBody>
        </p:sp>
      </p:grpSp>
      <p:sp>
        <p:nvSpPr>
          <p:cNvPr id="9" name="TextBox 9"/>
          <p:cNvSpPr txBox="1"/>
          <p:nvPr/>
        </p:nvSpPr>
        <p:spPr>
          <a:xfrm>
            <a:off x="9045272" y="6084983"/>
            <a:ext cx="8214027" cy="1639616"/>
          </a:xfrm>
          <a:prstGeom prst="rect">
            <a:avLst/>
          </a:prstGeom>
        </p:spPr>
        <p:txBody>
          <a:bodyPr wrap="square" lIns="0" tIns="0" rIns="0" bIns="0" rtlCol="0" anchor="t">
            <a:spAutoFit/>
          </a:bodyPr>
          <a:lstStyle/>
          <a:p>
            <a:pPr marL="482092" lvl="1" indent="-241046" algn="l" rtl="0">
              <a:lnSpc>
                <a:spcPts val="6083"/>
              </a:lnSpc>
              <a:spcAft>
                <a:spcPts val="1200"/>
              </a:spcAft>
              <a:buFont typeface="Arial"/>
              <a:buChar char="•"/>
            </a:pPr>
            <a:r>
              <a:rPr lang="x-es-XL" sz="3999" b="0" i="0" u="none" baseline="0" dirty="0">
                <a:solidFill>
                  <a:srgbClr val="FFFFFF"/>
                </a:solidFill>
                <a:latin typeface="Arimo"/>
                <a:ea typeface="Arimo"/>
                <a:cs typeface="Arimo"/>
                <a:sym typeface="Arimo"/>
              </a:rPr>
              <a:t>¿En qué programa te centrarás?</a:t>
            </a:r>
          </a:p>
          <a:p>
            <a:pPr marL="482092" lvl="1" indent="-241046" algn="l" rtl="0">
              <a:lnSpc>
                <a:spcPts val="6085"/>
              </a:lnSpc>
              <a:spcAft>
                <a:spcPts val="1200"/>
              </a:spcAft>
              <a:buFont typeface="Arial"/>
              <a:buChar char="•"/>
            </a:pPr>
            <a:r>
              <a:rPr lang="x-es-XL" sz="4000" b="0" i="0" u="none" baseline="0" dirty="0">
                <a:solidFill>
                  <a:srgbClr val="FFFFFF"/>
                </a:solidFill>
                <a:latin typeface="Arimo"/>
                <a:ea typeface="Arimo"/>
                <a:cs typeface="Arimo"/>
                <a:sym typeface="Arimo"/>
              </a:rPr>
              <a:t>¿Qué tácticas recomendarás?</a:t>
            </a:r>
          </a:p>
        </p:txBody>
      </p:sp>
      <p:sp>
        <p:nvSpPr>
          <p:cNvPr id="10" name="TextBox 10"/>
          <p:cNvSpPr txBox="1"/>
          <p:nvPr/>
        </p:nvSpPr>
        <p:spPr>
          <a:xfrm>
            <a:off x="5951010" y="632603"/>
            <a:ext cx="6780954" cy="942975"/>
          </a:xfrm>
          <a:prstGeom prst="rect">
            <a:avLst/>
          </a:prstGeom>
        </p:spPr>
        <p:txBody>
          <a:bodyPr lIns="0" tIns="0" rIns="0" bIns="0" rtlCol="0" anchor="t">
            <a:spAutoFit/>
          </a:bodyPr>
          <a:lstStyle/>
          <a:p>
            <a:pPr algn="ctr" rtl="0">
              <a:lnSpc>
                <a:spcPts val="7200"/>
              </a:lnSpc>
            </a:pPr>
            <a:r>
              <a:rPr lang="x-es-XL" sz="6000" b="0" i="0" u="none" baseline="0">
                <a:solidFill>
                  <a:srgbClr val="FFFFFF"/>
                </a:solidFill>
                <a:latin typeface="Effra 1" panose="020B0604020202020204" charset="0"/>
                <a:ea typeface="Arimo"/>
                <a:cs typeface="Arimo"/>
                <a:sym typeface="Arimo"/>
              </a:rPr>
              <a:t>LLUVIA DE IDEAS</a:t>
            </a:r>
          </a:p>
        </p:txBody>
      </p:sp>
      <p:sp>
        <p:nvSpPr>
          <p:cNvPr id="11" name="TextBox 11"/>
          <p:cNvSpPr txBox="1"/>
          <p:nvPr/>
        </p:nvSpPr>
        <p:spPr>
          <a:xfrm>
            <a:off x="8781667" y="2940904"/>
            <a:ext cx="8282020" cy="2577629"/>
          </a:xfrm>
          <a:prstGeom prst="rect">
            <a:avLst/>
          </a:prstGeom>
        </p:spPr>
        <p:txBody>
          <a:bodyPr wrap="square" lIns="0" tIns="0" rIns="0" bIns="0" rtlCol="0" anchor="t">
            <a:spAutoFit/>
          </a:bodyPr>
          <a:lstStyle/>
          <a:p>
            <a:pPr algn="ctr" rtl="0">
              <a:lnSpc>
                <a:spcPts val="6719"/>
              </a:lnSpc>
            </a:pPr>
            <a:r>
              <a:rPr lang="x-es-XL" sz="5599" b="0" i="0" u="none" baseline="0" dirty="0">
                <a:solidFill>
                  <a:srgbClr val="BCF7FF"/>
                </a:solidFill>
                <a:latin typeface="Effra 1"/>
                <a:ea typeface="Effra 1"/>
                <a:cs typeface="Effra 1"/>
                <a:sym typeface="Effra 1"/>
              </a:rPr>
              <a:t>¿Cómo puede tu club llegar a MÁS </a:t>
            </a:r>
          </a:p>
          <a:p>
            <a:pPr algn="ctr" rtl="0">
              <a:lnSpc>
                <a:spcPts val="6719"/>
              </a:lnSpc>
            </a:pPr>
            <a:r>
              <a:rPr lang="x-es-XL" sz="5599" b="0" i="0" u="none" baseline="0" dirty="0">
                <a:solidFill>
                  <a:srgbClr val="BCF7FF"/>
                </a:solidFill>
                <a:latin typeface="Effra 1"/>
                <a:ea typeface="Effra 1"/>
                <a:cs typeface="Effra 1"/>
                <a:sym typeface="Effra 1"/>
              </a:rPr>
              <a:t>mujeres y niñas?</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2911179" y="2479923"/>
            <a:ext cx="18262169" cy="7807077"/>
          </a:xfrm>
          <a:custGeom>
            <a:avLst/>
            <a:gdLst/>
            <a:ahLst/>
            <a:cxnLst/>
            <a:rect l="l" t="t" r="r" b="b"/>
            <a:pathLst>
              <a:path w="18262169" h="7807077">
                <a:moveTo>
                  <a:pt x="0" y="0"/>
                </a:moveTo>
                <a:lnTo>
                  <a:pt x="18262169" y="0"/>
                </a:lnTo>
                <a:lnTo>
                  <a:pt x="18262169" y="7807077"/>
                </a:lnTo>
                <a:lnTo>
                  <a:pt x="0" y="7807077"/>
                </a:lnTo>
                <a:lnTo>
                  <a:pt x="0" y="0"/>
                </a:lnTo>
                <a:close/>
              </a:path>
            </a:pathLst>
          </a:custGeom>
          <a:blipFill>
            <a:blip r:embed="rId3"/>
            <a:stretch>
              <a:fillRect/>
            </a:stretch>
          </a:blipFill>
        </p:spPr>
        <p:txBody>
          <a:bodyPr/>
          <a:lstStyle/>
          <a:p>
            <a:endParaRPr lang="x-es-XL"/>
          </a:p>
        </p:txBody>
      </p:sp>
      <p:sp>
        <p:nvSpPr>
          <p:cNvPr id="3" name="Freeform 3"/>
          <p:cNvSpPr/>
          <p:nvPr/>
        </p:nvSpPr>
        <p:spPr>
          <a:xfrm>
            <a:off x="10204177" y="3261816"/>
            <a:ext cx="8083823" cy="3712190"/>
          </a:xfrm>
          <a:custGeom>
            <a:avLst/>
            <a:gdLst/>
            <a:ahLst/>
            <a:cxnLst/>
            <a:rect l="l" t="t" r="r" b="b"/>
            <a:pathLst>
              <a:path w="7783649" h="4437323">
                <a:moveTo>
                  <a:pt x="0" y="0"/>
                </a:moveTo>
                <a:lnTo>
                  <a:pt x="7783650" y="0"/>
                </a:lnTo>
                <a:lnTo>
                  <a:pt x="7783650" y="4437323"/>
                </a:lnTo>
                <a:lnTo>
                  <a:pt x="0" y="44373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x-es-XL"/>
          </a:p>
        </p:txBody>
      </p:sp>
      <p:sp>
        <p:nvSpPr>
          <p:cNvPr id="4" name="Freeform 4"/>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6">
              <a:extLst>
                <a:ext uri="{96DAC541-7B7A-43D3-8B79-37D633B846F1}">
                  <asvg:svgBlip xmlns:asvg="http://schemas.microsoft.com/office/drawing/2016/SVG/main" r:embed="rId7"/>
                </a:ext>
              </a:extLst>
            </a:blip>
            <a:stretch>
              <a:fillRect t="-593" b="-593"/>
            </a:stretch>
          </a:blipFill>
        </p:spPr>
        <p:txBody>
          <a:bodyPr/>
          <a:lstStyle/>
          <a:p>
            <a:endParaRPr lang="x-es-XL"/>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8"/>
              <a:stretch>
                <a:fillRect l="-86" r="-87" b="-1"/>
              </a:stretch>
            </a:blipFill>
          </p:spPr>
          <p:txBody>
            <a:bodyPr/>
            <a:lstStyle/>
            <a:p>
              <a:endParaRPr lang="x-es-XL"/>
            </a:p>
          </p:txBody>
        </p:sp>
      </p:grpSp>
      <p:sp>
        <p:nvSpPr>
          <p:cNvPr id="7" name="TextBox 7"/>
          <p:cNvSpPr txBox="1"/>
          <p:nvPr/>
        </p:nvSpPr>
        <p:spPr>
          <a:xfrm>
            <a:off x="10543955" y="3640301"/>
            <a:ext cx="6508011" cy="2682850"/>
          </a:xfrm>
          <a:prstGeom prst="rect">
            <a:avLst/>
          </a:prstGeom>
        </p:spPr>
        <p:txBody>
          <a:bodyPr wrap="square" lIns="0" tIns="0" rIns="0" bIns="0" rtlCol="0" anchor="t">
            <a:spAutoFit/>
          </a:bodyPr>
          <a:lstStyle/>
          <a:p>
            <a:pPr marL="482600" lvl="1" indent="-241300" algn="l" rtl="0">
              <a:lnSpc>
                <a:spcPts val="5000"/>
              </a:lnSpc>
              <a:spcAft>
                <a:spcPts val="1200"/>
              </a:spcAft>
              <a:buFont typeface="Arial"/>
              <a:buChar char="•"/>
            </a:pPr>
            <a:r>
              <a:rPr lang="x-es-XL" sz="4000" b="0" i="0" u="none" baseline="0" dirty="0">
                <a:solidFill>
                  <a:srgbClr val="FFFFFF"/>
                </a:solidFill>
                <a:latin typeface="Effra 1" panose="020B0604020202020204" charset="0"/>
                <a:ea typeface="Arimo"/>
                <a:cs typeface="Arimo"/>
                <a:sym typeface="Arimo"/>
              </a:rPr>
              <a:t>Comparte tus reflexiones e ideas</a:t>
            </a:r>
          </a:p>
          <a:p>
            <a:pPr marL="482092" lvl="1" indent="-241046" algn="l" rtl="0">
              <a:lnSpc>
                <a:spcPts val="5000"/>
              </a:lnSpc>
              <a:spcAft>
                <a:spcPts val="1200"/>
              </a:spcAft>
              <a:buFont typeface="Arial"/>
              <a:buChar char="•"/>
            </a:pPr>
            <a:r>
              <a:rPr lang="x-es-XL" sz="4000" b="0" i="0" u="none" baseline="0" dirty="0">
                <a:solidFill>
                  <a:srgbClr val="FFFFFF"/>
                </a:solidFill>
                <a:latin typeface="Effra 1" panose="020B0604020202020204" charset="0"/>
                <a:ea typeface="Arimo"/>
                <a:cs typeface="Arimo"/>
                <a:sym typeface="Arimo"/>
              </a:rPr>
              <a:t>¡Pide ayuda para una lluvia de ideas!</a:t>
            </a:r>
          </a:p>
        </p:txBody>
      </p:sp>
      <p:sp>
        <p:nvSpPr>
          <p:cNvPr id="8" name="TextBox 8"/>
          <p:cNvSpPr txBox="1"/>
          <p:nvPr/>
        </p:nvSpPr>
        <p:spPr>
          <a:xfrm>
            <a:off x="3791871" y="856130"/>
            <a:ext cx="10006090" cy="923925"/>
          </a:xfrm>
          <a:prstGeom prst="rect">
            <a:avLst/>
          </a:prstGeom>
        </p:spPr>
        <p:txBody>
          <a:bodyPr wrap="square" lIns="0" tIns="0" rIns="0" bIns="0" rtlCol="0" anchor="t">
            <a:spAutoFit/>
          </a:bodyPr>
          <a:lstStyle/>
          <a:p>
            <a:pPr algn="ctr" rtl="0">
              <a:lnSpc>
                <a:spcPts val="7200"/>
              </a:lnSpc>
            </a:pPr>
            <a:r>
              <a:rPr lang="x-es-XL" sz="6000" b="0" i="0" u="none" baseline="0" dirty="0">
                <a:solidFill>
                  <a:srgbClr val="FFFFFF"/>
                </a:solidFill>
                <a:latin typeface="Effra 1"/>
                <a:ea typeface="Effra 1"/>
                <a:cs typeface="Effra 1"/>
                <a:sym typeface="Effra 1"/>
              </a:rPr>
              <a:t>¡ES HORA DE COMPARTIR!</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94846" y="2813357"/>
            <a:ext cx="7008978" cy="5847268"/>
            <a:chOff x="0" y="0"/>
            <a:chExt cx="1845986" cy="1540021"/>
          </a:xfrm>
        </p:grpSpPr>
        <p:sp>
          <p:nvSpPr>
            <p:cNvPr id="3" name="Freeform 3"/>
            <p:cNvSpPr/>
            <p:nvPr/>
          </p:nvSpPr>
          <p:spPr>
            <a:xfrm>
              <a:off x="0" y="0"/>
              <a:ext cx="1845986" cy="1540021"/>
            </a:xfrm>
            <a:custGeom>
              <a:avLst/>
              <a:gdLst/>
              <a:ahLst/>
              <a:cxnLst/>
              <a:rect l="l" t="t" r="r" b="b"/>
              <a:pathLst>
                <a:path w="1845986" h="1540021">
                  <a:moveTo>
                    <a:pt x="56333" y="0"/>
                  </a:moveTo>
                  <a:lnTo>
                    <a:pt x="1789653" y="0"/>
                  </a:lnTo>
                  <a:cubicBezTo>
                    <a:pt x="1804594" y="0"/>
                    <a:pt x="1818922" y="5935"/>
                    <a:pt x="1829487" y="16500"/>
                  </a:cubicBezTo>
                  <a:cubicBezTo>
                    <a:pt x="1840051" y="27064"/>
                    <a:pt x="1845986" y="41393"/>
                    <a:pt x="1845986" y="56333"/>
                  </a:cubicBezTo>
                  <a:lnTo>
                    <a:pt x="1845986" y="1483688"/>
                  </a:lnTo>
                  <a:cubicBezTo>
                    <a:pt x="1845986" y="1514800"/>
                    <a:pt x="1820765" y="1540021"/>
                    <a:pt x="1789653" y="1540021"/>
                  </a:cubicBezTo>
                  <a:lnTo>
                    <a:pt x="56333" y="1540021"/>
                  </a:lnTo>
                  <a:cubicBezTo>
                    <a:pt x="25221" y="1540021"/>
                    <a:pt x="0" y="1514800"/>
                    <a:pt x="0" y="1483688"/>
                  </a:cubicBezTo>
                  <a:lnTo>
                    <a:pt x="0" y="56333"/>
                  </a:lnTo>
                  <a:cubicBezTo>
                    <a:pt x="0" y="25221"/>
                    <a:pt x="25221" y="0"/>
                    <a:pt x="56333" y="0"/>
                  </a:cubicBezTo>
                  <a:close/>
                </a:path>
              </a:pathLst>
            </a:custGeom>
            <a:solidFill>
              <a:srgbClr val="293374"/>
            </a:solidFill>
          </p:spPr>
          <p:txBody>
            <a:bodyPr/>
            <a:lstStyle/>
            <a:p>
              <a:endParaRPr lang="x-es-XL"/>
            </a:p>
          </p:txBody>
        </p:sp>
        <p:sp>
          <p:nvSpPr>
            <p:cNvPr id="4" name="TextBox 4"/>
            <p:cNvSpPr txBox="1"/>
            <p:nvPr/>
          </p:nvSpPr>
          <p:spPr>
            <a:xfrm>
              <a:off x="0" y="-19050"/>
              <a:ext cx="1845986" cy="1559071"/>
            </a:xfrm>
            <a:prstGeom prst="rect">
              <a:avLst/>
            </a:prstGeom>
          </p:spPr>
          <p:txBody>
            <a:bodyPr lIns="50800" tIns="50800" rIns="50800" bIns="50800" rtlCol="0" anchor="ctr"/>
            <a:lstStyle/>
            <a:p>
              <a:pPr algn="ctr" rtl="0">
                <a:lnSpc>
                  <a:spcPts val="1680"/>
                </a:lnSpc>
              </a:pPr>
              <a:endParaRPr/>
            </a:p>
          </p:txBody>
        </p:sp>
      </p:grpSp>
      <p:sp>
        <p:nvSpPr>
          <p:cNvPr id="5" name="TextBox 5"/>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
        <p:nvSpPr>
          <p:cNvPr id="6" name="TextBox 6"/>
          <p:cNvSpPr txBox="1"/>
          <p:nvPr/>
        </p:nvSpPr>
        <p:spPr>
          <a:xfrm>
            <a:off x="811913" y="4019663"/>
            <a:ext cx="6174844" cy="3362325"/>
          </a:xfrm>
          <a:prstGeom prst="rect">
            <a:avLst/>
          </a:prstGeom>
        </p:spPr>
        <p:txBody>
          <a:bodyPr lIns="0" tIns="0" rIns="0" bIns="0" rtlCol="0" anchor="t">
            <a:spAutoFit/>
          </a:bodyPr>
          <a:lstStyle/>
          <a:p>
            <a:pPr algn="ctr" rtl="0">
              <a:lnSpc>
                <a:spcPts val="6600"/>
              </a:lnSpc>
            </a:pPr>
            <a:r>
              <a:rPr lang="x-es-XL" sz="5500" b="0" i="0" u="none" baseline="0" dirty="0">
                <a:solidFill>
                  <a:srgbClr val="FFFFFF"/>
                </a:solidFill>
                <a:latin typeface="Effra 1"/>
                <a:ea typeface="Effra 1"/>
                <a:cs typeface="Effra 1"/>
                <a:sym typeface="Effra 1"/>
              </a:rPr>
              <a:t>¿Quién quiere compartir sus ideas </a:t>
            </a:r>
          </a:p>
          <a:p>
            <a:pPr algn="ctr" rtl="0">
              <a:lnSpc>
                <a:spcPts val="6600"/>
              </a:lnSpc>
            </a:pPr>
            <a:r>
              <a:rPr lang="x-es-XL" sz="5500" b="0" i="0" u="none" baseline="0" dirty="0">
                <a:solidFill>
                  <a:srgbClr val="FFFFFF"/>
                </a:solidFill>
                <a:latin typeface="Effra 1"/>
                <a:ea typeface="Effra 1"/>
                <a:cs typeface="Effra 1"/>
                <a:sym typeface="Effra 1"/>
              </a:rPr>
              <a:t>o las sugerencias de sus compañeras?</a:t>
            </a:r>
          </a:p>
        </p:txBody>
      </p:sp>
      <p:sp>
        <p:nvSpPr>
          <p:cNvPr id="7" name="Freeform 7"/>
          <p:cNvSpPr/>
          <p:nvPr/>
        </p:nvSpPr>
        <p:spPr>
          <a:xfrm>
            <a:off x="5996455" y="0"/>
            <a:ext cx="12830310" cy="12573703"/>
          </a:xfrm>
          <a:custGeom>
            <a:avLst/>
            <a:gdLst/>
            <a:ahLst/>
            <a:cxnLst/>
            <a:rect l="l" t="t" r="r" b="b"/>
            <a:pathLst>
              <a:path w="12830310" h="12573703">
                <a:moveTo>
                  <a:pt x="0" y="0"/>
                </a:moveTo>
                <a:lnTo>
                  <a:pt x="12830309" y="0"/>
                </a:lnTo>
                <a:lnTo>
                  <a:pt x="12830309" y="12573703"/>
                </a:lnTo>
                <a:lnTo>
                  <a:pt x="0" y="125737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351776"/>
            <a:ext cx="18288000" cy="10638776"/>
            <a:chOff x="0" y="0"/>
            <a:chExt cx="4816593" cy="471737"/>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x-es-XL"/>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207837" y="4226440"/>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13" name="TextBox 13">
            <a:extLst>
              <a:ext uri="{FF2B5EF4-FFF2-40B4-BE49-F238E27FC236}">
                <a16:creationId xmlns:a16="http://schemas.microsoft.com/office/drawing/2014/main" id="{0497876C-9661-E3BB-A591-517DA4860490}"/>
              </a:ext>
            </a:extLst>
          </p:cNvPr>
          <p:cNvSpPr txBox="1"/>
          <p:nvPr/>
        </p:nvSpPr>
        <p:spPr>
          <a:xfrm>
            <a:off x="1702829" y="4226440"/>
            <a:ext cx="6225183" cy="4463273"/>
          </a:xfrm>
          <a:prstGeom prst="rect">
            <a:avLst/>
          </a:prstGeom>
        </p:spPr>
        <p:txBody>
          <a:bodyPr wrap="square" lIns="0" tIns="0" rIns="0" bIns="0" rtlCol="0" anchor="t">
            <a:spAutoFit/>
          </a:bodyPr>
          <a:lstStyle/>
          <a:p>
            <a:pPr algn="l" rtl="0">
              <a:lnSpc>
                <a:spcPts val="3500"/>
              </a:lnSpc>
            </a:pPr>
            <a:r>
              <a:rPr lang="x-es-XL" sz="2800" b="0" i="0" u="none" baseline="0" dirty="0">
                <a:solidFill>
                  <a:srgbClr val="F5EFEB"/>
                </a:solidFill>
                <a:latin typeface="Effra 2"/>
                <a:ea typeface="Effra 2"/>
                <a:cs typeface="Effra 2"/>
              </a:rPr>
              <a:t>Mantente al día con el progreso de la transformación tecnológica de SIA visitando nuestro centro de formación #TechTalks. </a:t>
            </a:r>
          </a:p>
          <a:p>
            <a:pPr algn="l" rtl="0">
              <a:lnSpc>
                <a:spcPts val="3500"/>
              </a:lnSpc>
            </a:pPr>
            <a:endParaRPr lang="x-es-XL" sz="2800" dirty="0">
              <a:solidFill>
                <a:srgbClr val="F5EFEB"/>
              </a:solidFill>
              <a:latin typeface="Effra 2"/>
            </a:endParaRPr>
          </a:p>
          <a:p>
            <a:pPr algn="l" rtl="0">
              <a:lnSpc>
                <a:spcPts val="3500"/>
              </a:lnSpc>
            </a:pPr>
            <a:r>
              <a:rPr lang="x-es-XL" sz="2800" b="0" i="0" u="none" baseline="0" dirty="0">
                <a:solidFill>
                  <a:srgbClr val="F5EFEB"/>
                </a:solidFill>
                <a:latin typeface="Effra 2"/>
                <a:ea typeface="Effra 2"/>
                <a:cs typeface="Effra 2"/>
              </a:rPr>
              <a:t>Encontrarás preguntas frecuentes, demostraciones en video y guías prácticas que te ayudarán mientras implementamos cambios y nuevas tecnologías juntas.</a:t>
            </a:r>
          </a:p>
        </p:txBody>
      </p:sp>
      <p:sp>
        <p:nvSpPr>
          <p:cNvPr id="14" name="TextBox 14">
            <a:extLst>
              <a:ext uri="{FF2B5EF4-FFF2-40B4-BE49-F238E27FC236}">
                <a16:creationId xmlns:a16="http://schemas.microsoft.com/office/drawing/2014/main" id="{3BF2CC34-456F-EBB0-9AB9-607B743EAC24}"/>
              </a:ext>
            </a:extLst>
          </p:cNvPr>
          <p:cNvSpPr txBox="1"/>
          <p:nvPr/>
        </p:nvSpPr>
        <p:spPr>
          <a:xfrm>
            <a:off x="1197439" y="430886"/>
            <a:ext cx="8052277" cy="2564805"/>
          </a:xfrm>
          <a:prstGeom prst="rect">
            <a:avLst/>
          </a:prstGeom>
        </p:spPr>
        <p:txBody>
          <a:bodyPr wrap="square" lIns="0" tIns="0" rIns="0" bIns="0" rtlCol="0" anchor="t">
            <a:spAutoFit/>
          </a:bodyPr>
          <a:lstStyle/>
          <a:p>
            <a:pPr marL="0" lvl="0" indent="0" algn="l" rtl="0">
              <a:lnSpc>
                <a:spcPts val="10000"/>
              </a:lnSpc>
            </a:pPr>
            <a:r>
              <a:rPr lang="x-es-XL" sz="9600" b="0" i="0" u="none" baseline="0" dirty="0">
                <a:solidFill>
                  <a:srgbClr val="F5EFEB"/>
                </a:solidFill>
                <a:latin typeface="Effra 1"/>
                <a:ea typeface="Effra 1"/>
                <a:cs typeface="Effra 1"/>
              </a:rPr>
              <a:t>Herramientas tecnológicas</a:t>
            </a: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sp>
        <p:nvSpPr>
          <p:cNvPr id="17" name="Freeform 12">
            <a:extLst>
              <a:ext uri="{FF2B5EF4-FFF2-40B4-BE49-F238E27FC236}">
                <a16:creationId xmlns:a16="http://schemas.microsoft.com/office/drawing/2014/main" id="{14D1D4F0-4511-EB06-76D1-DF153CE9E5B6}"/>
              </a:ext>
            </a:extLst>
          </p:cNvPr>
          <p:cNvSpPr/>
          <p:nvPr/>
        </p:nvSpPr>
        <p:spPr>
          <a:xfrm>
            <a:off x="1207837" y="6518326"/>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pic>
        <p:nvPicPr>
          <p:cNvPr id="6" name="Picture 5" descr="A blue and white poster with a qr code&#10;&#10;AI-generated content may be incorrect.">
            <a:extLst>
              <a:ext uri="{FF2B5EF4-FFF2-40B4-BE49-F238E27FC236}">
                <a16:creationId xmlns:a16="http://schemas.microsoft.com/office/drawing/2014/main" id="{49EA0E48-9AA5-61F3-44C7-CF3887B136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63389" y="-338348"/>
            <a:ext cx="7516773" cy="10633368"/>
          </a:xfrm>
          <a:prstGeom prst="rect">
            <a:avLst/>
          </a:prstGeom>
        </p:spPr>
      </p:pic>
    </p:spTree>
    <p:extLst>
      <p:ext uri="{BB962C8B-B14F-4D97-AF65-F5344CB8AC3E}">
        <p14:creationId xmlns:p14="http://schemas.microsoft.com/office/powerpoint/2010/main" val="1264568038"/>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0" y="6340507"/>
            <a:ext cx="18288000" cy="3946493"/>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p:cNvGrpSpPr/>
          <p:nvPr/>
        </p:nvGrpSpPr>
        <p:grpSpPr>
          <a:xfrm>
            <a:off x="5092122" y="6714955"/>
            <a:ext cx="8329409" cy="2415806"/>
            <a:chOff x="0" y="0"/>
            <a:chExt cx="10805005" cy="2380944"/>
          </a:xfrm>
        </p:grpSpPr>
        <p:sp>
          <p:nvSpPr>
            <p:cNvPr id="4" name="Freeform 4"/>
            <p:cNvSpPr/>
            <p:nvPr/>
          </p:nvSpPr>
          <p:spPr>
            <a:xfrm>
              <a:off x="0" y="0"/>
              <a:ext cx="10805007" cy="2380996"/>
            </a:xfrm>
            <a:custGeom>
              <a:avLst/>
              <a:gdLst/>
              <a:ahLst/>
              <a:cxnLst/>
              <a:rect l="l" t="t" r="r" b="b"/>
              <a:pathLst>
                <a:path w="10805007" h="2380996">
                  <a:moveTo>
                    <a:pt x="246887" y="0"/>
                  </a:moveTo>
                  <a:lnTo>
                    <a:pt x="10558121" y="0"/>
                  </a:lnTo>
                  <a:cubicBezTo>
                    <a:pt x="10694446" y="0"/>
                    <a:pt x="10805007" y="69215"/>
                    <a:pt x="10805007" y="154559"/>
                  </a:cubicBezTo>
                  <a:lnTo>
                    <a:pt x="10805007" y="2226437"/>
                  </a:lnTo>
                  <a:cubicBezTo>
                    <a:pt x="10805007" y="2311781"/>
                    <a:pt x="10694446" y="2380996"/>
                    <a:pt x="10558121" y="2380996"/>
                  </a:cubicBezTo>
                  <a:lnTo>
                    <a:pt x="246887" y="2380996"/>
                  </a:lnTo>
                  <a:cubicBezTo>
                    <a:pt x="110562" y="2380996"/>
                    <a:pt x="0" y="2311781"/>
                    <a:pt x="0" y="2226437"/>
                  </a:cubicBezTo>
                  <a:lnTo>
                    <a:pt x="0" y="154559"/>
                  </a:lnTo>
                  <a:cubicBezTo>
                    <a:pt x="0" y="69215"/>
                    <a:pt x="110562" y="0"/>
                    <a:pt x="246887" y="0"/>
                  </a:cubicBezTo>
                  <a:close/>
                </a:path>
              </a:pathLst>
            </a:custGeom>
            <a:solidFill>
              <a:srgbClr val="E68574"/>
            </a:solidFill>
          </p:spPr>
          <p:txBody>
            <a:bodyPr/>
            <a:lstStyle/>
            <a:p>
              <a:endParaRPr lang="x-es-XL"/>
            </a:p>
          </p:txBody>
        </p:sp>
      </p:grpSp>
      <p:grpSp>
        <p:nvGrpSpPr>
          <p:cNvPr id="5" name="Group 5"/>
          <p:cNvGrpSpPr/>
          <p:nvPr/>
        </p:nvGrpSpPr>
        <p:grpSpPr>
          <a:xfrm>
            <a:off x="0" y="0"/>
            <a:ext cx="18288000" cy="6449003"/>
            <a:chOff x="0" y="0"/>
            <a:chExt cx="24384000" cy="8598671"/>
          </a:xfrm>
        </p:grpSpPr>
        <p:sp>
          <p:nvSpPr>
            <p:cNvPr id="6" name="Freeform 6"/>
            <p:cNvSpPr/>
            <p:nvPr/>
          </p:nvSpPr>
          <p:spPr>
            <a:xfrm>
              <a:off x="0" y="0"/>
              <a:ext cx="24384000" cy="8598662"/>
            </a:xfrm>
            <a:custGeom>
              <a:avLst/>
              <a:gdLst/>
              <a:ahLst/>
              <a:cxnLst/>
              <a:rect l="l" t="t" r="r" b="b"/>
              <a:pathLst>
                <a:path w="24384000" h="8598662">
                  <a:moveTo>
                    <a:pt x="0" y="0"/>
                  </a:moveTo>
                  <a:lnTo>
                    <a:pt x="24384000" y="0"/>
                  </a:lnTo>
                  <a:lnTo>
                    <a:pt x="24384000" y="8598662"/>
                  </a:lnTo>
                  <a:lnTo>
                    <a:pt x="0" y="8598662"/>
                  </a:lnTo>
                  <a:lnTo>
                    <a:pt x="0" y="0"/>
                  </a:lnTo>
                  <a:close/>
                </a:path>
              </a:pathLst>
            </a:custGeom>
            <a:blipFill>
              <a:blip r:embed="rId5">
                <a:alphaModFix amt="9999"/>
              </a:blip>
              <a:stretch>
                <a:fillRect t="-14966" b="-73968"/>
              </a:stretch>
            </a:blipFill>
          </p:spPr>
          <p:txBody>
            <a:bodyPr/>
            <a:lstStyle/>
            <a:p>
              <a:endParaRPr lang="x-es-XL"/>
            </a:p>
          </p:txBody>
        </p:sp>
      </p:grpSp>
      <p:sp>
        <p:nvSpPr>
          <p:cNvPr id="7" name="Freeform 7"/>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6">
              <a:extLst>
                <a:ext uri="{96DAC541-7B7A-43D3-8B79-37D633B846F1}">
                  <asvg:svgBlip xmlns:asvg="http://schemas.microsoft.com/office/drawing/2016/SVG/main" r:embed="rId7"/>
                </a:ext>
              </a:extLst>
            </a:blip>
            <a:stretch>
              <a:fillRect t="-593" b="-593"/>
            </a:stretch>
          </a:blipFill>
        </p:spPr>
        <p:txBody>
          <a:bodyPr/>
          <a:lstStyle/>
          <a:p>
            <a:endParaRPr lang="x-es-XL"/>
          </a:p>
        </p:txBody>
      </p:sp>
      <p:sp>
        <p:nvSpPr>
          <p:cNvPr id="8" name="Freeform 8"/>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8">
              <a:extLst>
                <a:ext uri="{96DAC541-7B7A-43D3-8B79-37D633B846F1}">
                  <asvg:svgBlip xmlns:asvg="http://schemas.microsoft.com/office/drawing/2016/SVG/main" r:embed="rId9"/>
                </a:ext>
              </a:extLst>
            </a:blip>
            <a:stretch>
              <a:fillRect t="-593" b="-593"/>
            </a:stretch>
          </a:blipFill>
        </p:spPr>
        <p:txBody>
          <a:bodyPr/>
          <a:lstStyle/>
          <a:p>
            <a:endParaRPr lang="x-es-XL"/>
          </a:p>
        </p:txBody>
      </p:sp>
      <p:grpSp>
        <p:nvGrpSpPr>
          <p:cNvPr id="9" name="Group 9"/>
          <p:cNvGrpSpPr/>
          <p:nvPr/>
        </p:nvGrpSpPr>
        <p:grpSpPr>
          <a:xfrm>
            <a:off x="15738227" y="542156"/>
            <a:ext cx="596649" cy="973088"/>
            <a:chOff x="0" y="0"/>
            <a:chExt cx="795532" cy="1297451"/>
          </a:xfrm>
        </p:grpSpPr>
        <p:sp>
          <p:nvSpPr>
            <p:cNvPr id="10" name="Freeform 10"/>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10"/>
              <a:stretch>
                <a:fillRect l="-86" r="-87" b="-1"/>
              </a:stretch>
            </a:blipFill>
          </p:spPr>
          <p:txBody>
            <a:bodyPr/>
            <a:lstStyle/>
            <a:p>
              <a:endParaRPr lang="x-es-XL"/>
            </a:p>
          </p:txBody>
        </p:sp>
      </p:grpSp>
      <p:sp>
        <p:nvSpPr>
          <p:cNvPr id="11" name="TextBox 11"/>
          <p:cNvSpPr txBox="1"/>
          <p:nvPr/>
        </p:nvSpPr>
        <p:spPr>
          <a:xfrm>
            <a:off x="5374144" y="7079608"/>
            <a:ext cx="7292293" cy="1686552"/>
          </a:xfrm>
          <a:prstGeom prst="rect">
            <a:avLst/>
          </a:prstGeom>
        </p:spPr>
        <p:txBody>
          <a:bodyPr lIns="0" tIns="0" rIns="0" bIns="0" rtlCol="0" anchor="t">
            <a:spAutoFit/>
          </a:bodyPr>
          <a:lstStyle/>
          <a:p>
            <a:pPr algn="ctr" rtl="0">
              <a:lnSpc>
                <a:spcPts val="4500"/>
              </a:lnSpc>
            </a:pPr>
            <a:r>
              <a:rPr lang="x-es-XL" sz="3200" b="0" i="0" u="none" baseline="0" dirty="0">
                <a:solidFill>
                  <a:srgbClr val="FFFFFF"/>
                </a:solidFill>
                <a:latin typeface="Effra 1" panose="020B0604020202020204" charset="0"/>
                <a:ea typeface="Arimo"/>
                <a:cs typeface="Arimo"/>
                <a:sym typeface="Arimo"/>
              </a:rPr>
              <a:t>Nombre</a:t>
            </a:r>
          </a:p>
          <a:p>
            <a:pPr algn="ctr" rtl="0">
              <a:lnSpc>
                <a:spcPts val="4500"/>
              </a:lnSpc>
            </a:pPr>
            <a:r>
              <a:rPr lang="x-es-XL" sz="3200" b="0" i="0" u="none" baseline="0" dirty="0">
                <a:solidFill>
                  <a:srgbClr val="FFFFFF"/>
                </a:solidFill>
                <a:latin typeface="Effra 1" panose="020B0604020202020204" charset="0"/>
                <a:ea typeface="Arimo"/>
                <a:cs typeface="Arimo"/>
                <a:sym typeface="Arimo"/>
              </a:rPr>
              <a:t>Tu título</a:t>
            </a:r>
          </a:p>
          <a:p>
            <a:pPr algn="ctr" rtl="0">
              <a:lnSpc>
                <a:spcPts val="4500"/>
              </a:lnSpc>
            </a:pPr>
            <a:r>
              <a:rPr lang="x-es-XL" sz="3200" b="0" i="0" u="none" baseline="0" dirty="0">
                <a:solidFill>
                  <a:srgbClr val="FFFFFF"/>
                </a:solidFill>
                <a:latin typeface="Effra 1" panose="020B0604020202020204" charset="0"/>
                <a:ea typeface="Arimo"/>
                <a:cs typeface="Arimo"/>
                <a:sym typeface="Arimo"/>
              </a:rPr>
              <a:t>Contacto</a:t>
            </a:r>
          </a:p>
        </p:txBody>
      </p:sp>
      <p:sp>
        <p:nvSpPr>
          <p:cNvPr id="12" name="TextBox 12"/>
          <p:cNvSpPr txBox="1"/>
          <p:nvPr/>
        </p:nvSpPr>
        <p:spPr>
          <a:xfrm>
            <a:off x="3241105" y="5164960"/>
            <a:ext cx="11558372" cy="1108704"/>
          </a:xfrm>
          <a:prstGeom prst="rect">
            <a:avLst/>
          </a:prstGeom>
        </p:spPr>
        <p:txBody>
          <a:bodyPr lIns="0" tIns="0" rIns="0" bIns="0" rtlCol="0" anchor="t">
            <a:spAutoFit/>
          </a:bodyPr>
          <a:lstStyle/>
          <a:p>
            <a:pPr algn="ctr" rtl="0">
              <a:lnSpc>
                <a:spcPts val="8399"/>
              </a:lnSpc>
            </a:pPr>
            <a:r>
              <a:rPr lang="x-es-XL" sz="8399" b="0" i="0" u="none" baseline="0" dirty="0">
                <a:solidFill>
                  <a:srgbClr val="F5EFEB"/>
                </a:solidFill>
                <a:latin typeface="Effra 1"/>
                <a:ea typeface="Effra 1"/>
                <a:cs typeface="Effra 1"/>
                <a:sym typeface="Effra 1"/>
              </a:rPr>
              <a:t>¡MUCHAS GRACIAS!</a:t>
            </a:r>
          </a:p>
        </p:txBody>
      </p:sp>
      <p:sp>
        <p:nvSpPr>
          <p:cNvPr id="13" name="TextBox 13"/>
          <p:cNvSpPr txBox="1"/>
          <p:nvPr/>
        </p:nvSpPr>
        <p:spPr>
          <a:xfrm>
            <a:off x="1028700" y="9239250"/>
            <a:ext cx="6899312" cy="228600"/>
          </a:xfrm>
          <a:prstGeom prst="rect">
            <a:avLst/>
          </a:prstGeom>
        </p:spPr>
        <p:txBody>
          <a:bodyPr lIns="0" tIns="0" rIns="0" bIns="0" rtlCol="0" anchor="t">
            <a:spAutoFit/>
          </a:bodyPr>
          <a:lstStyle/>
          <a:p>
            <a:pPr algn="l" rtl="0">
              <a:lnSpc>
                <a:spcPts val="1680"/>
              </a:lnSpc>
            </a:pPr>
            <a:r>
              <a:rPr lang="x-es-XL" sz="1399" b="0" i="0" u="none" spc="140" baseline="0">
                <a:solidFill>
                  <a:srgbClr val="E68574"/>
                </a:solidFill>
                <a:latin typeface="Arimo"/>
                <a:ea typeface="Arimo"/>
                <a:cs typeface="Arimo"/>
                <a:sym typeface="Arimo"/>
              </a:rPr>
              <a:t>CONFERENCIA REGIONAL DE SIA DE 2025</a:t>
            </a: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792</TotalTime>
  <Words>3671</Words>
  <Application>Microsoft Office PowerPoint</Application>
  <PresentationFormat>Custom</PresentationFormat>
  <Paragraphs>262</Paragraphs>
  <Slides>26</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Arimo Bold</vt:lpstr>
      <vt:lpstr>Calibri</vt:lpstr>
      <vt:lpstr>Aptos</vt:lpstr>
      <vt:lpstr>Effra 3</vt:lpstr>
      <vt:lpstr>Effra 2</vt:lpstr>
      <vt:lpstr>Effra 1</vt:lpstr>
      <vt:lpstr>Arial</vt:lpstr>
      <vt:lpstr>Arimo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dc:creator>Sarah Detwiler</dc:creator>
  <cp:lastModifiedBy>Lydia Tortolero</cp:lastModifiedBy>
  <cp:revision>22</cp:revision>
  <dcterms:created xsi:type="dcterms:W3CDTF">2006-08-16T00:00:00Z</dcterms:created>
  <dcterms:modified xsi:type="dcterms:W3CDTF">2025-02-13T23:05:21Z</dcterms:modified>
  <dc:identifier>DAF4xHWVG_U</dc:identifier>
</cp:coreProperties>
</file>