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5" r:id="rId3"/>
    <p:sldId id="262" r:id="rId4"/>
    <p:sldId id="269" r:id="rId5"/>
    <p:sldId id="275" r:id="rId6"/>
    <p:sldId id="263" r:id="rId7"/>
    <p:sldId id="274" r:id="rId8"/>
    <p:sldId id="267" r:id="rId9"/>
    <p:sldId id="270" r:id="rId10"/>
    <p:sldId id="271" r:id="rId11"/>
    <p:sldId id="272" r:id="rId12"/>
    <p:sldId id="273" r:id="rId13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6"/>
      <p:bold r:id="rId17"/>
      <p:italic r:id="rId18"/>
      <p:boldItalic r:id="rId19"/>
    </p:embeddedFont>
    <p:embeddedFont>
      <p:font typeface="Corbel" panose="020B0503020204020204" pitchFamily="34" charset="0"/>
      <p:regular r:id="rId20"/>
      <p:bold r:id="rId21"/>
      <p:italic r:id="rId22"/>
      <p:boldItalic r:id="rId23"/>
    </p:embeddedFont>
    <p:embeddedFont>
      <p:font typeface="Effra" panose="020B0604020202020204" charset="-94"/>
      <p:regular r:id="rId24"/>
      <p:bold r:id="rId25"/>
      <p:italic r:id="rId26"/>
      <p:boldItalic r:id="rId27"/>
    </p:embeddedFont>
    <p:embeddedFont>
      <p:font typeface="Tw Cen MT" panose="020B0602020104020603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8AC9"/>
    <a:srgbClr val="293374"/>
    <a:srgbClr val="6A3A76"/>
    <a:srgbClr val="7BBA58"/>
    <a:srgbClr val="413575"/>
    <a:srgbClr val="BB4076"/>
    <a:srgbClr val="198897"/>
    <a:srgbClr val="181B48"/>
    <a:srgbClr val="55AF73"/>
    <a:srgbClr val="6D0A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9FEFFB-6F09-4548-B9D5-078B57D9833D}" v="287" dt="2025-07-23T02:11:09.0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9" autoAdjust="0"/>
    <p:restoredTop sz="82800" autoAdjust="0"/>
  </p:normalViewPr>
  <p:slideViewPr>
    <p:cSldViewPr snapToGrid="0" snapToObjects="1">
      <p:cViewPr varScale="1">
        <p:scale>
          <a:sx n="107" d="100"/>
          <a:sy n="107" d="100"/>
        </p:scale>
        <p:origin x="78" y="1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47" d="100"/>
          <a:sy n="147" d="100"/>
        </p:scale>
        <p:origin x="-592" y="184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mali Brooks" userId="c4f7d4aa-f934-418c-aa11-f8bc51a77fd8" providerId="ADAL" clId="{349FEFFB-6F09-4548-B9D5-078B57D9833D}"/>
    <pc:docChg chg="undo redo custSel addSld delSld modSld sldOrd">
      <pc:chgData name="Kamali Brooks" userId="c4f7d4aa-f934-418c-aa11-f8bc51a77fd8" providerId="ADAL" clId="{349FEFFB-6F09-4548-B9D5-078B57D9833D}" dt="2025-07-23T15:28:34.788" v="3583" actId="20577"/>
      <pc:docMkLst>
        <pc:docMk/>
      </pc:docMkLst>
      <pc:sldChg chg="addSp delSp modSp mod modNotesTx">
        <pc:chgData name="Kamali Brooks" userId="c4f7d4aa-f934-418c-aa11-f8bc51a77fd8" providerId="ADAL" clId="{349FEFFB-6F09-4548-B9D5-078B57D9833D}" dt="2025-07-23T01:27:18.763" v="3087" actId="207"/>
        <pc:sldMkLst>
          <pc:docMk/>
          <pc:sldMk cId="1564306862" sldId="256"/>
        </pc:sldMkLst>
        <pc:spChg chg="mod">
          <ac:chgData name="Kamali Brooks" userId="c4f7d4aa-f934-418c-aa11-f8bc51a77fd8" providerId="ADAL" clId="{349FEFFB-6F09-4548-B9D5-078B57D9833D}" dt="2025-07-23T01:27:18.763" v="3087" actId="207"/>
          <ac:spMkLst>
            <pc:docMk/>
            <pc:sldMk cId="1564306862" sldId="256"/>
            <ac:spMk id="2" creationId="{43021DC1-E46E-3757-DBDD-9D5A7D1065FD}"/>
          </ac:spMkLst>
        </pc:spChg>
        <pc:spChg chg="del mod">
          <ac:chgData name="Kamali Brooks" userId="c4f7d4aa-f934-418c-aa11-f8bc51a77fd8" providerId="ADAL" clId="{349FEFFB-6F09-4548-B9D5-078B57D9833D}" dt="2025-07-23T01:13:19.815" v="2957" actId="478"/>
          <ac:spMkLst>
            <pc:docMk/>
            <pc:sldMk cId="1564306862" sldId="256"/>
            <ac:spMk id="3" creationId="{DAC064BB-F697-1D46-A1F3-B18A749C9FDB}"/>
          </ac:spMkLst>
        </pc:spChg>
        <pc:spChg chg="add mod">
          <ac:chgData name="Kamali Brooks" userId="c4f7d4aa-f934-418c-aa11-f8bc51a77fd8" providerId="ADAL" clId="{349FEFFB-6F09-4548-B9D5-078B57D9833D}" dt="2025-07-23T01:13:15.713" v="2956" actId="20577"/>
          <ac:spMkLst>
            <pc:docMk/>
            <pc:sldMk cId="1564306862" sldId="256"/>
            <ac:spMk id="4" creationId="{26EDE5D3-57B8-9A3D-655F-799ED4D72102}"/>
          </ac:spMkLst>
        </pc:spChg>
        <pc:spChg chg="mod">
          <ac:chgData name="Kamali Brooks" userId="c4f7d4aa-f934-418c-aa11-f8bc51a77fd8" providerId="ADAL" clId="{349FEFFB-6F09-4548-B9D5-078B57D9833D}" dt="2025-07-23T01:27:13.508" v="3086" actId="207"/>
          <ac:spMkLst>
            <pc:docMk/>
            <pc:sldMk cId="1564306862" sldId="256"/>
            <ac:spMk id="10" creationId="{00000000-0000-0000-0000-000000000000}"/>
          </ac:spMkLst>
        </pc:spChg>
        <pc:picChg chg="mod">
          <ac:chgData name="Kamali Brooks" userId="c4f7d4aa-f934-418c-aa11-f8bc51a77fd8" providerId="ADAL" clId="{349FEFFB-6F09-4548-B9D5-078B57D9833D}" dt="2025-07-23T01:13:53.488" v="2961" actId="14100"/>
          <ac:picMkLst>
            <pc:docMk/>
            <pc:sldMk cId="1564306862" sldId="256"/>
            <ac:picMk id="9" creationId="{D3EDCED1-01A3-5648-B7CD-AB6374511CA4}"/>
          </ac:picMkLst>
        </pc:picChg>
      </pc:sldChg>
      <pc:sldChg chg="addSp delSp modSp mod modClrScheme chgLayout">
        <pc:chgData name="Kamali Brooks" userId="c4f7d4aa-f934-418c-aa11-f8bc51a77fd8" providerId="ADAL" clId="{349FEFFB-6F09-4548-B9D5-078B57D9833D}" dt="2025-07-23T00:49:07.966" v="2426" actId="20577"/>
        <pc:sldMkLst>
          <pc:docMk/>
          <pc:sldMk cId="3004586874" sldId="262"/>
        </pc:sldMkLst>
        <pc:spChg chg="add mod ord">
          <ac:chgData name="Kamali Brooks" userId="c4f7d4aa-f934-418c-aa11-f8bc51a77fd8" providerId="ADAL" clId="{349FEFFB-6F09-4548-B9D5-078B57D9833D}" dt="2025-07-23T00:49:07.966" v="2426" actId="20577"/>
          <ac:spMkLst>
            <pc:docMk/>
            <pc:sldMk cId="3004586874" sldId="262"/>
            <ac:spMk id="2" creationId="{74289A97-CCCA-258F-E091-583C94AAD05E}"/>
          </ac:spMkLst>
        </pc:spChg>
        <pc:spChg chg="del mod ord">
          <ac:chgData name="Kamali Brooks" userId="c4f7d4aa-f934-418c-aa11-f8bc51a77fd8" providerId="ADAL" clId="{349FEFFB-6F09-4548-B9D5-078B57D9833D}" dt="2025-07-22T21:13:19.764" v="145" actId="700"/>
          <ac:spMkLst>
            <pc:docMk/>
            <pc:sldMk cId="3004586874" sldId="262"/>
            <ac:spMk id="3" creationId="{00000000-0000-0000-0000-000000000000}"/>
          </ac:spMkLst>
        </pc:spChg>
        <pc:spChg chg="del mod ord">
          <ac:chgData name="Kamali Brooks" userId="c4f7d4aa-f934-418c-aa11-f8bc51a77fd8" providerId="ADAL" clId="{349FEFFB-6F09-4548-B9D5-078B57D9833D}" dt="2025-07-22T21:13:19.764" v="145" actId="700"/>
          <ac:spMkLst>
            <pc:docMk/>
            <pc:sldMk cId="3004586874" sldId="262"/>
            <ac:spMk id="4" creationId="{00000000-0000-0000-0000-000000000000}"/>
          </ac:spMkLst>
        </pc:spChg>
        <pc:spChg chg="add mod ord">
          <ac:chgData name="Kamali Brooks" userId="c4f7d4aa-f934-418c-aa11-f8bc51a77fd8" providerId="ADAL" clId="{349FEFFB-6F09-4548-B9D5-078B57D9833D}" dt="2025-07-22T23:02:54.452" v="1513" actId="2711"/>
          <ac:spMkLst>
            <pc:docMk/>
            <pc:sldMk cId="3004586874" sldId="262"/>
            <ac:spMk id="6" creationId="{CC50FA3B-8A27-A83A-EDC9-F7A4474E61A4}"/>
          </ac:spMkLst>
        </pc:spChg>
        <pc:spChg chg="add mod">
          <ac:chgData name="Kamali Brooks" userId="c4f7d4aa-f934-418c-aa11-f8bc51a77fd8" providerId="ADAL" clId="{349FEFFB-6F09-4548-B9D5-078B57D9833D}" dt="2025-07-23T00:47:54.749" v="2408" actId="1035"/>
          <ac:spMkLst>
            <pc:docMk/>
            <pc:sldMk cId="3004586874" sldId="262"/>
            <ac:spMk id="7" creationId="{A04562B4-5FEC-313C-842E-6BAA70A1AC8F}"/>
          </ac:spMkLst>
        </pc:spChg>
      </pc:sldChg>
      <pc:sldChg chg="addSp delSp modSp mod modClrScheme chgLayout modNotesTx">
        <pc:chgData name="Kamali Brooks" userId="c4f7d4aa-f934-418c-aa11-f8bc51a77fd8" providerId="ADAL" clId="{349FEFFB-6F09-4548-B9D5-078B57D9833D}" dt="2025-07-23T01:35:02.168" v="3104" actId="20577"/>
        <pc:sldMkLst>
          <pc:docMk/>
          <pc:sldMk cId="2884821537" sldId="263"/>
        </pc:sldMkLst>
        <pc:spChg chg="mod ord">
          <ac:chgData name="Kamali Brooks" userId="c4f7d4aa-f934-418c-aa11-f8bc51a77fd8" providerId="ADAL" clId="{349FEFFB-6F09-4548-B9D5-078B57D9833D}" dt="2025-07-22T23:04:16.194" v="1521" actId="2711"/>
          <ac:spMkLst>
            <pc:docMk/>
            <pc:sldMk cId="2884821537" sldId="263"/>
            <ac:spMk id="2" creationId="{00000000-0000-0000-0000-000000000000}"/>
          </ac:spMkLst>
        </pc:spChg>
        <pc:spChg chg="mod ord">
          <ac:chgData name="Kamali Brooks" userId="c4f7d4aa-f934-418c-aa11-f8bc51a77fd8" providerId="ADAL" clId="{349FEFFB-6F09-4548-B9D5-078B57D9833D}" dt="2025-07-23T01:35:02.168" v="3104" actId="20577"/>
          <ac:spMkLst>
            <pc:docMk/>
            <pc:sldMk cId="2884821537" sldId="263"/>
            <ac:spMk id="3" creationId="{00000000-0000-0000-0000-000000000000}"/>
          </ac:spMkLst>
        </pc:spChg>
        <pc:spChg chg="del">
          <ac:chgData name="Kamali Brooks" userId="c4f7d4aa-f934-418c-aa11-f8bc51a77fd8" providerId="ADAL" clId="{349FEFFB-6F09-4548-B9D5-078B57D9833D}" dt="2025-07-22T21:53:06.697" v="282" actId="700"/>
          <ac:spMkLst>
            <pc:docMk/>
            <pc:sldMk cId="2884821537" sldId="263"/>
            <ac:spMk id="4" creationId="{00000000-0000-0000-0000-000000000000}"/>
          </ac:spMkLst>
        </pc:spChg>
        <pc:spChg chg="del">
          <ac:chgData name="Kamali Brooks" userId="c4f7d4aa-f934-418c-aa11-f8bc51a77fd8" providerId="ADAL" clId="{349FEFFB-6F09-4548-B9D5-078B57D9833D}" dt="2025-07-23T00:48:13.284" v="2410" actId="478"/>
          <ac:spMkLst>
            <pc:docMk/>
            <pc:sldMk cId="2884821537" sldId="263"/>
            <ac:spMk id="5" creationId="{4B033523-14B4-A842-8855-D90489900592}"/>
          </ac:spMkLst>
        </pc:spChg>
        <pc:spChg chg="add mod">
          <ac:chgData name="Kamali Brooks" userId="c4f7d4aa-f934-418c-aa11-f8bc51a77fd8" providerId="ADAL" clId="{349FEFFB-6F09-4548-B9D5-078B57D9833D}" dt="2025-07-23T00:48:14.791" v="2411"/>
          <ac:spMkLst>
            <pc:docMk/>
            <pc:sldMk cId="2884821537" sldId="263"/>
            <ac:spMk id="8" creationId="{1C331361-5D34-38D6-037A-88EF3A6BE35B}"/>
          </ac:spMkLst>
        </pc:spChg>
        <pc:picChg chg="add mod">
          <ac:chgData name="Kamali Brooks" userId="c4f7d4aa-f934-418c-aa11-f8bc51a77fd8" providerId="ADAL" clId="{349FEFFB-6F09-4548-B9D5-078B57D9833D}" dt="2025-07-22T23:07:06.517" v="1566" actId="1035"/>
          <ac:picMkLst>
            <pc:docMk/>
            <pc:sldMk cId="2884821537" sldId="263"/>
            <ac:picMk id="7" creationId="{B93AD122-0610-97F5-E92B-9F20F4DAF324}"/>
          </ac:picMkLst>
        </pc:picChg>
      </pc:sldChg>
      <pc:sldChg chg="addSp delSp modSp mod modClrScheme chgLayout modNotesTx">
        <pc:chgData name="Kamali Brooks" userId="c4f7d4aa-f934-418c-aa11-f8bc51a77fd8" providerId="ADAL" clId="{349FEFFB-6F09-4548-B9D5-078B57D9833D}" dt="2025-07-23T15:27:46.300" v="3561" actId="6549"/>
        <pc:sldMkLst>
          <pc:docMk/>
          <pc:sldMk cId="642234957" sldId="265"/>
        </pc:sldMkLst>
        <pc:spChg chg="mod ord">
          <ac:chgData name="Kamali Brooks" userId="c4f7d4aa-f934-418c-aa11-f8bc51a77fd8" providerId="ADAL" clId="{349FEFFB-6F09-4548-B9D5-078B57D9833D}" dt="2025-07-22T23:08:44.666" v="1600" actId="114"/>
          <ac:spMkLst>
            <pc:docMk/>
            <pc:sldMk cId="642234957" sldId="265"/>
            <ac:spMk id="2" creationId="{00000000-0000-0000-0000-000000000000}"/>
          </ac:spMkLst>
        </pc:spChg>
        <pc:spChg chg="del mod ord">
          <ac:chgData name="Kamali Brooks" userId="c4f7d4aa-f934-418c-aa11-f8bc51a77fd8" providerId="ADAL" clId="{349FEFFB-6F09-4548-B9D5-078B57D9833D}" dt="2025-07-22T21:08:11.803" v="55" actId="478"/>
          <ac:spMkLst>
            <pc:docMk/>
            <pc:sldMk cId="642234957" sldId="265"/>
            <ac:spMk id="4" creationId="{00000000-0000-0000-0000-000000000000}"/>
          </ac:spMkLst>
        </pc:spChg>
        <pc:spChg chg="add del mod">
          <ac:chgData name="Kamali Brooks" userId="c4f7d4aa-f934-418c-aa11-f8bc51a77fd8" providerId="ADAL" clId="{349FEFFB-6F09-4548-B9D5-078B57D9833D}" dt="2025-07-22T21:08:21.527" v="56" actId="478"/>
          <ac:spMkLst>
            <pc:docMk/>
            <pc:sldMk cId="642234957" sldId="265"/>
            <ac:spMk id="5" creationId="{65D35CE1-249C-F40C-193F-E6C79AC1E970}"/>
          </ac:spMkLst>
        </pc:spChg>
        <pc:spChg chg="add mod">
          <ac:chgData name="Kamali Brooks" userId="c4f7d4aa-f934-418c-aa11-f8bc51a77fd8" providerId="ADAL" clId="{349FEFFB-6F09-4548-B9D5-078B57D9833D}" dt="2025-07-22T23:14:10.131" v="1650"/>
          <ac:spMkLst>
            <pc:docMk/>
            <pc:sldMk cId="642234957" sldId="265"/>
            <ac:spMk id="6" creationId="{F71F9F11-4F64-B96E-9915-3E198251CEFD}"/>
          </ac:spMkLst>
        </pc:spChg>
        <pc:spChg chg="del mod">
          <ac:chgData name="Kamali Brooks" userId="c4f7d4aa-f934-418c-aa11-f8bc51a77fd8" providerId="ADAL" clId="{349FEFFB-6F09-4548-B9D5-078B57D9833D}" dt="2025-07-22T23:14:08.812" v="1649" actId="478"/>
          <ac:spMkLst>
            <pc:docMk/>
            <pc:sldMk cId="642234957" sldId="265"/>
            <ac:spMk id="7" creationId="{718FCFE7-71C3-4C46-87F4-B4C784BA6DC5}"/>
          </ac:spMkLst>
        </pc:spChg>
      </pc:sldChg>
      <pc:sldChg chg="addSp delSp modSp mod modClrScheme chgLayout modNotesTx">
        <pc:chgData name="Kamali Brooks" userId="c4f7d4aa-f934-418c-aa11-f8bc51a77fd8" providerId="ADAL" clId="{349FEFFB-6F09-4548-B9D5-078B57D9833D}" dt="2025-07-23T02:02:19.244" v="3333" actId="20577"/>
        <pc:sldMkLst>
          <pc:docMk/>
          <pc:sldMk cId="1592864195" sldId="267"/>
        </pc:sldMkLst>
        <pc:spChg chg="mod ord">
          <ac:chgData name="Kamali Brooks" userId="c4f7d4aa-f934-418c-aa11-f8bc51a77fd8" providerId="ADAL" clId="{349FEFFB-6F09-4548-B9D5-078B57D9833D}" dt="2025-07-23T01:07:36.545" v="2737" actId="207"/>
          <ac:spMkLst>
            <pc:docMk/>
            <pc:sldMk cId="1592864195" sldId="267"/>
            <ac:spMk id="2" creationId="{00000000-0000-0000-0000-000000000000}"/>
          </ac:spMkLst>
        </pc:spChg>
        <pc:spChg chg="mod ord">
          <ac:chgData name="Kamali Brooks" userId="c4f7d4aa-f934-418c-aa11-f8bc51a77fd8" providerId="ADAL" clId="{349FEFFB-6F09-4548-B9D5-078B57D9833D}" dt="2025-07-23T00:59:30.445" v="2676" actId="313"/>
          <ac:spMkLst>
            <pc:docMk/>
            <pc:sldMk cId="1592864195" sldId="267"/>
            <ac:spMk id="3" creationId="{00000000-0000-0000-0000-000000000000}"/>
          </ac:spMkLst>
        </pc:spChg>
        <pc:spChg chg="mod">
          <ac:chgData name="Kamali Brooks" userId="c4f7d4aa-f934-418c-aa11-f8bc51a77fd8" providerId="ADAL" clId="{349FEFFB-6F09-4548-B9D5-078B57D9833D}" dt="2025-07-22T22:01:24.628" v="312" actId="6549"/>
          <ac:spMkLst>
            <pc:docMk/>
            <pc:sldMk cId="1592864195" sldId="267"/>
            <ac:spMk id="4" creationId="{FCA27314-3677-6A46-87C9-51B7EC067374}"/>
          </ac:spMkLst>
        </pc:spChg>
        <pc:spChg chg="add mod ord">
          <ac:chgData name="Kamali Brooks" userId="c4f7d4aa-f934-418c-aa11-f8bc51a77fd8" providerId="ADAL" clId="{349FEFFB-6F09-4548-B9D5-078B57D9833D}" dt="2025-07-22T23:14:58.286" v="1652" actId="2711"/>
          <ac:spMkLst>
            <pc:docMk/>
            <pc:sldMk cId="1592864195" sldId="267"/>
            <ac:spMk id="5" creationId="{BB15B706-372F-31CE-9ECD-62AD41563480}"/>
          </ac:spMkLst>
        </pc:spChg>
        <pc:spChg chg="add mod">
          <ac:chgData name="Kamali Brooks" userId="c4f7d4aa-f934-418c-aa11-f8bc51a77fd8" providerId="ADAL" clId="{349FEFFB-6F09-4548-B9D5-078B57D9833D}" dt="2025-07-23T00:48:20.616" v="2412"/>
          <ac:spMkLst>
            <pc:docMk/>
            <pc:sldMk cId="1592864195" sldId="267"/>
            <ac:spMk id="10" creationId="{38DBDCD2-9C00-AA47-7F0C-7822F0956011}"/>
          </ac:spMkLst>
        </pc:spChg>
        <pc:picChg chg="add del mod">
          <ac:chgData name="Kamali Brooks" userId="c4f7d4aa-f934-418c-aa11-f8bc51a77fd8" providerId="ADAL" clId="{349FEFFB-6F09-4548-B9D5-078B57D9833D}" dt="2025-07-22T22:11:40.066" v="686" actId="478"/>
          <ac:picMkLst>
            <pc:docMk/>
            <pc:sldMk cId="1592864195" sldId="267"/>
            <ac:picMk id="7" creationId="{8167A778-0815-16A9-C0AD-545E3BBBF2F9}"/>
          </ac:picMkLst>
        </pc:picChg>
        <pc:picChg chg="add mod">
          <ac:chgData name="Kamali Brooks" userId="c4f7d4aa-f934-418c-aa11-f8bc51a77fd8" providerId="ADAL" clId="{349FEFFB-6F09-4548-B9D5-078B57D9833D}" dt="2025-07-22T22:14:26.954" v="719" actId="207"/>
          <ac:picMkLst>
            <pc:docMk/>
            <pc:sldMk cId="1592864195" sldId="267"/>
            <ac:picMk id="9" creationId="{E99CA5BD-4E60-D050-6B09-63354D53421F}"/>
          </ac:picMkLst>
        </pc:picChg>
      </pc:sldChg>
      <pc:sldChg chg="add del ord">
        <pc:chgData name="Kamali Brooks" userId="c4f7d4aa-f934-418c-aa11-f8bc51a77fd8" providerId="ADAL" clId="{349FEFFB-6F09-4548-B9D5-078B57D9833D}" dt="2025-07-22T22:31:37.384" v="1000" actId="47"/>
        <pc:sldMkLst>
          <pc:docMk/>
          <pc:sldMk cId="2661259822" sldId="268"/>
        </pc:sldMkLst>
      </pc:sldChg>
      <pc:sldChg chg="addSp delSp modSp new mod modClrScheme chgLayout modNotesTx">
        <pc:chgData name="Kamali Brooks" userId="c4f7d4aa-f934-418c-aa11-f8bc51a77fd8" providerId="ADAL" clId="{349FEFFB-6F09-4548-B9D5-078B57D9833D}" dt="2025-07-23T00:48:05.721" v="2409"/>
        <pc:sldMkLst>
          <pc:docMk/>
          <pc:sldMk cId="2211815039" sldId="269"/>
        </pc:sldMkLst>
        <pc:spChg chg="add del mod ord">
          <ac:chgData name="Kamali Brooks" userId="c4f7d4aa-f934-418c-aa11-f8bc51a77fd8" providerId="ADAL" clId="{349FEFFB-6F09-4548-B9D5-078B57D9833D}" dt="2025-07-22T21:49:44.550" v="252" actId="26606"/>
          <ac:spMkLst>
            <pc:docMk/>
            <pc:sldMk cId="2211815039" sldId="269"/>
            <ac:spMk id="2" creationId="{1B675D77-88BF-7192-4315-12793567C364}"/>
          </ac:spMkLst>
        </pc:spChg>
        <pc:spChg chg="mod ord">
          <ac:chgData name="Kamali Brooks" userId="c4f7d4aa-f934-418c-aa11-f8bc51a77fd8" providerId="ADAL" clId="{349FEFFB-6F09-4548-B9D5-078B57D9833D}" dt="2025-07-22T23:55:54.078" v="1841" actId="20577"/>
          <ac:spMkLst>
            <pc:docMk/>
            <pc:sldMk cId="2211815039" sldId="269"/>
            <ac:spMk id="3" creationId="{41F3880C-EC3F-68F8-2656-738DFC9BAC6F}"/>
          </ac:spMkLst>
        </pc:spChg>
        <pc:spChg chg="add mod">
          <ac:chgData name="Kamali Brooks" userId="c4f7d4aa-f934-418c-aa11-f8bc51a77fd8" providerId="ADAL" clId="{349FEFFB-6F09-4548-B9D5-078B57D9833D}" dt="2025-07-23T00:48:05.721" v="2409"/>
          <ac:spMkLst>
            <pc:docMk/>
            <pc:sldMk cId="2211815039" sldId="269"/>
            <ac:spMk id="11" creationId="{0E265B41-A80D-02EC-9E89-CBDCE77005B5}"/>
          </ac:spMkLst>
        </pc:spChg>
        <pc:graphicFrameChg chg="add del">
          <ac:chgData name="Kamali Brooks" userId="c4f7d4aa-f934-418c-aa11-f8bc51a77fd8" providerId="ADAL" clId="{349FEFFB-6F09-4548-B9D5-078B57D9833D}" dt="2025-07-22T21:49:22.017" v="249" actId="26606"/>
          <ac:graphicFrameMkLst>
            <pc:docMk/>
            <pc:sldMk cId="2211815039" sldId="269"/>
            <ac:graphicFrameMk id="5" creationId="{2DFCF4EE-235E-4C33-74AD-748AAA10DC04}"/>
          </ac:graphicFrameMkLst>
        </pc:graphicFrameChg>
        <pc:graphicFrameChg chg="add del">
          <ac:chgData name="Kamali Brooks" userId="c4f7d4aa-f934-418c-aa11-f8bc51a77fd8" providerId="ADAL" clId="{349FEFFB-6F09-4548-B9D5-078B57D9833D}" dt="2025-07-22T21:49:44.480" v="251" actId="26606"/>
          <ac:graphicFrameMkLst>
            <pc:docMk/>
            <pc:sldMk cId="2211815039" sldId="269"/>
            <ac:graphicFrameMk id="7" creationId="{BA4CE1B4-2E22-15A5-92BB-E60B8F867B0C}"/>
          </ac:graphicFrameMkLst>
        </pc:graphicFrameChg>
        <pc:graphicFrameChg chg="add mod modGraphic">
          <ac:chgData name="Kamali Brooks" userId="c4f7d4aa-f934-418c-aa11-f8bc51a77fd8" providerId="ADAL" clId="{349FEFFB-6F09-4548-B9D5-078B57D9833D}" dt="2025-07-22T23:39:24.560" v="1800"/>
          <ac:graphicFrameMkLst>
            <pc:docMk/>
            <pc:sldMk cId="2211815039" sldId="269"/>
            <ac:graphicFrameMk id="9" creationId="{2DFCF4EE-235E-4C33-74AD-748AAA10DC04}"/>
          </ac:graphicFrameMkLst>
        </pc:graphicFrameChg>
        <pc:picChg chg="add del mod">
          <ac:chgData name="Kamali Brooks" userId="c4f7d4aa-f934-418c-aa11-f8bc51a77fd8" providerId="ADAL" clId="{349FEFFB-6F09-4548-B9D5-078B57D9833D}" dt="2025-07-22T23:35:56.553" v="1771" actId="478"/>
          <ac:picMkLst>
            <pc:docMk/>
            <pc:sldMk cId="2211815039" sldId="269"/>
            <ac:picMk id="6" creationId="{0689FDF9-116D-954E-0F63-1CFD8580A181}"/>
          </ac:picMkLst>
        </pc:picChg>
        <pc:picChg chg="add mod">
          <ac:chgData name="Kamali Brooks" userId="c4f7d4aa-f934-418c-aa11-f8bc51a77fd8" providerId="ADAL" clId="{349FEFFB-6F09-4548-B9D5-078B57D9833D}" dt="2025-07-22T23:33:01.118" v="1767" actId="931"/>
          <ac:picMkLst>
            <pc:docMk/>
            <pc:sldMk cId="2211815039" sldId="269"/>
            <ac:picMk id="10" creationId="{0A4EEC52-0748-2E03-F53F-61F533333562}"/>
          </ac:picMkLst>
        </pc:picChg>
        <pc:picChg chg="add del">
          <ac:chgData name="Kamali Brooks" userId="c4f7d4aa-f934-418c-aa11-f8bc51a77fd8" providerId="ADAL" clId="{349FEFFB-6F09-4548-B9D5-078B57D9833D}" dt="2025-07-22T23:24:07.140" v="1718" actId="478"/>
          <ac:picMkLst>
            <pc:docMk/>
            <pc:sldMk cId="2211815039" sldId="269"/>
            <ac:picMk id="1026" creationId="{C2BDCF96-9639-70B9-F5DB-3F33815A8A83}"/>
          </ac:picMkLst>
        </pc:picChg>
      </pc:sldChg>
      <pc:sldChg chg="new del">
        <pc:chgData name="Kamali Brooks" userId="c4f7d4aa-f934-418c-aa11-f8bc51a77fd8" providerId="ADAL" clId="{349FEFFB-6F09-4548-B9D5-078B57D9833D}" dt="2025-07-22T21:13:07.601" v="144" actId="47"/>
        <pc:sldMkLst>
          <pc:docMk/>
          <pc:sldMk cId="2219988421" sldId="269"/>
        </pc:sldMkLst>
      </pc:sldChg>
      <pc:sldChg chg="addSp delSp modSp add mod modNotesTx">
        <pc:chgData name="Kamali Brooks" userId="c4f7d4aa-f934-418c-aa11-f8bc51a77fd8" providerId="ADAL" clId="{349FEFFB-6F09-4548-B9D5-078B57D9833D}" dt="2025-07-23T02:08:49.179" v="3438" actId="20577"/>
        <pc:sldMkLst>
          <pc:docMk/>
          <pc:sldMk cId="1453999557" sldId="270"/>
        </pc:sldMkLst>
        <pc:spChg chg="del">
          <ac:chgData name="Kamali Brooks" userId="c4f7d4aa-f934-418c-aa11-f8bc51a77fd8" providerId="ADAL" clId="{349FEFFB-6F09-4548-B9D5-078B57D9833D}" dt="2025-07-22T22:15:44.756" v="723" actId="478"/>
          <ac:spMkLst>
            <pc:docMk/>
            <pc:sldMk cId="1453999557" sldId="270"/>
            <ac:spMk id="2" creationId="{D7F1E7F8-250E-B976-8B57-B23889EBC039}"/>
          </ac:spMkLst>
        </pc:spChg>
        <pc:spChg chg="mod">
          <ac:chgData name="Kamali Brooks" userId="c4f7d4aa-f934-418c-aa11-f8bc51a77fd8" providerId="ADAL" clId="{349FEFFB-6F09-4548-B9D5-078B57D9833D}" dt="2025-07-23T02:06:58.090" v="3435" actId="20577"/>
          <ac:spMkLst>
            <pc:docMk/>
            <pc:sldMk cId="1453999557" sldId="270"/>
            <ac:spMk id="4" creationId="{5FFD242F-17CB-1017-2ECD-5EAF10F38801}"/>
          </ac:spMkLst>
        </pc:spChg>
        <pc:spChg chg="del">
          <ac:chgData name="Kamali Brooks" userId="c4f7d4aa-f934-418c-aa11-f8bc51a77fd8" providerId="ADAL" clId="{349FEFFB-6F09-4548-B9D5-078B57D9833D}" dt="2025-07-22T23:11:36.472" v="1630" actId="478"/>
          <ac:spMkLst>
            <pc:docMk/>
            <pc:sldMk cId="1453999557" sldId="270"/>
            <ac:spMk id="7" creationId="{AD34DCAF-8C2A-33F3-AF09-D44B233C37B1}"/>
          </ac:spMkLst>
        </pc:spChg>
        <pc:spChg chg="add del mod">
          <ac:chgData name="Kamali Brooks" userId="c4f7d4aa-f934-418c-aa11-f8bc51a77fd8" providerId="ADAL" clId="{349FEFFB-6F09-4548-B9D5-078B57D9833D}" dt="2025-07-22T23:13:50.825" v="1644" actId="478"/>
          <ac:spMkLst>
            <pc:docMk/>
            <pc:sldMk cId="1453999557" sldId="270"/>
            <ac:spMk id="8" creationId="{403B6672-15D9-1A27-2B00-4820495EBCCD}"/>
          </ac:spMkLst>
        </pc:spChg>
        <pc:spChg chg="add mod">
          <ac:chgData name="Kamali Brooks" userId="c4f7d4aa-f934-418c-aa11-f8bc51a77fd8" providerId="ADAL" clId="{349FEFFB-6F09-4548-B9D5-078B57D9833D}" dt="2025-07-22T23:13:52.014" v="1645"/>
          <ac:spMkLst>
            <pc:docMk/>
            <pc:sldMk cId="1453999557" sldId="270"/>
            <ac:spMk id="9" creationId="{3D40F3F0-3BD1-1600-D6CA-876F2E123457}"/>
          </ac:spMkLst>
        </pc:spChg>
        <pc:cxnChg chg="add mod">
          <ac:chgData name="Kamali Brooks" userId="c4f7d4aa-f934-418c-aa11-f8bc51a77fd8" providerId="ADAL" clId="{349FEFFB-6F09-4548-B9D5-078B57D9833D}" dt="2025-07-23T01:20:06.388" v="2998" actId="208"/>
          <ac:cxnSpMkLst>
            <pc:docMk/>
            <pc:sldMk cId="1453999557" sldId="270"/>
            <ac:cxnSpMk id="5" creationId="{3BB030CB-A07C-ADDE-6EAD-1D04F59EF377}"/>
          </ac:cxnSpMkLst>
        </pc:cxnChg>
      </pc:sldChg>
      <pc:sldChg chg="addSp delSp modSp new mod modClrScheme chgLayout modNotesTx">
        <pc:chgData name="Kamali Brooks" userId="c4f7d4aa-f934-418c-aa11-f8bc51a77fd8" providerId="ADAL" clId="{349FEFFB-6F09-4548-B9D5-078B57D9833D}" dt="2025-07-23T02:14:41.374" v="3462" actId="20577"/>
        <pc:sldMkLst>
          <pc:docMk/>
          <pc:sldMk cId="79151120" sldId="271"/>
        </pc:sldMkLst>
        <pc:spChg chg="del mod ord">
          <ac:chgData name="Kamali Brooks" userId="c4f7d4aa-f934-418c-aa11-f8bc51a77fd8" providerId="ADAL" clId="{349FEFFB-6F09-4548-B9D5-078B57D9833D}" dt="2025-07-22T22:19:58.973" v="736" actId="700"/>
          <ac:spMkLst>
            <pc:docMk/>
            <pc:sldMk cId="79151120" sldId="271"/>
            <ac:spMk id="2" creationId="{65DE4E00-DC89-C09A-6BD1-2A339DB30FB1}"/>
          </ac:spMkLst>
        </pc:spChg>
        <pc:spChg chg="add mod ord">
          <ac:chgData name="Kamali Brooks" userId="c4f7d4aa-f934-418c-aa11-f8bc51a77fd8" providerId="ADAL" clId="{349FEFFB-6F09-4548-B9D5-078B57D9833D}" dt="2025-07-22T23:41:20.697" v="1804" actId="404"/>
          <ac:spMkLst>
            <pc:docMk/>
            <pc:sldMk cId="79151120" sldId="271"/>
            <ac:spMk id="3" creationId="{2FEABCFC-BA6B-09FE-9C7E-1F7D259704EA}"/>
          </ac:spMkLst>
        </pc:spChg>
        <pc:spChg chg="add del mod ord">
          <ac:chgData name="Kamali Brooks" userId="c4f7d4aa-f934-418c-aa11-f8bc51a77fd8" providerId="ADAL" clId="{349FEFFB-6F09-4548-B9D5-078B57D9833D}" dt="2025-07-22T22:23:50.300" v="814" actId="26606"/>
          <ac:spMkLst>
            <pc:docMk/>
            <pc:sldMk cId="79151120" sldId="271"/>
            <ac:spMk id="4" creationId="{DA5E38A3-D9EC-C455-83E4-F480EC0435DF}"/>
          </ac:spMkLst>
        </pc:spChg>
        <pc:spChg chg="add mod">
          <ac:chgData name="Kamali Brooks" userId="c4f7d4aa-f934-418c-aa11-f8bc51a77fd8" providerId="ADAL" clId="{349FEFFB-6F09-4548-B9D5-078B57D9833D}" dt="2025-07-23T00:48:25.205" v="2413"/>
          <ac:spMkLst>
            <pc:docMk/>
            <pc:sldMk cId="79151120" sldId="271"/>
            <ac:spMk id="5" creationId="{3D5D4415-BA54-5CAC-6A16-E3524692E745}"/>
          </ac:spMkLst>
        </pc:spChg>
        <pc:graphicFrameChg chg="add mod modGraphic">
          <ac:chgData name="Kamali Brooks" userId="c4f7d4aa-f934-418c-aa11-f8bc51a77fd8" providerId="ADAL" clId="{349FEFFB-6F09-4548-B9D5-078B57D9833D}" dt="2025-07-23T02:11:09.058" v="3456" actId="20577"/>
          <ac:graphicFrameMkLst>
            <pc:docMk/>
            <pc:sldMk cId="79151120" sldId="271"/>
            <ac:graphicFrameMk id="6" creationId="{B0F0261D-083D-9F26-A999-64D1D93FABB1}"/>
          </ac:graphicFrameMkLst>
        </pc:graphicFrameChg>
      </pc:sldChg>
      <pc:sldChg chg="addSp modSp new mod modNotesTx">
        <pc:chgData name="Kamali Brooks" userId="c4f7d4aa-f934-418c-aa11-f8bc51a77fd8" providerId="ADAL" clId="{349FEFFB-6F09-4548-B9D5-078B57D9833D}" dt="2025-07-23T02:16:37.328" v="3559" actId="20577"/>
        <pc:sldMkLst>
          <pc:docMk/>
          <pc:sldMk cId="2498087816" sldId="272"/>
        </pc:sldMkLst>
        <pc:spChg chg="mod">
          <ac:chgData name="Kamali Brooks" userId="c4f7d4aa-f934-418c-aa11-f8bc51a77fd8" providerId="ADAL" clId="{349FEFFB-6F09-4548-B9D5-078B57D9833D}" dt="2025-07-23T01:12:11.794" v="2952" actId="20577"/>
          <ac:spMkLst>
            <pc:docMk/>
            <pc:sldMk cId="2498087816" sldId="272"/>
            <ac:spMk id="2" creationId="{AD43EF99-984E-221C-EAA9-37B688254C64}"/>
          </ac:spMkLst>
        </pc:spChg>
        <pc:spChg chg="mod">
          <ac:chgData name="Kamali Brooks" userId="c4f7d4aa-f934-418c-aa11-f8bc51a77fd8" providerId="ADAL" clId="{349FEFFB-6F09-4548-B9D5-078B57D9833D}" dt="2025-07-22T23:15:58.096" v="1657" actId="2711"/>
          <ac:spMkLst>
            <pc:docMk/>
            <pc:sldMk cId="2498087816" sldId="272"/>
            <ac:spMk id="3" creationId="{A8689E36-A5DD-5AC6-3F1C-CDC6E620BC1E}"/>
          </ac:spMkLst>
        </pc:spChg>
        <pc:spChg chg="add mod">
          <ac:chgData name="Kamali Brooks" userId="c4f7d4aa-f934-418c-aa11-f8bc51a77fd8" providerId="ADAL" clId="{349FEFFB-6F09-4548-B9D5-078B57D9833D}" dt="2025-07-23T00:48:29.658" v="2414"/>
          <ac:spMkLst>
            <pc:docMk/>
            <pc:sldMk cId="2498087816" sldId="272"/>
            <ac:spMk id="4" creationId="{8855B445-3FA5-8AC9-BD42-66D3AAB6DF86}"/>
          </ac:spMkLst>
        </pc:spChg>
      </pc:sldChg>
      <pc:sldChg chg="addSp delSp modSp new mod modClrScheme chgLayout modNotesTx">
        <pc:chgData name="Kamali Brooks" userId="c4f7d4aa-f934-418c-aa11-f8bc51a77fd8" providerId="ADAL" clId="{349FEFFB-6F09-4548-B9D5-078B57D9833D}" dt="2025-07-23T01:59:03.956" v="3331" actId="20577"/>
        <pc:sldMkLst>
          <pc:docMk/>
          <pc:sldMk cId="569633510" sldId="273"/>
        </pc:sldMkLst>
        <pc:spChg chg="del">
          <ac:chgData name="Kamali Brooks" userId="c4f7d4aa-f934-418c-aa11-f8bc51a77fd8" providerId="ADAL" clId="{349FEFFB-6F09-4548-B9D5-078B57D9833D}" dt="2025-07-22T22:29:25.933" v="909" actId="700"/>
          <ac:spMkLst>
            <pc:docMk/>
            <pc:sldMk cId="569633510" sldId="273"/>
            <ac:spMk id="2" creationId="{9F6A5E39-5594-9015-E5B2-0290C4D64D61}"/>
          </ac:spMkLst>
        </pc:spChg>
        <pc:spChg chg="del mod ord">
          <ac:chgData name="Kamali Brooks" userId="c4f7d4aa-f934-418c-aa11-f8bc51a77fd8" providerId="ADAL" clId="{349FEFFB-6F09-4548-B9D5-078B57D9833D}" dt="2025-07-22T22:29:25.933" v="909" actId="700"/>
          <ac:spMkLst>
            <pc:docMk/>
            <pc:sldMk cId="569633510" sldId="273"/>
            <ac:spMk id="3" creationId="{851C00A4-D216-C1F0-0456-9625D23819A5}"/>
          </ac:spMkLst>
        </pc:spChg>
        <pc:spChg chg="add del mod ord">
          <ac:chgData name="Kamali Brooks" userId="c4f7d4aa-f934-418c-aa11-f8bc51a77fd8" providerId="ADAL" clId="{349FEFFB-6F09-4548-B9D5-078B57D9833D}" dt="2025-07-22T22:29:26.874" v="910" actId="26606"/>
          <ac:spMkLst>
            <pc:docMk/>
            <pc:sldMk cId="569633510" sldId="273"/>
            <ac:spMk id="4" creationId="{34A7E2E9-956F-5641-41CF-E7B45E0B2A87}"/>
          </ac:spMkLst>
        </pc:spChg>
        <pc:spChg chg="add mod ord">
          <ac:chgData name="Kamali Brooks" userId="c4f7d4aa-f934-418c-aa11-f8bc51a77fd8" providerId="ADAL" clId="{349FEFFB-6F09-4548-B9D5-078B57D9833D}" dt="2025-07-23T01:26:43.688" v="3085" actId="20577"/>
          <ac:spMkLst>
            <pc:docMk/>
            <pc:sldMk cId="569633510" sldId="273"/>
            <ac:spMk id="5" creationId="{0CC4DC3C-574F-AF72-D5FA-C3D2E8578CFD}"/>
          </ac:spMkLst>
        </pc:spChg>
        <pc:spChg chg="add mod">
          <ac:chgData name="Kamali Brooks" userId="c4f7d4aa-f934-418c-aa11-f8bc51a77fd8" providerId="ADAL" clId="{349FEFFB-6F09-4548-B9D5-078B57D9833D}" dt="2025-07-23T01:18:40.436" v="2989" actId="1035"/>
          <ac:spMkLst>
            <pc:docMk/>
            <pc:sldMk cId="569633510" sldId="273"/>
            <ac:spMk id="6" creationId="{7FEA0F12-CCF9-CC6C-3642-6237E204C6F4}"/>
          </ac:spMkLst>
        </pc:spChg>
        <pc:spChg chg="add mod">
          <ac:chgData name="Kamali Brooks" userId="c4f7d4aa-f934-418c-aa11-f8bc51a77fd8" providerId="ADAL" clId="{349FEFFB-6F09-4548-B9D5-078B57D9833D}" dt="2025-07-22T23:13:37.931" v="1643" actId="2711"/>
          <ac:spMkLst>
            <pc:docMk/>
            <pc:sldMk cId="569633510" sldId="273"/>
            <ac:spMk id="7" creationId="{B7029412-C585-D176-DD82-97A33D3D4D70}"/>
          </ac:spMkLst>
        </pc:spChg>
        <pc:spChg chg="add del mod">
          <ac:chgData name="Kamali Brooks" userId="c4f7d4aa-f934-418c-aa11-f8bc51a77fd8" providerId="ADAL" clId="{349FEFFB-6F09-4548-B9D5-078B57D9833D}" dt="2025-07-22T22:29:34.614" v="911" actId="700"/>
          <ac:spMkLst>
            <pc:docMk/>
            <pc:sldMk cId="569633510" sldId="273"/>
            <ac:spMk id="9" creationId="{BB0853C0-366E-B9F2-BF79-BC5D1644052E}"/>
          </ac:spMkLst>
        </pc:spChg>
        <pc:spChg chg="add mod topLvl">
          <ac:chgData name="Kamali Brooks" userId="c4f7d4aa-f934-418c-aa11-f8bc51a77fd8" providerId="ADAL" clId="{349FEFFB-6F09-4548-B9D5-078B57D9833D}" dt="2025-07-23T01:23:34.856" v="3044" actId="338"/>
          <ac:spMkLst>
            <pc:docMk/>
            <pc:sldMk cId="569633510" sldId="273"/>
            <ac:spMk id="10" creationId="{AC1D2772-0AC3-23D9-F6BE-4F82E0BBEDC8}"/>
          </ac:spMkLst>
        </pc:spChg>
        <pc:spChg chg="add del mod ord">
          <ac:chgData name="Kamali Brooks" userId="c4f7d4aa-f934-418c-aa11-f8bc51a77fd8" providerId="ADAL" clId="{349FEFFB-6F09-4548-B9D5-078B57D9833D}" dt="2025-07-22T22:29:34.614" v="911" actId="700"/>
          <ac:spMkLst>
            <pc:docMk/>
            <pc:sldMk cId="569633510" sldId="273"/>
            <ac:spMk id="11" creationId="{9C12DB8A-0C92-DEEF-CBA2-25B3345B3293}"/>
          </ac:spMkLst>
        </pc:spChg>
        <pc:spChg chg="add mod ord topLvl">
          <ac:chgData name="Kamali Brooks" userId="c4f7d4aa-f934-418c-aa11-f8bc51a77fd8" providerId="ADAL" clId="{349FEFFB-6F09-4548-B9D5-078B57D9833D}" dt="2025-07-23T01:23:34.856" v="3044" actId="338"/>
          <ac:spMkLst>
            <pc:docMk/>
            <pc:sldMk cId="569633510" sldId="273"/>
            <ac:spMk id="13" creationId="{8A249EF2-17AA-5E3A-BCFA-7C2C2C6CEFB5}"/>
          </ac:spMkLst>
        </pc:spChg>
        <pc:grpChg chg="add del mod">
          <ac:chgData name="Kamali Brooks" userId="c4f7d4aa-f934-418c-aa11-f8bc51a77fd8" providerId="ADAL" clId="{349FEFFB-6F09-4548-B9D5-078B57D9833D}" dt="2025-07-23T01:22:37.347" v="3040" actId="165"/>
          <ac:grpSpMkLst>
            <pc:docMk/>
            <pc:sldMk cId="569633510" sldId="273"/>
            <ac:grpSpMk id="14" creationId="{C8A8E833-FAAA-F2B0-F185-A4008A382261}"/>
          </ac:grpSpMkLst>
        </pc:grpChg>
        <pc:grpChg chg="add mod">
          <ac:chgData name="Kamali Brooks" userId="c4f7d4aa-f934-418c-aa11-f8bc51a77fd8" providerId="ADAL" clId="{349FEFFB-6F09-4548-B9D5-078B57D9833D}" dt="2025-07-23T01:24:35.335" v="3063" actId="164"/>
          <ac:grpSpMkLst>
            <pc:docMk/>
            <pc:sldMk cId="569633510" sldId="273"/>
            <ac:grpSpMk id="15" creationId="{3AEB029B-FC4C-EBFF-02CF-F0E849F2E407}"/>
          </ac:grpSpMkLst>
        </pc:grpChg>
        <pc:grpChg chg="add mod">
          <ac:chgData name="Kamali Brooks" userId="c4f7d4aa-f934-418c-aa11-f8bc51a77fd8" providerId="ADAL" clId="{349FEFFB-6F09-4548-B9D5-078B57D9833D}" dt="2025-07-23T01:24:35.335" v="3063" actId="164"/>
          <ac:grpSpMkLst>
            <pc:docMk/>
            <pc:sldMk cId="569633510" sldId="273"/>
            <ac:grpSpMk id="18" creationId="{D076C17A-D331-26C7-D95A-8D5A76EA5F25}"/>
          </ac:grpSpMkLst>
        </pc:grpChg>
        <pc:picChg chg="add mod">
          <ac:chgData name="Kamali Brooks" userId="c4f7d4aa-f934-418c-aa11-f8bc51a77fd8" providerId="ADAL" clId="{349FEFFB-6F09-4548-B9D5-078B57D9833D}" dt="2025-07-23T01:24:35.335" v="3063" actId="164"/>
          <ac:picMkLst>
            <pc:docMk/>
            <pc:sldMk cId="569633510" sldId="273"/>
            <ac:picMk id="17" creationId="{F1D4E7BA-4E18-9320-4280-7842D87B0092}"/>
          </ac:picMkLst>
        </pc:picChg>
        <pc:cxnChg chg="add del mod">
          <ac:chgData name="Kamali Brooks" userId="c4f7d4aa-f934-418c-aa11-f8bc51a77fd8" providerId="ADAL" clId="{349FEFFB-6F09-4548-B9D5-078B57D9833D}" dt="2025-07-23T01:20:48.871" v="3029" actId="478"/>
          <ac:cxnSpMkLst>
            <pc:docMk/>
            <pc:sldMk cId="569633510" sldId="273"/>
            <ac:cxnSpMk id="12" creationId="{B3B22C50-133D-78F3-B1E1-8C28CD11BC81}"/>
          </ac:cxnSpMkLst>
        </pc:cxnChg>
      </pc:sldChg>
      <pc:sldChg chg="addSp delSp modSp new mod modClrScheme chgLayout modNotesTx">
        <pc:chgData name="Kamali Brooks" userId="c4f7d4aa-f934-418c-aa11-f8bc51a77fd8" providerId="ADAL" clId="{349FEFFB-6F09-4548-B9D5-078B57D9833D}" dt="2025-07-22T23:13:59.246" v="1647"/>
        <pc:sldMkLst>
          <pc:docMk/>
          <pc:sldMk cId="1903417622" sldId="274"/>
        </pc:sldMkLst>
        <pc:spChg chg="del">
          <ac:chgData name="Kamali Brooks" userId="c4f7d4aa-f934-418c-aa11-f8bc51a77fd8" providerId="ADAL" clId="{349FEFFB-6F09-4548-B9D5-078B57D9833D}" dt="2025-07-22T22:41:49.395" v="1157" actId="700"/>
          <ac:spMkLst>
            <pc:docMk/>
            <pc:sldMk cId="1903417622" sldId="274"/>
            <ac:spMk id="2" creationId="{7C9D035C-5ADE-3258-FC0E-92E1C4AC7519}"/>
          </ac:spMkLst>
        </pc:spChg>
        <pc:spChg chg="del mod ord">
          <ac:chgData name="Kamali Brooks" userId="c4f7d4aa-f934-418c-aa11-f8bc51a77fd8" providerId="ADAL" clId="{349FEFFB-6F09-4548-B9D5-078B57D9833D}" dt="2025-07-22T22:41:49.395" v="1157" actId="700"/>
          <ac:spMkLst>
            <pc:docMk/>
            <pc:sldMk cId="1903417622" sldId="274"/>
            <ac:spMk id="3" creationId="{B907561D-7112-55F4-F84B-2CB19B66797A}"/>
          </ac:spMkLst>
        </pc:spChg>
        <pc:spChg chg="add del mod ord">
          <ac:chgData name="Kamali Brooks" userId="c4f7d4aa-f934-418c-aa11-f8bc51a77fd8" providerId="ADAL" clId="{349FEFFB-6F09-4548-B9D5-078B57D9833D}" dt="2025-07-22T23:10:29.612" v="1608" actId="1035"/>
          <ac:spMkLst>
            <pc:docMk/>
            <pc:sldMk cId="1903417622" sldId="274"/>
            <ac:spMk id="4" creationId="{D5E1973C-E9EA-70F1-27EC-286FC896F8D9}"/>
          </ac:spMkLst>
        </pc:spChg>
        <pc:spChg chg="add del mod">
          <ac:chgData name="Kamali Brooks" userId="c4f7d4aa-f934-418c-aa11-f8bc51a77fd8" providerId="ADAL" clId="{349FEFFB-6F09-4548-B9D5-078B57D9833D}" dt="2025-07-22T23:13:57.984" v="1646" actId="478"/>
          <ac:spMkLst>
            <pc:docMk/>
            <pc:sldMk cId="1903417622" sldId="274"/>
            <ac:spMk id="5" creationId="{CB54B60C-2FB7-04F6-036E-DE69264AE74A}"/>
          </ac:spMkLst>
        </pc:spChg>
        <pc:spChg chg="add mod">
          <ac:chgData name="Kamali Brooks" userId="c4f7d4aa-f934-418c-aa11-f8bc51a77fd8" providerId="ADAL" clId="{349FEFFB-6F09-4548-B9D5-078B57D9833D}" dt="2025-07-22T23:13:59.246" v="1647"/>
          <ac:spMkLst>
            <pc:docMk/>
            <pc:sldMk cId="1903417622" sldId="274"/>
            <ac:spMk id="6" creationId="{C93F0671-BBC6-CBED-87CB-28FBA30AA904}"/>
          </ac:spMkLst>
        </pc:spChg>
        <pc:spChg chg="add del mod">
          <ac:chgData name="Kamali Brooks" userId="c4f7d4aa-f934-418c-aa11-f8bc51a77fd8" providerId="ADAL" clId="{349FEFFB-6F09-4548-B9D5-078B57D9833D}" dt="2025-07-22T22:41:53.453" v="1159" actId="26606"/>
          <ac:spMkLst>
            <pc:docMk/>
            <pc:sldMk cId="1903417622" sldId="274"/>
            <ac:spMk id="9" creationId="{2F6619EB-7C95-52C4-7ED7-B79D78263731}"/>
          </ac:spMkLst>
        </pc:spChg>
        <pc:spChg chg="add del mod">
          <ac:chgData name="Kamali Brooks" userId="c4f7d4aa-f934-418c-aa11-f8bc51a77fd8" providerId="ADAL" clId="{349FEFFB-6F09-4548-B9D5-078B57D9833D}" dt="2025-07-22T22:41:53.453" v="1159" actId="26606"/>
          <ac:spMkLst>
            <pc:docMk/>
            <pc:sldMk cId="1903417622" sldId="274"/>
            <ac:spMk id="11" creationId="{550A99FA-8E18-4252-12C5-7E8ECEFA144E}"/>
          </ac:spMkLst>
        </pc:spChg>
      </pc:sldChg>
      <pc:sldChg chg="addSp delSp modSp add mod modClrScheme chgLayout modNotesTx">
        <pc:chgData name="Kamali Brooks" userId="c4f7d4aa-f934-418c-aa11-f8bc51a77fd8" providerId="ADAL" clId="{349FEFFB-6F09-4548-B9D5-078B57D9833D}" dt="2025-07-23T15:28:34.788" v="3583" actId="20577"/>
        <pc:sldMkLst>
          <pc:docMk/>
          <pc:sldMk cId="1177456563" sldId="275"/>
        </pc:sldMkLst>
        <pc:spChg chg="add del mod ord">
          <ac:chgData name="Kamali Brooks" userId="c4f7d4aa-f934-418c-aa11-f8bc51a77fd8" providerId="ADAL" clId="{349FEFFB-6F09-4548-B9D5-078B57D9833D}" dt="2025-07-23T00:05:11.235" v="1984" actId="478"/>
          <ac:spMkLst>
            <pc:docMk/>
            <pc:sldMk cId="1177456563" sldId="275"/>
            <ac:spMk id="2" creationId="{7F7DEACB-1EC0-00DC-E806-5BCCB234314D}"/>
          </ac:spMkLst>
        </pc:spChg>
        <pc:spChg chg="mod ord">
          <ac:chgData name="Kamali Brooks" userId="c4f7d4aa-f934-418c-aa11-f8bc51a77fd8" providerId="ADAL" clId="{349FEFFB-6F09-4548-B9D5-078B57D9833D}" dt="2025-07-23T15:28:34.788" v="3583" actId="20577"/>
          <ac:spMkLst>
            <pc:docMk/>
            <pc:sldMk cId="1177456563" sldId="275"/>
            <ac:spMk id="3" creationId="{128711A7-7041-372A-D5EF-4EBA24DB760B}"/>
          </ac:spMkLst>
        </pc:spChg>
        <pc:graphicFrameChg chg="del mod ord">
          <ac:chgData name="Kamali Brooks" userId="c4f7d4aa-f934-418c-aa11-f8bc51a77fd8" providerId="ADAL" clId="{349FEFFB-6F09-4548-B9D5-078B57D9833D}" dt="2025-07-23T00:00:22.333" v="1945" actId="478"/>
          <ac:graphicFrameMkLst>
            <pc:docMk/>
            <pc:sldMk cId="1177456563" sldId="275"/>
            <ac:graphicFrameMk id="9" creationId="{0A123674-41CA-DC3A-678F-61628FF831C4}"/>
          </ac:graphicFrameMkLst>
        </pc:graphicFrameChg>
        <pc:picChg chg="add del mod modCrop">
          <ac:chgData name="Kamali Brooks" userId="c4f7d4aa-f934-418c-aa11-f8bc51a77fd8" providerId="ADAL" clId="{349FEFFB-6F09-4548-B9D5-078B57D9833D}" dt="2025-07-23T00:25:58.467" v="2073" actId="478"/>
          <ac:picMkLst>
            <pc:docMk/>
            <pc:sldMk cId="1177456563" sldId="275"/>
            <ac:picMk id="5" creationId="{2FA027D4-CEDC-9CB3-B28F-C9ACD5A18150}"/>
          </ac:picMkLst>
        </pc:picChg>
        <pc:picChg chg="add mod modCrop">
          <ac:chgData name="Kamali Brooks" userId="c4f7d4aa-f934-418c-aa11-f8bc51a77fd8" providerId="ADAL" clId="{349FEFFB-6F09-4548-B9D5-078B57D9833D}" dt="2025-07-23T00:40:30.216" v="2364" actId="1035"/>
          <ac:picMkLst>
            <pc:docMk/>
            <pc:sldMk cId="1177456563" sldId="275"/>
            <ac:picMk id="7" creationId="{C02ACFB9-0A78-44B5-C9A9-B9B3EB214B5C}"/>
          </ac:picMkLst>
        </pc:picChg>
        <pc:picChg chg="add mod modCrop">
          <ac:chgData name="Kamali Brooks" userId="c4f7d4aa-f934-418c-aa11-f8bc51a77fd8" providerId="ADAL" clId="{349FEFFB-6F09-4548-B9D5-078B57D9833D}" dt="2025-07-23T00:40:20.469" v="2357" actId="1036"/>
          <ac:picMkLst>
            <pc:docMk/>
            <pc:sldMk cId="1177456563" sldId="275"/>
            <ac:picMk id="10" creationId="{EF2AB9B1-22B9-9AD3-FCF0-EBB27BD07062}"/>
          </ac:picMkLst>
        </pc:picChg>
        <pc:picChg chg="add mod modCrop">
          <ac:chgData name="Kamali Brooks" userId="c4f7d4aa-f934-418c-aa11-f8bc51a77fd8" providerId="ADAL" clId="{349FEFFB-6F09-4548-B9D5-078B57D9833D}" dt="2025-07-23T00:40:14.943" v="2353" actId="1036"/>
          <ac:picMkLst>
            <pc:docMk/>
            <pc:sldMk cId="1177456563" sldId="275"/>
            <ac:picMk id="12" creationId="{4984C91F-9CAC-0E4F-06C9-483DA6CA98F8}"/>
          </ac:picMkLst>
        </pc:picChg>
        <pc:picChg chg="add mod modCrop">
          <ac:chgData name="Kamali Brooks" userId="c4f7d4aa-f934-418c-aa11-f8bc51a77fd8" providerId="ADAL" clId="{349FEFFB-6F09-4548-B9D5-078B57D9833D}" dt="2025-07-23T00:40:14.943" v="2353" actId="1036"/>
          <ac:picMkLst>
            <pc:docMk/>
            <pc:sldMk cId="1177456563" sldId="275"/>
            <ac:picMk id="14" creationId="{84C4FB60-644B-6D6E-3379-8960AA73F713}"/>
          </ac:picMkLst>
        </pc:picChg>
        <pc:picChg chg="add mod modCrop">
          <ac:chgData name="Kamali Brooks" userId="c4f7d4aa-f934-418c-aa11-f8bc51a77fd8" providerId="ADAL" clId="{349FEFFB-6F09-4548-B9D5-078B57D9833D}" dt="2025-07-23T00:40:14.943" v="2353" actId="1036"/>
          <ac:picMkLst>
            <pc:docMk/>
            <pc:sldMk cId="1177456563" sldId="275"/>
            <ac:picMk id="16" creationId="{681CEE39-CC13-B11C-7B05-E1E011181903}"/>
          </ac:picMkLst>
        </pc:picChg>
        <pc:picChg chg="add mod modCrop">
          <ac:chgData name="Kamali Brooks" userId="c4f7d4aa-f934-418c-aa11-f8bc51a77fd8" providerId="ADAL" clId="{349FEFFB-6F09-4548-B9D5-078B57D9833D}" dt="2025-07-23T00:40:14.943" v="2353" actId="1036"/>
          <ac:picMkLst>
            <pc:docMk/>
            <pc:sldMk cId="1177456563" sldId="275"/>
            <ac:picMk id="18" creationId="{6C8D70CB-BC51-78C5-0B90-2E58640FC75C}"/>
          </ac:picMkLst>
        </pc:picChg>
        <pc:picChg chg="add mod modCrop">
          <ac:chgData name="Kamali Brooks" userId="c4f7d4aa-f934-418c-aa11-f8bc51a77fd8" providerId="ADAL" clId="{349FEFFB-6F09-4548-B9D5-078B57D9833D}" dt="2025-07-23T00:41:18.112" v="2371" actId="1037"/>
          <ac:picMkLst>
            <pc:docMk/>
            <pc:sldMk cId="1177456563" sldId="275"/>
            <ac:picMk id="20" creationId="{09738AD5-5CBD-48BD-615F-0069C759396A}"/>
          </ac:picMkLst>
        </pc:picChg>
        <pc:picChg chg="add mod modCrop">
          <ac:chgData name="Kamali Brooks" userId="c4f7d4aa-f934-418c-aa11-f8bc51a77fd8" providerId="ADAL" clId="{349FEFFB-6F09-4548-B9D5-078B57D9833D}" dt="2025-07-23T00:40:49.736" v="2367" actId="1035"/>
          <ac:picMkLst>
            <pc:docMk/>
            <pc:sldMk cId="1177456563" sldId="275"/>
            <ac:picMk id="22" creationId="{48735267-D0E3-86B8-D040-E7A8D5799696}"/>
          </ac:picMkLst>
        </pc:picChg>
      </pc:sldChg>
      <pc:sldChg chg="add del">
        <pc:chgData name="Kamali Brooks" userId="c4f7d4aa-f934-418c-aa11-f8bc51a77fd8" providerId="ADAL" clId="{349FEFFB-6F09-4548-B9D5-078B57D9833D}" dt="2025-07-23T00:38:53.019" v="2335" actId="47"/>
        <pc:sldMkLst>
          <pc:docMk/>
          <pc:sldMk cId="1459736769" sldId="276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image" Target="../media/image6.jpg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image" Target="../media/image6.jpg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2E57CA-2BBD-4B8E-A776-063305523B42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/>
        </a:p>
      </dgm:t>
    </dgm:pt>
    <dgm:pt modelId="{AAAED606-D20D-4460-A9E6-4C4550487FF6}">
      <dgm:prSet/>
      <dgm:spPr/>
      <dgm:t>
        <a:bodyPr/>
        <a:lstStyle/>
        <a:p>
          <a:pPr algn="ctr" rtl="0">
            <a:lnSpc>
              <a:spcPct val="100000"/>
            </a:lnSpc>
          </a:pPr>
          <a:r>
            <a:rPr lang="zh-TW" b="0" i="0" u="none" baseline="0">
              <a:solidFill>
                <a:srgbClr val="293374"/>
              </a:solidFill>
            </a:rPr>
            <a:t>官方「S」標誌，搭配「為夢想投資」標語</a:t>
          </a:r>
        </a:p>
      </dgm:t>
    </dgm:pt>
    <dgm:pt modelId="{8C7B5232-3771-48A4-9D72-D4DC2C13543D}" type="parTrans" cxnId="{719386B3-95F3-4930-A4E3-C103D2DA3C41}">
      <dgm:prSet/>
      <dgm:spPr/>
      <dgm:t>
        <a:bodyPr/>
        <a:lstStyle/>
        <a:p>
          <a:endParaRPr lang="zh-TW"/>
        </a:p>
      </dgm:t>
    </dgm:pt>
    <dgm:pt modelId="{15AC24F3-9657-47C7-A988-2037E23FFCB3}" type="sibTrans" cxnId="{719386B3-95F3-4930-A4E3-C103D2DA3C41}">
      <dgm:prSet/>
      <dgm:spPr/>
      <dgm:t>
        <a:bodyPr/>
        <a:lstStyle/>
        <a:p>
          <a:endParaRPr lang="zh-TW"/>
        </a:p>
      </dgm:t>
    </dgm:pt>
    <dgm:pt modelId="{70AA6ABA-6369-4CF7-B92A-86340FA87084}">
      <dgm:prSet/>
      <dgm:spPr/>
      <dgm:t>
        <a:bodyPr/>
        <a:lstStyle/>
        <a:p>
          <a:pPr algn="ctr" rtl="0">
            <a:lnSpc>
              <a:spcPct val="100000"/>
            </a:lnSpc>
          </a:pPr>
          <a:r>
            <a:rPr lang="zh-TW" b="0" i="0" u="none" baseline="0">
              <a:solidFill>
                <a:srgbClr val="293374"/>
              </a:solidFill>
            </a:rPr>
            <a:t>夢想計畫與以使命為核心的傳訊</a:t>
          </a:r>
        </a:p>
      </dgm:t>
    </dgm:pt>
    <dgm:pt modelId="{5362E416-7DCB-4A80-9A39-5890F7DBF79A}" type="parTrans" cxnId="{8E5E9EA6-0C8F-4E74-A62B-D496C576E5CE}">
      <dgm:prSet/>
      <dgm:spPr/>
      <dgm:t>
        <a:bodyPr/>
        <a:lstStyle/>
        <a:p>
          <a:endParaRPr lang="zh-TW"/>
        </a:p>
      </dgm:t>
    </dgm:pt>
    <dgm:pt modelId="{A1A97B25-EF21-4C67-B269-E59855EC190F}" type="sibTrans" cxnId="{8E5E9EA6-0C8F-4E74-A62B-D496C576E5CE}">
      <dgm:prSet/>
      <dgm:spPr/>
      <dgm:t>
        <a:bodyPr/>
        <a:lstStyle/>
        <a:p>
          <a:endParaRPr lang="zh-TW"/>
        </a:p>
      </dgm:t>
    </dgm:pt>
    <dgm:pt modelId="{EA7E748E-3EB5-4583-964C-AE299788B144}">
      <dgm:prSet/>
      <dgm:spPr/>
      <dgm:t>
        <a:bodyPr/>
        <a:lstStyle/>
        <a:p>
          <a:pPr algn="ctr" rtl="0">
            <a:lnSpc>
              <a:spcPct val="100000"/>
            </a:lnSpc>
          </a:pPr>
          <a:r>
            <a:rPr lang="zh-TW" b="0" i="0" u="none" baseline="0">
              <a:solidFill>
                <a:srgbClr val="293374"/>
              </a:solidFill>
            </a:rPr>
            <a:t>可自訂模板 </a:t>
          </a:r>
        </a:p>
      </dgm:t>
    </dgm:pt>
    <dgm:pt modelId="{DBB250AB-9651-4A62-B0F6-72012D8363D4}" type="parTrans" cxnId="{5B50BFC1-A14F-41EF-A096-F3D775A5FC10}">
      <dgm:prSet/>
      <dgm:spPr/>
      <dgm:t>
        <a:bodyPr/>
        <a:lstStyle/>
        <a:p>
          <a:endParaRPr lang="zh-TW"/>
        </a:p>
      </dgm:t>
    </dgm:pt>
    <dgm:pt modelId="{61053A4F-02D9-494E-8C19-FF5E96AE80CC}" type="sibTrans" cxnId="{5B50BFC1-A14F-41EF-A096-F3D775A5FC10}">
      <dgm:prSet/>
      <dgm:spPr/>
      <dgm:t>
        <a:bodyPr/>
        <a:lstStyle/>
        <a:p>
          <a:endParaRPr lang="zh-TW"/>
        </a:p>
      </dgm:t>
    </dgm:pt>
    <dgm:pt modelId="{79956DD3-F3D7-4443-B68C-60651FB1E01C}">
      <dgm:prSet/>
      <dgm:spPr/>
      <dgm:t>
        <a:bodyPr/>
        <a:lstStyle/>
        <a:p>
          <a:pPr algn="ctr" rtl="0">
            <a:lnSpc>
              <a:spcPct val="100000"/>
            </a:lnSpc>
          </a:pPr>
          <a:r>
            <a:rPr lang="zh-TW" b="0" i="0" u="none" baseline="0">
              <a:solidFill>
                <a:srgbClr val="293374"/>
              </a:solidFill>
            </a:rPr>
            <a:t>品牌字體和色彩調色盤</a:t>
          </a:r>
        </a:p>
      </dgm:t>
    </dgm:pt>
    <dgm:pt modelId="{45BCEAC9-07A7-4C3D-949C-D2BBC410CD01}" type="parTrans" cxnId="{F0DC6217-0B34-4F39-8152-AA2CE237C10C}">
      <dgm:prSet/>
      <dgm:spPr/>
      <dgm:t>
        <a:bodyPr/>
        <a:lstStyle/>
        <a:p>
          <a:endParaRPr lang="zh-TW"/>
        </a:p>
      </dgm:t>
    </dgm:pt>
    <dgm:pt modelId="{35B57492-63B5-42B6-8595-225C09C68C5E}" type="sibTrans" cxnId="{F0DC6217-0B34-4F39-8152-AA2CE237C10C}">
      <dgm:prSet/>
      <dgm:spPr/>
      <dgm:t>
        <a:bodyPr/>
        <a:lstStyle/>
        <a:p>
          <a:endParaRPr lang="zh-TW"/>
        </a:p>
      </dgm:t>
    </dgm:pt>
    <dgm:pt modelId="{68FFA28E-7FAC-4A6B-961F-DFA9E5722D6C}">
      <dgm:prSet/>
      <dgm:spPr/>
      <dgm:t>
        <a:bodyPr/>
        <a:lstStyle/>
        <a:p>
          <a:pPr algn="ctr" rtl="0">
            <a:lnSpc>
              <a:spcPct val="100000"/>
            </a:lnSpc>
          </a:pPr>
          <a:r>
            <a:rPr lang="zh-TW" b="0" i="0" u="none" baseline="0">
              <a:solidFill>
                <a:srgbClr val="293374"/>
              </a:solidFill>
            </a:rPr>
            <a:t>編輯風格指引與資訊傳遞工具包</a:t>
          </a:r>
        </a:p>
      </dgm:t>
    </dgm:pt>
    <dgm:pt modelId="{03601180-A027-4D57-BBF4-2403D5102065}" type="parTrans" cxnId="{7034C057-509D-4307-9D46-1ABC088CCD5D}">
      <dgm:prSet/>
      <dgm:spPr/>
      <dgm:t>
        <a:bodyPr/>
        <a:lstStyle/>
        <a:p>
          <a:endParaRPr lang="zh-TW"/>
        </a:p>
      </dgm:t>
    </dgm:pt>
    <dgm:pt modelId="{F1B86097-B5FB-4457-8FED-3525AA5657B7}" type="sibTrans" cxnId="{7034C057-509D-4307-9D46-1ABC088CCD5D}">
      <dgm:prSet/>
      <dgm:spPr/>
      <dgm:t>
        <a:bodyPr/>
        <a:lstStyle/>
        <a:p>
          <a:endParaRPr lang="zh-TW"/>
        </a:p>
      </dgm:t>
    </dgm:pt>
    <dgm:pt modelId="{CA6A8E5E-2426-4EE9-8CA9-AEFAFF50EEAE}" type="pres">
      <dgm:prSet presAssocID="{4D2E57CA-2BBD-4B8E-A776-063305523B42}" presName="root" presStyleCnt="0">
        <dgm:presLayoutVars>
          <dgm:dir/>
          <dgm:resizeHandles val="exact"/>
        </dgm:presLayoutVars>
      </dgm:prSet>
      <dgm:spPr/>
    </dgm:pt>
    <dgm:pt modelId="{1ED146A5-EC4A-47E0-BFD3-7BB504C98B79}" type="pres">
      <dgm:prSet presAssocID="{AAAED606-D20D-4460-A9E6-4C4550487FF6}" presName="compNode" presStyleCnt="0"/>
      <dgm:spPr/>
    </dgm:pt>
    <dgm:pt modelId="{1D52B107-4061-4F59-90E3-CA9ECB4734A7}" type="pres">
      <dgm:prSet presAssocID="{AAAED606-D20D-4460-A9E6-4C4550487FF6}" presName="iconRect" presStyleLbl="node1" presStyleIdx="0" presStyleCnt="5" custLinFactNeighborY="-3686"/>
      <dgm:spPr>
        <a:prstGeom prst="flowChartConnector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D752AFBC-611F-48B2-9158-6C90762F4593}" type="pres">
      <dgm:prSet presAssocID="{AAAED606-D20D-4460-A9E6-4C4550487FF6}" presName="spaceRect" presStyleCnt="0"/>
      <dgm:spPr/>
    </dgm:pt>
    <dgm:pt modelId="{FEBFD127-54EC-4B1A-A558-367AF17FB7EC}" type="pres">
      <dgm:prSet presAssocID="{AAAED606-D20D-4460-A9E6-4C4550487FF6}" presName="textRect" presStyleLbl="revTx" presStyleIdx="0" presStyleCnt="5">
        <dgm:presLayoutVars>
          <dgm:chMax val="1"/>
          <dgm:chPref val="1"/>
        </dgm:presLayoutVars>
      </dgm:prSet>
      <dgm:spPr/>
    </dgm:pt>
    <dgm:pt modelId="{9BCF638D-794F-4F47-8617-D444C1BC6E1F}" type="pres">
      <dgm:prSet presAssocID="{15AC24F3-9657-47C7-A988-2037E23FFCB3}" presName="sibTrans" presStyleCnt="0"/>
      <dgm:spPr/>
    </dgm:pt>
    <dgm:pt modelId="{02C7F7C3-7ABE-4156-8F61-22F49156A1BD}" type="pres">
      <dgm:prSet presAssocID="{70AA6ABA-6369-4CF7-B92A-86340FA87084}" presName="compNode" presStyleCnt="0"/>
      <dgm:spPr/>
    </dgm:pt>
    <dgm:pt modelId="{0A65535B-F25A-465A-9A43-B073070CCD71}" type="pres">
      <dgm:prSet presAssocID="{70AA6ABA-6369-4CF7-B92A-86340FA87084}" presName="iconRect" presStyleLbl="nod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行銷"/>
        </a:ext>
      </dgm:extLst>
    </dgm:pt>
    <dgm:pt modelId="{E097B1A4-247E-409D-8E2B-0CEAC5317A98}" type="pres">
      <dgm:prSet presAssocID="{70AA6ABA-6369-4CF7-B92A-86340FA87084}" presName="spaceRect" presStyleCnt="0"/>
      <dgm:spPr/>
    </dgm:pt>
    <dgm:pt modelId="{B43FD0E5-E75F-4217-9753-CBAA40604384}" type="pres">
      <dgm:prSet presAssocID="{70AA6ABA-6369-4CF7-B92A-86340FA87084}" presName="textRect" presStyleLbl="revTx" presStyleIdx="1" presStyleCnt="5">
        <dgm:presLayoutVars>
          <dgm:chMax val="1"/>
          <dgm:chPref val="1"/>
        </dgm:presLayoutVars>
      </dgm:prSet>
      <dgm:spPr/>
    </dgm:pt>
    <dgm:pt modelId="{392A7D06-BBDC-4DAB-9DDC-B8BDE4C881B0}" type="pres">
      <dgm:prSet presAssocID="{A1A97B25-EF21-4C67-B269-E59855EC190F}" presName="sibTrans" presStyleCnt="0"/>
      <dgm:spPr/>
    </dgm:pt>
    <dgm:pt modelId="{EA016093-57FB-4507-A5E4-9FBAB3832AE3}" type="pres">
      <dgm:prSet presAssocID="{EA7E748E-3EB5-4583-964C-AE299788B144}" presName="compNode" presStyleCnt="0"/>
      <dgm:spPr/>
    </dgm:pt>
    <dgm:pt modelId="{188086BC-E57D-44F6-B403-9313375F02AC}" type="pres">
      <dgm:prSet presAssocID="{EA7E748E-3EB5-4583-964C-AE299788B144}" presName="iconRect" presStyleLbl="node1" presStyleIdx="2" presStyleCnt="5"/>
      <dgm:spPr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具實心填色的使用者介面使用者經驗"/>
        </a:ext>
      </dgm:extLst>
    </dgm:pt>
    <dgm:pt modelId="{9EBA315B-9867-4ADA-99C3-D19324E0A463}" type="pres">
      <dgm:prSet presAssocID="{EA7E748E-3EB5-4583-964C-AE299788B144}" presName="spaceRect" presStyleCnt="0"/>
      <dgm:spPr/>
    </dgm:pt>
    <dgm:pt modelId="{3F6DE099-80A2-4644-AE11-D2ADB12BF11F}" type="pres">
      <dgm:prSet presAssocID="{EA7E748E-3EB5-4583-964C-AE299788B144}" presName="textRect" presStyleLbl="revTx" presStyleIdx="2" presStyleCnt="5">
        <dgm:presLayoutVars>
          <dgm:chMax val="1"/>
          <dgm:chPref val="1"/>
        </dgm:presLayoutVars>
      </dgm:prSet>
      <dgm:spPr/>
    </dgm:pt>
    <dgm:pt modelId="{3B06EF23-ED97-417B-8BE5-6A0A56C21F48}" type="pres">
      <dgm:prSet presAssocID="{61053A4F-02D9-494E-8C19-FF5E96AE80CC}" presName="sibTrans" presStyleCnt="0"/>
      <dgm:spPr/>
    </dgm:pt>
    <dgm:pt modelId="{FEA60F3F-EC2E-40C6-BAED-6E31F5F94938}" type="pres">
      <dgm:prSet presAssocID="{79956DD3-F3D7-4443-B68C-60651FB1E01C}" presName="compNode" presStyleCnt="0"/>
      <dgm:spPr/>
    </dgm:pt>
    <dgm:pt modelId="{02E01A9F-04AE-4178-BA33-DA9A7B863288}" type="pres">
      <dgm:prSet presAssocID="{79956DD3-F3D7-4443-B68C-60651FB1E01C}" presName="iconRect" presStyleLbl="node1" presStyleIdx="3" presStyleCnt="5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調色盤"/>
        </a:ext>
      </dgm:extLst>
    </dgm:pt>
    <dgm:pt modelId="{17857101-B3B5-44E9-B752-7857CE3D0673}" type="pres">
      <dgm:prSet presAssocID="{79956DD3-F3D7-4443-B68C-60651FB1E01C}" presName="spaceRect" presStyleCnt="0"/>
      <dgm:spPr/>
    </dgm:pt>
    <dgm:pt modelId="{653ED2FF-2D01-47F0-9B47-FCF2851B009B}" type="pres">
      <dgm:prSet presAssocID="{79956DD3-F3D7-4443-B68C-60651FB1E01C}" presName="textRect" presStyleLbl="revTx" presStyleIdx="3" presStyleCnt="5">
        <dgm:presLayoutVars>
          <dgm:chMax val="1"/>
          <dgm:chPref val="1"/>
        </dgm:presLayoutVars>
      </dgm:prSet>
      <dgm:spPr/>
    </dgm:pt>
    <dgm:pt modelId="{6077847F-0019-4800-AD0E-A150EB652397}" type="pres">
      <dgm:prSet presAssocID="{35B57492-63B5-42B6-8595-225C09C68C5E}" presName="sibTrans" presStyleCnt="0"/>
      <dgm:spPr/>
    </dgm:pt>
    <dgm:pt modelId="{7A160301-1F58-4272-9E71-25A814A7C40B}" type="pres">
      <dgm:prSet presAssocID="{68FFA28E-7FAC-4A6B-961F-DFA9E5722D6C}" presName="compNode" presStyleCnt="0"/>
      <dgm:spPr/>
    </dgm:pt>
    <dgm:pt modelId="{C2DE3AB9-71B1-454B-AB2F-38AB9BA24AD1}" type="pres">
      <dgm:prSet presAssocID="{68FFA28E-7FAC-4A6B-961F-DFA9E5722D6C}" presName="iconRect" presStyleLbl="node1" presStyleIdx="4" presStyleCnt="5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聊天"/>
        </a:ext>
      </dgm:extLst>
    </dgm:pt>
    <dgm:pt modelId="{A9457536-5261-423D-A955-11F44F4A5C0D}" type="pres">
      <dgm:prSet presAssocID="{68FFA28E-7FAC-4A6B-961F-DFA9E5722D6C}" presName="spaceRect" presStyleCnt="0"/>
      <dgm:spPr/>
    </dgm:pt>
    <dgm:pt modelId="{1B57EF25-8814-4745-BC5B-08098CB767BE}" type="pres">
      <dgm:prSet presAssocID="{68FFA28E-7FAC-4A6B-961F-DFA9E5722D6C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E2F97C05-ED07-4F65-97EB-E0B65BB4E1AD}" type="presOf" srcId="{AAAED606-D20D-4460-A9E6-4C4550487FF6}" destId="{FEBFD127-54EC-4B1A-A558-367AF17FB7EC}" srcOrd="0" destOrd="0" presId="urn:microsoft.com/office/officeart/2018/2/layout/IconLabelList"/>
    <dgm:cxn modelId="{2B988513-1D70-42D4-AD1D-E3897D6F61E6}" type="presOf" srcId="{70AA6ABA-6369-4CF7-B92A-86340FA87084}" destId="{B43FD0E5-E75F-4217-9753-CBAA40604384}" srcOrd="0" destOrd="0" presId="urn:microsoft.com/office/officeart/2018/2/layout/IconLabelList"/>
    <dgm:cxn modelId="{F0DC6217-0B34-4F39-8152-AA2CE237C10C}" srcId="{4D2E57CA-2BBD-4B8E-A776-063305523B42}" destId="{79956DD3-F3D7-4443-B68C-60651FB1E01C}" srcOrd="3" destOrd="0" parTransId="{45BCEAC9-07A7-4C3D-949C-D2BBC410CD01}" sibTransId="{35B57492-63B5-42B6-8595-225C09C68C5E}"/>
    <dgm:cxn modelId="{1C735E2A-353C-4074-930D-EAB322C819CC}" type="presOf" srcId="{EA7E748E-3EB5-4583-964C-AE299788B144}" destId="{3F6DE099-80A2-4644-AE11-D2ADB12BF11F}" srcOrd="0" destOrd="0" presId="urn:microsoft.com/office/officeart/2018/2/layout/IconLabelList"/>
    <dgm:cxn modelId="{CB10C42E-C063-41DD-996D-92C737032993}" type="presOf" srcId="{79956DD3-F3D7-4443-B68C-60651FB1E01C}" destId="{653ED2FF-2D01-47F0-9B47-FCF2851B009B}" srcOrd="0" destOrd="0" presId="urn:microsoft.com/office/officeart/2018/2/layout/IconLabelList"/>
    <dgm:cxn modelId="{02467945-1349-4471-A716-4CDA000FF3BA}" type="presOf" srcId="{4D2E57CA-2BBD-4B8E-A776-063305523B42}" destId="{CA6A8E5E-2426-4EE9-8CA9-AEFAFF50EEAE}" srcOrd="0" destOrd="0" presId="urn:microsoft.com/office/officeart/2018/2/layout/IconLabelList"/>
    <dgm:cxn modelId="{EE00F24B-453D-4D02-BBBD-00CE07CC4451}" type="presOf" srcId="{68FFA28E-7FAC-4A6B-961F-DFA9E5722D6C}" destId="{1B57EF25-8814-4745-BC5B-08098CB767BE}" srcOrd="0" destOrd="0" presId="urn:microsoft.com/office/officeart/2018/2/layout/IconLabelList"/>
    <dgm:cxn modelId="{7034C057-509D-4307-9D46-1ABC088CCD5D}" srcId="{4D2E57CA-2BBD-4B8E-A776-063305523B42}" destId="{68FFA28E-7FAC-4A6B-961F-DFA9E5722D6C}" srcOrd="4" destOrd="0" parTransId="{03601180-A027-4D57-BBF4-2403D5102065}" sibTransId="{F1B86097-B5FB-4457-8FED-3525AA5657B7}"/>
    <dgm:cxn modelId="{8E5E9EA6-0C8F-4E74-A62B-D496C576E5CE}" srcId="{4D2E57CA-2BBD-4B8E-A776-063305523B42}" destId="{70AA6ABA-6369-4CF7-B92A-86340FA87084}" srcOrd="1" destOrd="0" parTransId="{5362E416-7DCB-4A80-9A39-5890F7DBF79A}" sibTransId="{A1A97B25-EF21-4C67-B269-E59855EC190F}"/>
    <dgm:cxn modelId="{719386B3-95F3-4930-A4E3-C103D2DA3C41}" srcId="{4D2E57CA-2BBD-4B8E-A776-063305523B42}" destId="{AAAED606-D20D-4460-A9E6-4C4550487FF6}" srcOrd="0" destOrd="0" parTransId="{8C7B5232-3771-48A4-9D72-D4DC2C13543D}" sibTransId="{15AC24F3-9657-47C7-A988-2037E23FFCB3}"/>
    <dgm:cxn modelId="{5B50BFC1-A14F-41EF-A096-F3D775A5FC10}" srcId="{4D2E57CA-2BBD-4B8E-A776-063305523B42}" destId="{EA7E748E-3EB5-4583-964C-AE299788B144}" srcOrd="2" destOrd="0" parTransId="{DBB250AB-9651-4A62-B0F6-72012D8363D4}" sibTransId="{61053A4F-02D9-494E-8C19-FF5E96AE80CC}"/>
    <dgm:cxn modelId="{B6B5BC73-1758-4283-9DAF-C2A58DA8CD1B}" type="presParOf" srcId="{CA6A8E5E-2426-4EE9-8CA9-AEFAFF50EEAE}" destId="{1ED146A5-EC4A-47E0-BFD3-7BB504C98B79}" srcOrd="0" destOrd="0" presId="urn:microsoft.com/office/officeart/2018/2/layout/IconLabelList"/>
    <dgm:cxn modelId="{776656BA-7CA8-4599-919B-7DB5C5E8D45B}" type="presParOf" srcId="{1ED146A5-EC4A-47E0-BFD3-7BB504C98B79}" destId="{1D52B107-4061-4F59-90E3-CA9ECB4734A7}" srcOrd="0" destOrd="0" presId="urn:microsoft.com/office/officeart/2018/2/layout/IconLabelList"/>
    <dgm:cxn modelId="{5BB09062-2C1E-4569-882E-602EE4AF7A9A}" type="presParOf" srcId="{1ED146A5-EC4A-47E0-BFD3-7BB504C98B79}" destId="{D752AFBC-611F-48B2-9158-6C90762F4593}" srcOrd="1" destOrd="0" presId="urn:microsoft.com/office/officeart/2018/2/layout/IconLabelList"/>
    <dgm:cxn modelId="{4FC22392-C434-4CBD-BB9C-1F229DDA800B}" type="presParOf" srcId="{1ED146A5-EC4A-47E0-BFD3-7BB504C98B79}" destId="{FEBFD127-54EC-4B1A-A558-367AF17FB7EC}" srcOrd="2" destOrd="0" presId="urn:microsoft.com/office/officeart/2018/2/layout/IconLabelList"/>
    <dgm:cxn modelId="{70425AE1-D899-46E6-AA6B-61EAD6AAFEFE}" type="presParOf" srcId="{CA6A8E5E-2426-4EE9-8CA9-AEFAFF50EEAE}" destId="{9BCF638D-794F-4F47-8617-D444C1BC6E1F}" srcOrd="1" destOrd="0" presId="urn:microsoft.com/office/officeart/2018/2/layout/IconLabelList"/>
    <dgm:cxn modelId="{34D1A243-002E-4B05-9B4C-779E59A2B75D}" type="presParOf" srcId="{CA6A8E5E-2426-4EE9-8CA9-AEFAFF50EEAE}" destId="{02C7F7C3-7ABE-4156-8F61-22F49156A1BD}" srcOrd="2" destOrd="0" presId="urn:microsoft.com/office/officeart/2018/2/layout/IconLabelList"/>
    <dgm:cxn modelId="{77BEBE23-4D17-4B5A-AE8B-D421631F52FA}" type="presParOf" srcId="{02C7F7C3-7ABE-4156-8F61-22F49156A1BD}" destId="{0A65535B-F25A-465A-9A43-B073070CCD71}" srcOrd="0" destOrd="0" presId="urn:microsoft.com/office/officeart/2018/2/layout/IconLabelList"/>
    <dgm:cxn modelId="{7E7AFF8B-08ED-4C45-B132-E5AA468B42D9}" type="presParOf" srcId="{02C7F7C3-7ABE-4156-8F61-22F49156A1BD}" destId="{E097B1A4-247E-409D-8E2B-0CEAC5317A98}" srcOrd="1" destOrd="0" presId="urn:microsoft.com/office/officeart/2018/2/layout/IconLabelList"/>
    <dgm:cxn modelId="{B53BD8BF-79F5-41CD-94AF-04DFABDAA2AA}" type="presParOf" srcId="{02C7F7C3-7ABE-4156-8F61-22F49156A1BD}" destId="{B43FD0E5-E75F-4217-9753-CBAA40604384}" srcOrd="2" destOrd="0" presId="urn:microsoft.com/office/officeart/2018/2/layout/IconLabelList"/>
    <dgm:cxn modelId="{6E9429A8-42C9-4FE5-B885-B417CACEE496}" type="presParOf" srcId="{CA6A8E5E-2426-4EE9-8CA9-AEFAFF50EEAE}" destId="{392A7D06-BBDC-4DAB-9DDC-B8BDE4C881B0}" srcOrd="3" destOrd="0" presId="urn:microsoft.com/office/officeart/2018/2/layout/IconLabelList"/>
    <dgm:cxn modelId="{D0D6EDC2-2DE3-42DE-AFD1-8EA068BD249D}" type="presParOf" srcId="{CA6A8E5E-2426-4EE9-8CA9-AEFAFF50EEAE}" destId="{EA016093-57FB-4507-A5E4-9FBAB3832AE3}" srcOrd="4" destOrd="0" presId="urn:microsoft.com/office/officeart/2018/2/layout/IconLabelList"/>
    <dgm:cxn modelId="{397DF6A4-512B-45EA-A041-4F61E46EAC15}" type="presParOf" srcId="{EA016093-57FB-4507-A5E4-9FBAB3832AE3}" destId="{188086BC-E57D-44F6-B403-9313375F02AC}" srcOrd="0" destOrd="0" presId="urn:microsoft.com/office/officeart/2018/2/layout/IconLabelList"/>
    <dgm:cxn modelId="{6F61D394-E080-40B8-BBA9-B2F7630042D3}" type="presParOf" srcId="{EA016093-57FB-4507-A5E4-9FBAB3832AE3}" destId="{9EBA315B-9867-4ADA-99C3-D19324E0A463}" srcOrd="1" destOrd="0" presId="urn:microsoft.com/office/officeart/2018/2/layout/IconLabelList"/>
    <dgm:cxn modelId="{85381276-33D5-4DF0-9F25-88D1FE8A07F3}" type="presParOf" srcId="{EA016093-57FB-4507-A5E4-9FBAB3832AE3}" destId="{3F6DE099-80A2-4644-AE11-D2ADB12BF11F}" srcOrd="2" destOrd="0" presId="urn:microsoft.com/office/officeart/2018/2/layout/IconLabelList"/>
    <dgm:cxn modelId="{638E4EEF-7D94-4543-9632-74DA32AE3A1C}" type="presParOf" srcId="{CA6A8E5E-2426-4EE9-8CA9-AEFAFF50EEAE}" destId="{3B06EF23-ED97-417B-8BE5-6A0A56C21F48}" srcOrd="5" destOrd="0" presId="urn:microsoft.com/office/officeart/2018/2/layout/IconLabelList"/>
    <dgm:cxn modelId="{50673543-337A-4065-A98F-D94DA9221E89}" type="presParOf" srcId="{CA6A8E5E-2426-4EE9-8CA9-AEFAFF50EEAE}" destId="{FEA60F3F-EC2E-40C6-BAED-6E31F5F94938}" srcOrd="6" destOrd="0" presId="urn:microsoft.com/office/officeart/2018/2/layout/IconLabelList"/>
    <dgm:cxn modelId="{AF610DD7-2FA6-4EC9-A61F-B0E586FD70CC}" type="presParOf" srcId="{FEA60F3F-EC2E-40C6-BAED-6E31F5F94938}" destId="{02E01A9F-04AE-4178-BA33-DA9A7B863288}" srcOrd="0" destOrd="0" presId="urn:microsoft.com/office/officeart/2018/2/layout/IconLabelList"/>
    <dgm:cxn modelId="{9576D253-EE86-4044-A8E0-A051102C6417}" type="presParOf" srcId="{FEA60F3F-EC2E-40C6-BAED-6E31F5F94938}" destId="{17857101-B3B5-44E9-B752-7857CE3D0673}" srcOrd="1" destOrd="0" presId="urn:microsoft.com/office/officeart/2018/2/layout/IconLabelList"/>
    <dgm:cxn modelId="{00D8F739-BC4A-48D6-9870-9C6A2CA63AFF}" type="presParOf" srcId="{FEA60F3F-EC2E-40C6-BAED-6E31F5F94938}" destId="{653ED2FF-2D01-47F0-9B47-FCF2851B009B}" srcOrd="2" destOrd="0" presId="urn:microsoft.com/office/officeart/2018/2/layout/IconLabelList"/>
    <dgm:cxn modelId="{75A268E0-E98F-4F80-AE01-CE83D94576D5}" type="presParOf" srcId="{CA6A8E5E-2426-4EE9-8CA9-AEFAFF50EEAE}" destId="{6077847F-0019-4800-AD0E-A150EB652397}" srcOrd="7" destOrd="0" presId="urn:microsoft.com/office/officeart/2018/2/layout/IconLabelList"/>
    <dgm:cxn modelId="{493228CA-A87D-44BD-8CAF-CAB3449CCC46}" type="presParOf" srcId="{CA6A8E5E-2426-4EE9-8CA9-AEFAFF50EEAE}" destId="{7A160301-1F58-4272-9E71-25A814A7C40B}" srcOrd="8" destOrd="0" presId="urn:microsoft.com/office/officeart/2018/2/layout/IconLabelList"/>
    <dgm:cxn modelId="{4755034A-CB83-4ED3-A0CE-7EE8570104B2}" type="presParOf" srcId="{7A160301-1F58-4272-9E71-25A814A7C40B}" destId="{C2DE3AB9-71B1-454B-AB2F-38AB9BA24AD1}" srcOrd="0" destOrd="0" presId="urn:microsoft.com/office/officeart/2018/2/layout/IconLabelList"/>
    <dgm:cxn modelId="{230316AD-AC7E-4129-893E-82E1EDEA4E7F}" type="presParOf" srcId="{7A160301-1F58-4272-9E71-25A814A7C40B}" destId="{A9457536-5261-423D-A955-11F44F4A5C0D}" srcOrd="1" destOrd="0" presId="urn:microsoft.com/office/officeart/2018/2/layout/IconLabelList"/>
    <dgm:cxn modelId="{7DA3E0EF-F6A5-4637-9F0A-B8B4DE9328B3}" type="presParOf" srcId="{7A160301-1F58-4272-9E71-25A814A7C40B}" destId="{1B57EF25-8814-4745-BC5B-08098CB767B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DAA428-E389-49EC-9653-486D3C44AFA5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/>
        </a:p>
      </dgm:t>
    </dgm:pt>
    <dgm:pt modelId="{D8BDAB39-38BA-45A4-92CC-B1191529D3C4}">
      <dgm:prSet/>
      <dgm:spPr/>
      <dgm:t>
        <a:bodyPr/>
        <a:lstStyle/>
        <a:p>
          <a:pPr algn="ctr" rtl="0"/>
          <a:r>
            <a:rPr lang="zh-TW" b="0" i="0" u="none" baseline="0">
              <a:solidFill>
                <a:srgbClr val="293374"/>
              </a:solidFill>
            </a:rPr>
            <a:t>以教育和賦權婦女與女青年聞名</a:t>
          </a:r>
        </a:p>
      </dgm:t>
    </dgm:pt>
    <dgm:pt modelId="{D8CF4B54-CDAB-414B-A572-C7D1DE6B962D}" type="parTrans" cxnId="{30951FB5-9F16-4627-82F2-AD6A0F834A68}">
      <dgm:prSet/>
      <dgm:spPr/>
      <dgm:t>
        <a:bodyPr/>
        <a:lstStyle/>
        <a:p>
          <a:endParaRPr lang="zh-TW"/>
        </a:p>
      </dgm:t>
    </dgm:pt>
    <dgm:pt modelId="{3EA6D15C-2DBE-4C72-AA22-5F54B93BB0A4}" type="sibTrans" cxnId="{30951FB5-9F16-4627-82F2-AD6A0F834A68}">
      <dgm:prSet/>
      <dgm:spPr/>
      <dgm:t>
        <a:bodyPr/>
        <a:lstStyle/>
        <a:p>
          <a:endParaRPr lang="zh-TW"/>
        </a:p>
      </dgm:t>
    </dgm:pt>
    <dgm:pt modelId="{BD2DC855-BD17-4BB5-8E4D-0A0D9E62E350}">
      <dgm:prSet/>
      <dgm:spPr/>
      <dgm:t>
        <a:bodyPr/>
        <a:lstStyle/>
        <a:p>
          <a:pPr algn="ctr" rtl="0"/>
          <a:r>
            <a:rPr lang="zh-TW" b="0" i="0" u="none" baseline="0">
              <a:solidFill>
                <a:srgbClr val="293374"/>
              </a:solidFill>
            </a:rPr>
            <a:t>建立信任與信譽</a:t>
          </a:r>
        </a:p>
      </dgm:t>
    </dgm:pt>
    <dgm:pt modelId="{28748BEE-BDCC-4AEC-BDBD-74AB414B7EC4}" type="parTrans" cxnId="{CA93786C-9FF6-4453-8C86-F854C169CF41}">
      <dgm:prSet/>
      <dgm:spPr/>
      <dgm:t>
        <a:bodyPr/>
        <a:lstStyle/>
        <a:p>
          <a:endParaRPr lang="zh-TW"/>
        </a:p>
      </dgm:t>
    </dgm:pt>
    <dgm:pt modelId="{68FE76A4-8FBF-42BA-BA31-8C958D63AFD2}" type="sibTrans" cxnId="{CA93786C-9FF6-4453-8C86-F854C169CF41}">
      <dgm:prSet/>
      <dgm:spPr/>
      <dgm:t>
        <a:bodyPr/>
        <a:lstStyle/>
        <a:p>
          <a:endParaRPr lang="zh-TW"/>
        </a:p>
      </dgm:t>
    </dgm:pt>
    <dgm:pt modelId="{56DD92A8-A78B-4E5C-95AB-0115CCB0A0C1}">
      <dgm:prSet/>
      <dgm:spPr/>
      <dgm:t>
        <a:bodyPr/>
        <a:lstStyle/>
        <a:p>
          <a:pPr algn="ctr" rtl="0"/>
          <a:r>
            <a:rPr lang="zh-TW" b="0" i="0" u="none" baseline="0">
              <a:solidFill>
                <a:srgbClr val="293374"/>
              </a:solidFill>
            </a:rPr>
            <a:t>傳達一致的影響故事</a:t>
          </a:r>
        </a:p>
      </dgm:t>
    </dgm:pt>
    <dgm:pt modelId="{119130C5-CF09-43F1-B602-622F39C95038}" type="parTrans" cxnId="{78AA9397-842E-4F4A-9DB8-8225C9526373}">
      <dgm:prSet/>
      <dgm:spPr/>
      <dgm:t>
        <a:bodyPr/>
        <a:lstStyle/>
        <a:p>
          <a:endParaRPr lang="zh-TW"/>
        </a:p>
      </dgm:t>
    </dgm:pt>
    <dgm:pt modelId="{4946BA37-59AC-4158-B0F4-3CB990578D7D}" type="sibTrans" cxnId="{78AA9397-842E-4F4A-9DB8-8225C9526373}">
      <dgm:prSet/>
      <dgm:spPr/>
      <dgm:t>
        <a:bodyPr/>
        <a:lstStyle/>
        <a:p>
          <a:endParaRPr lang="zh-TW"/>
        </a:p>
      </dgm:t>
    </dgm:pt>
    <dgm:pt modelId="{0FD88AE7-8C36-434F-8B62-97D3F95B69FB}">
      <dgm:prSet/>
      <dgm:spPr/>
      <dgm:t>
        <a:bodyPr/>
        <a:lstStyle/>
        <a:p>
          <a:pPr algn="ctr" rtl="0"/>
          <a:r>
            <a:rPr lang="zh-TW" b="0" i="0" u="none" baseline="0">
              <a:solidFill>
                <a:srgbClr val="293374"/>
              </a:solidFill>
            </a:rPr>
            <a:t>提升我們的品牌識別度、支持度與會員人數</a:t>
          </a:r>
        </a:p>
      </dgm:t>
    </dgm:pt>
    <dgm:pt modelId="{7BDE73EE-66E8-4E71-95BE-BB904DAFB0C9}" type="parTrans" cxnId="{B052D4CA-420D-4723-A1CE-A3BEF2E7D008}">
      <dgm:prSet/>
      <dgm:spPr/>
      <dgm:t>
        <a:bodyPr/>
        <a:lstStyle/>
        <a:p>
          <a:endParaRPr lang="zh-TW"/>
        </a:p>
      </dgm:t>
    </dgm:pt>
    <dgm:pt modelId="{D1B304FB-CA2D-435F-9EA9-3E6693F30113}" type="sibTrans" cxnId="{B052D4CA-420D-4723-A1CE-A3BEF2E7D008}">
      <dgm:prSet/>
      <dgm:spPr/>
      <dgm:t>
        <a:bodyPr/>
        <a:lstStyle/>
        <a:p>
          <a:endParaRPr lang="zh-TW"/>
        </a:p>
      </dgm:t>
    </dgm:pt>
    <dgm:pt modelId="{70517B45-230B-45EE-8D83-C0365074AA91}" type="pres">
      <dgm:prSet presAssocID="{DFDAA428-E389-49EC-9653-486D3C44AFA5}" presName="root" presStyleCnt="0">
        <dgm:presLayoutVars>
          <dgm:dir/>
          <dgm:resizeHandles val="exact"/>
        </dgm:presLayoutVars>
      </dgm:prSet>
      <dgm:spPr/>
    </dgm:pt>
    <dgm:pt modelId="{1EEF553B-5805-44A5-AEF1-378CDA0CBD90}" type="pres">
      <dgm:prSet presAssocID="{DFDAA428-E389-49EC-9653-486D3C44AFA5}" presName="container" presStyleCnt="0">
        <dgm:presLayoutVars>
          <dgm:dir/>
          <dgm:resizeHandles val="exact"/>
        </dgm:presLayoutVars>
      </dgm:prSet>
      <dgm:spPr/>
    </dgm:pt>
    <dgm:pt modelId="{0F0E6CC2-953C-4C3E-88EB-127016664667}" type="pres">
      <dgm:prSet presAssocID="{D8BDAB39-38BA-45A4-92CC-B1191529D3C4}" presName="compNode" presStyleCnt="0"/>
      <dgm:spPr/>
    </dgm:pt>
    <dgm:pt modelId="{F017F5AD-0C67-45E6-833B-06C8CAC921CA}" type="pres">
      <dgm:prSet presAssocID="{D8BDAB39-38BA-45A4-92CC-B1191529D3C4}" presName="iconBgRect" presStyleLbl="bgShp" presStyleIdx="0" presStyleCnt="4"/>
      <dgm:spPr/>
    </dgm:pt>
    <dgm:pt modelId="{59040A94-6068-4CFE-8B0B-251ABB25BD1B}" type="pres">
      <dgm:prSet presAssocID="{D8BDAB39-38BA-45A4-92CC-B1191529D3C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女性側臉輪廓 (實心填色)"/>
        </a:ext>
      </dgm:extLst>
    </dgm:pt>
    <dgm:pt modelId="{D649569C-BED2-4239-9BC8-A579262B3414}" type="pres">
      <dgm:prSet presAssocID="{D8BDAB39-38BA-45A4-92CC-B1191529D3C4}" presName="spaceRect" presStyleCnt="0"/>
      <dgm:spPr/>
    </dgm:pt>
    <dgm:pt modelId="{B9583C56-B4C4-4C9E-A75E-95003E534B7F}" type="pres">
      <dgm:prSet presAssocID="{D8BDAB39-38BA-45A4-92CC-B1191529D3C4}" presName="textRect" presStyleLbl="revTx" presStyleIdx="0" presStyleCnt="4">
        <dgm:presLayoutVars>
          <dgm:chMax val="1"/>
          <dgm:chPref val="1"/>
        </dgm:presLayoutVars>
      </dgm:prSet>
      <dgm:spPr/>
    </dgm:pt>
    <dgm:pt modelId="{946BE1CC-09C2-4D74-83F0-3D1EDFC5DAC5}" type="pres">
      <dgm:prSet presAssocID="{3EA6D15C-2DBE-4C72-AA22-5F54B93BB0A4}" presName="sibTrans" presStyleLbl="sibTrans2D1" presStyleIdx="0" presStyleCnt="0"/>
      <dgm:spPr/>
    </dgm:pt>
    <dgm:pt modelId="{1C0A2227-C74D-4BF7-84DC-821E587FE7EC}" type="pres">
      <dgm:prSet presAssocID="{BD2DC855-BD17-4BB5-8E4D-0A0D9E62E350}" presName="compNode" presStyleCnt="0"/>
      <dgm:spPr/>
    </dgm:pt>
    <dgm:pt modelId="{EF08BA00-331C-4B55-BFB0-99A4265FFC80}" type="pres">
      <dgm:prSet presAssocID="{BD2DC855-BD17-4BB5-8E4D-0A0D9E62E350}" presName="iconBgRect" presStyleLbl="bgShp" presStyleIdx="1" presStyleCnt="4"/>
      <dgm:spPr/>
    </dgm:pt>
    <dgm:pt modelId="{B6EE23CB-D3B2-4645-96C9-B2C39CF7211B}" type="pres">
      <dgm:prSet presAssocID="{BD2DC855-BD17-4BB5-8E4D-0A0D9E62E35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握手"/>
        </a:ext>
      </dgm:extLst>
    </dgm:pt>
    <dgm:pt modelId="{0BDEF15A-01B3-4AEF-86FE-86318A201452}" type="pres">
      <dgm:prSet presAssocID="{BD2DC855-BD17-4BB5-8E4D-0A0D9E62E350}" presName="spaceRect" presStyleCnt="0"/>
      <dgm:spPr/>
    </dgm:pt>
    <dgm:pt modelId="{E6B79B34-AB9C-4D55-B88D-A93C6BF6810E}" type="pres">
      <dgm:prSet presAssocID="{BD2DC855-BD17-4BB5-8E4D-0A0D9E62E350}" presName="textRect" presStyleLbl="revTx" presStyleIdx="1" presStyleCnt="4">
        <dgm:presLayoutVars>
          <dgm:chMax val="1"/>
          <dgm:chPref val="1"/>
        </dgm:presLayoutVars>
      </dgm:prSet>
      <dgm:spPr/>
    </dgm:pt>
    <dgm:pt modelId="{830794A9-0EAF-42CD-97EB-07F0AE2D3469}" type="pres">
      <dgm:prSet presAssocID="{68FE76A4-8FBF-42BA-BA31-8C958D63AFD2}" presName="sibTrans" presStyleLbl="sibTrans2D1" presStyleIdx="0" presStyleCnt="0"/>
      <dgm:spPr/>
    </dgm:pt>
    <dgm:pt modelId="{74266556-E7EA-49CA-8840-5A47E7E338A6}" type="pres">
      <dgm:prSet presAssocID="{56DD92A8-A78B-4E5C-95AB-0115CCB0A0C1}" presName="compNode" presStyleCnt="0"/>
      <dgm:spPr/>
    </dgm:pt>
    <dgm:pt modelId="{161D883F-58DB-41EF-BF4A-E7D056D2E3B1}" type="pres">
      <dgm:prSet presAssocID="{56DD92A8-A78B-4E5C-95AB-0115CCB0A0C1}" presName="iconBgRect" presStyleLbl="bgShp" presStyleIdx="2" presStyleCnt="4"/>
      <dgm:spPr/>
    </dgm:pt>
    <dgm:pt modelId="{E65AF973-4920-45D2-8213-7E8F0284CA65}" type="pres">
      <dgm:prSet presAssocID="{56DD92A8-A78B-4E5C-95AB-0115CCB0A0C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故事敘述 (實心填色)"/>
        </a:ext>
      </dgm:extLst>
    </dgm:pt>
    <dgm:pt modelId="{215D7192-4D85-4B7D-98B8-FB1362AA21F3}" type="pres">
      <dgm:prSet presAssocID="{56DD92A8-A78B-4E5C-95AB-0115CCB0A0C1}" presName="spaceRect" presStyleCnt="0"/>
      <dgm:spPr/>
    </dgm:pt>
    <dgm:pt modelId="{6BBF12E4-7CC4-4CB1-A6BB-8017E8B72A2F}" type="pres">
      <dgm:prSet presAssocID="{56DD92A8-A78B-4E5C-95AB-0115CCB0A0C1}" presName="textRect" presStyleLbl="revTx" presStyleIdx="2" presStyleCnt="4">
        <dgm:presLayoutVars>
          <dgm:chMax val="1"/>
          <dgm:chPref val="1"/>
        </dgm:presLayoutVars>
      </dgm:prSet>
      <dgm:spPr/>
    </dgm:pt>
    <dgm:pt modelId="{73F94D59-4CDC-4BB5-B723-72D0AB467D12}" type="pres">
      <dgm:prSet presAssocID="{4946BA37-59AC-4158-B0F4-3CB990578D7D}" presName="sibTrans" presStyleLbl="sibTrans2D1" presStyleIdx="0" presStyleCnt="0"/>
      <dgm:spPr/>
    </dgm:pt>
    <dgm:pt modelId="{60E38252-0690-47A6-941E-B2582A96A00E}" type="pres">
      <dgm:prSet presAssocID="{0FD88AE7-8C36-434F-8B62-97D3F95B69FB}" presName="compNode" presStyleCnt="0"/>
      <dgm:spPr/>
    </dgm:pt>
    <dgm:pt modelId="{73222A55-7095-4E96-8E8C-01F444794CAC}" type="pres">
      <dgm:prSet presAssocID="{0FD88AE7-8C36-434F-8B62-97D3F95B69FB}" presName="iconBgRect" presStyleLbl="bgShp" presStyleIdx="3" presStyleCnt="4"/>
      <dgm:spPr/>
    </dgm:pt>
    <dgm:pt modelId="{12378BE6-E6FB-4CBC-93D8-0CC2DC50F317}" type="pres">
      <dgm:prSet presAssocID="{0FD88AE7-8C36-434F-8B62-97D3F95B69F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一組實心填色的女性圖示"/>
        </a:ext>
      </dgm:extLst>
    </dgm:pt>
    <dgm:pt modelId="{DC7A28ED-343B-4F64-9723-9C41938EBE88}" type="pres">
      <dgm:prSet presAssocID="{0FD88AE7-8C36-434F-8B62-97D3F95B69FB}" presName="spaceRect" presStyleCnt="0"/>
      <dgm:spPr/>
    </dgm:pt>
    <dgm:pt modelId="{CFB09606-5AF2-4432-B2B3-CF9E0CF40C3A}" type="pres">
      <dgm:prSet presAssocID="{0FD88AE7-8C36-434F-8B62-97D3F95B69FB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6E1C500-E819-40FC-87BD-D0D11E60C37E}" type="presOf" srcId="{68FE76A4-8FBF-42BA-BA31-8C958D63AFD2}" destId="{830794A9-0EAF-42CD-97EB-07F0AE2D3469}" srcOrd="0" destOrd="0" presId="urn:microsoft.com/office/officeart/2018/2/layout/IconCircleList"/>
    <dgm:cxn modelId="{9D747B0C-937B-4884-9F43-BFF3389C92BE}" type="presOf" srcId="{D8BDAB39-38BA-45A4-92CC-B1191529D3C4}" destId="{B9583C56-B4C4-4C9E-A75E-95003E534B7F}" srcOrd="0" destOrd="0" presId="urn:microsoft.com/office/officeart/2018/2/layout/IconCircleList"/>
    <dgm:cxn modelId="{DF4A2013-59B1-4589-82FB-8CF49386A609}" type="presOf" srcId="{DFDAA428-E389-49EC-9653-486D3C44AFA5}" destId="{70517B45-230B-45EE-8D83-C0365074AA91}" srcOrd="0" destOrd="0" presId="urn:microsoft.com/office/officeart/2018/2/layout/IconCircleList"/>
    <dgm:cxn modelId="{49292022-8025-495C-ADB5-7635400D7869}" type="presOf" srcId="{4946BA37-59AC-4158-B0F4-3CB990578D7D}" destId="{73F94D59-4CDC-4BB5-B723-72D0AB467D12}" srcOrd="0" destOrd="0" presId="urn:microsoft.com/office/officeart/2018/2/layout/IconCircleList"/>
    <dgm:cxn modelId="{6247B664-521C-4AB2-A1F6-EE6225833973}" type="presOf" srcId="{BD2DC855-BD17-4BB5-8E4D-0A0D9E62E350}" destId="{E6B79B34-AB9C-4D55-B88D-A93C6BF6810E}" srcOrd="0" destOrd="0" presId="urn:microsoft.com/office/officeart/2018/2/layout/IconCircleList"/>
    <dgm:cxn modelId="{CA93786C-9FF6-4453-8C86-F854C169CF41}" srcId="{DFDAA428-E389-49EC-9653-486D3C44AFA5}" destId="{BD2DC855-BD17-4BB5-8E4D-0A0D9E62E350}" srcOrd="1" destOrd="0" parTransId="{28748BEE-BDCC-4AEC-BDBD-74AB414B7EC4}" sibTransId="{68FE76A4-8FBF-42BA-BA31-8C958D63AFD2}"/>
    <dgm:cxn modelId="{78AA9397-842E-4F4A-9DB8-8225C9526373}" srcId="{DFDAA428-E389-49EC-9653-486D3C44AFA5}" destId="{56DD92A8-A78B-4E5C-95AB-0115CCB0A0C1}" srcOrd="2" destOrd="0" parTransId="{119130C5-CF09-43F1-B602-622F39C95038}" sibTransId="{4946BA37-59AC-4158-B0F4-3CB990578D7D}"/>
    <dgm:cxn modelId="{83C2439A-B25E-4EEF-A677-F8220B283104}" type="presOf" srcId="{56DD92A8-A78B-4E5C-95AB-0115CCB0A0C1}" destId="{6BBF12E4-7CC4-4CB1-A6BB-8017E8B72A2F}" srcOrd="0" destOrd="0" presId="urn:microsoft.com/office/officeart/2018/2/layout/IconCircleList"/>
    <dgm:cxn modelId="{F2F3B7A0-80C8-4DF7-8B91-C59B36A1C218}" type="presOf" srcId="{0FD88AE7-8C36-434F-8B62-97D3F95B69FB}" destId="{CFB09606-5AF2-4432-B2B3-CF9E0CF40C3A}" srcOrd="0" destOrd="0" presId="urn:microsoft.com/office/officeart/2018/2/layout/IconCircleList"/>
    <dgm:cxn modelId="{30951FB5-9F16-4627-82F2-AD6A0F834A68}" srcId="{DFDAA428-E389-49EC-9653-486D3C44AFA5}" destId="{D8BDAB39-38BA-45A4-92CC-B1191529D3C4}" srcOrd="0" destOrd="0" parTransId="{D8CF4B54-CDAB-414B-A572-C7D1DE6B962D}" sibTransId="{3EA6D15C-2DBE-4C72-AA22-5F54B93BB0A4}"/>
    <dgm:cxn modelId="{B052D4CA-420D-4723-A1CE-A3BEF2E7D008}" srcId="{DFDAA428-E389-49EC-9653-486D3C44AFA5}" destId="{0FD88AE7-8C36-434F-8B62-97D3F95B69FB}" srcOrd="3" destOrd="0" parTransId="{7BDE73EE-66E8-4E71-95BE-BB904DAFB0C9}" sibTransId="{D1B304FB-CA2D-435F-9EA9-3E6693F30113}"/>
    <dgm:cxn modelId="{3A170CED-DED4-4C86-9246-FAB7067BDA6E}" type="presOf" srcId="{3EA6D15C-2DBE-4C72-AA22-5F54B93BB0A4}" destId="{946BE1CC-09C2-4D74-83F0-3D1EDFC5DAC5}" srcOrd="0" destOrd="0" presId="urn:microsoft.com/office/officeart/2018/2/layout/IconCircleList"/>
    <dgm:cxn modelId="{76F4EE18-7673-4BC2-96E1-B909066ABEE2}" type="presParOf" srcId="{70517B45-230B-45EE-8D83-C0365074AA91}" destId="{1EEF553B-5805-44A5-AEF1-378CDA0CBD90}" srcOrd="0" destOrd="0" presId="urn:microsoft.com/office/officeart/2018/2/layout/IconCircleList"/>
    <dgm:cxn modelId="{AF7AFFD4-75A6-4585-9EB4-B15B07B35438}" type="presParOf" srcId="{1EEF553B-5805-44A5-AEF1-378CDA0CBD90}" destId="{0F0E6CC2-953C-4C3E-88EB-127016664667}" srcOrd="0" destOrd="0" presId="urn:microsoft.com/office/officeart/2018/2/layout/IconCircleList"/>
    <dgm:cxn modelId="{5246D73C-04A3-4E26-A5D5-792627567473}" type="presParOf" srcId="{0F0E6CC2-953C-4C3E-88EB-127016664667}" destId="{F017F5AD-0C67-45E6-833B-06C8CAC921CA}" srcOrd="0" destOrd="0" presId="urn:microsoft.com/office/officeart/2018/2/layout/IconCircleList"/>
    <dgm:cxn modelId="{4D81CB65-DCB1-4FBA-9661-789F5B4377E4}" type="presParOf" srcId="{0F0E6CC2-953C-4C3E-88EB-127016664667}" destId="{59040A94-6068-4CFE-8B0B-251ABB25BD1B}" srcOrd="1" destOrd="0" presId="urn:microsoft.com/office/officeart/2018/2/layout/IconCircleList"/>
    <dgm:cxn modelId="{3F57315F-5750-4D94-A490-A204B9B42645}" type="presParOf" srcId="{0F0E6CC2-953C-4C3E-88EB-127016664667}" destId="{D649569C-BED2-4239-9BC8-A579262B3414}" srcOrd="2" destOrd="0" presId="urn:microsoft.com/office/officeart/2018/2/layout/IconCircleList"/>
    <dgm:cxn modelId="{8091CB99-B491-4769-8AC4-0B5D59E3F3FD}" type="presParOf" srcId="{0F0E6CC2-953C-4C3E-88EB-127016664667}" destId="{B9583C56-B4C4-4C9E-A75E-95003E534B7F}" srcOrd="3" destOrd="0" presId="urn:microsoft.com/office/officeart/2018/2/layout/IconCircleList"/>
    <dgm:cxn modelId="{2C2A2266-819B-4EF4-8FBC-968D857A5077}" type="presParOf" srcId="{1EEF553B-5805-44A5-AEF1-378CDA0CBD90}" destId="{946BE1CC-09C2-4D74-83F0-3D1EDFC5DAC5}" srcOrd="1" destOrd="0" presId="urn:microsoft.com/office/officeart/2018/2/layout/IconCircleList"/>
    <dgm:cxn modelId="{E8D12A13-3EB6-475A-98CD-999052853264}" type="presParOf" srcId="{1EEF553B-5805-44A5-AEF1-378CDA0CBD90}" destId="{1C0A2227-C74D-4BF7-84DC-821E587FE7EC}" srcOrd="2" destOrd="0" presId="urn:microsoft.com/office/officeart/2018/2/layout/IconCircleList"/>
    <dgm:cxn modelId="{81559395-0A55-47CD-9D3A-CF130C13BC46}" type="presParOf" srcId="{1C0A2227-C74D-4BF7-84DC-821E587FE7EC}" destId="{EF08BA00-331C-4B55-BFB0-99A4265FFC80}" srcOrd="0" destOrd="0" presId="urn:microsoft.com/office/officeart/2018/2/layout/IconCircleList"/>
    <dgm:cxn modelId="{DE4FD1D5-3EF4-45DE-9D0C-D9599B824137}" type="presParOf" srcId="{1C0A2227-C74D-4BF7-84DC-821E587FE7EC}" destId="{B6EE23CB-D3B2-4645-96C9-B2C39CF7211B}" srcOrd="1" destOrd="0" presId="urn:microsoft.com/office/officeart/2018/2/layout/IconCircleList"/>
    <dgm:cxn modelId="{454A7DD8-805D-42AF-A034-EE08EBAA13A7}" type="presParOf" srcId="{1C0A2227-C74D-4BF7-84DC-821E587FE7EC}" destId="{0BDEF15A-01B3-4AEF-86FE-86318A201452}" srcOrd="2" destOrd="0" presId="urn:microsoft.com/office/officeart/2018/2/layout/IconCircleList"/>
    <dgm:cxn modelId="{CF1D169A-DA61-46F6-8F2B-EC5AE83B1C72}" type="presParOf" srcId="{1C0A2227-C74D-4BF7-84DC-821E587FE7EC}" destId="{E6B79B34-AB9C-4D55-B88D-A93C6BF6810E}" srcOrd="3" destOrd="0" presId="urn:microsoft.com/office/officeart/2018/2/layout/IconCircleList"/>
    <dgm:cxn modelId="{A2BFBB01-D174-4C7A-9B53-6528E1C0AEC4}" type="presParOf" srcId="{1EEF553B-5805-44A5-AEF1-378CDA0CBD90}" destId="{830794A9-0EAF-42CD-97EB-07F0AE2D3469}" srcOrd="3" destOrd="0" presId="urn:microsoft.com/office/officeart/2018/2/layout/IconCircleList"/>
    <dgm:cxn modelId="{4F7E2F85-3403-4D82-B190-87FD4E05A551}" type="presParOf" srcId="{1EEF553B-5805-44A5-AEF1-378CDA0CBD90}" destId="{74266556-E7EA-49CA-8840-5A47E7E338A6}" srcOrd="4" destOrd="0" presId="urn:microsoft.com/office/officeart/2018/2/layout/IconCircleList"/>
    <dgm:cxn modelId="{AB1E0481-5E96-4621-854B-170FFB7A841E}" type="presParOf" srcId="{74266556-E7EA-49CA-8840-5A47E7E338A6}" destId="{161D883F-58DB-41EF-BF4A-E7D056D2E3B1}" srcOrd="0" destOrd="0" presId="urn:microsoft.com/office/officeart/2018/2/layout/IconCircleList"/>
    <dgm:cxn modelId="{5F22E990-3CBD-4A3E-B767-F7CCEA4F489C}" type="presParOf" srcId="{74266556-E7EA-49CA-8840-5A47E7E338A6}" destId="{E65AF973-4920-45D2-8213-7E8F0284CA65}" srcOrd="1" destOrd="0" presId="urn:microsoft.com/office/officeart/2018/2/layout/IconCircleList"/>
    <dgm:cxn modelId="{05D1291C-B0A6-4152-8088-E9C3A97EBC38}" type="presParOf" srcId="{74266556-E7EA-49CA-8840-5A47E7E338A6}" destId="{215D7192-4D85-4B7D-98B8-FB1362AA21F3}" srcOrd="2" destOrd="0" presId="urn:microsoft.com/office/officeart/2018/2/layout/IconCircleList"/>
    <dgm:cxn modelId="{96F23395-4442-4954-9BAD-B0FB520AE56A}" type="presParOf" srcId="{74266556-E7EA-49CA-8840-5A47E7E338A6}" destId="{6BBF12E4-7CC4-4CB1-A6BB-8017E8B72A2F}" srcOrd="3" destOrd="0" presId="urn:microsoft.com/office/officeart/2018/2/layout/IconCircleList"/>
    <dgm:cxn modelId="{3BAC5675-9F83-4B36-8B47-2D252DD88FA3}" type="presParOf" srcId="{1EEF553B-5805-44A5-AEF1-378CDA0CBD90}" destId="{73F94D59-4CDC-4BB5-B723-72D0AB467D12}" srcOrd="5" destOrd="0" presId="urn:microsoft.com/office/officeart/2018/2/layout/IconCircleList"/>
    <dgm:cxn modelId="{6BE590D0-3498-4AB4-8D2F-D0D6C14CE0EE}" type="presParOf" srcId="{1EEF553B-5805-44A5-AEF1-378CDA0CBD90}" destId="{60E38252-0690-47A6-941E-B2582A96A00E}" srcOrd="6" destOrd="0" presId="urn:microsoft.com/office/officeart/2018/2/layout/IconCircleList"/>
    <dgm:cxn modelId="{1610CA3A-BCCC-43B8-A268-C68A14BC1518}" type="presParOf" srcId="{60E38252-0690-47A6-941E-B2582A96A00E}" destId="{73222A55-7095-4E96-8E8C-01F444794CAC}" srcOrd="0" destOrd="0" presId="urn:microsoft.com/office/officeart/2018/2/layout/IconCircleList"/>
    <dgm:cxn modelId="{5195C007-59DC-4776-9C7C-B02D93D71A79}" type="presParOf" srcId="{60E38252-0690-47A6-941E-B2582A96A00E}" destId="{12378BE6-E6FB-4CBC-93D8-0CC2DC50F317}" srcOrd="1" destOrd="0" presId="urn:microsoft.com/office/officeart/2018/2/layout/IconCircleList"/>
    <dgm:cxn modelId="{472AE318-6B1A-4398-96D3-4CF8F5A6F32C}" type="presParOf" srcId="{60E38252-0690-47A6-941E-B2582A96A00E}" destId="{DC7A28ED-343B-4F64-9723-9C41938EBE88}" srcOrd="2" destOrd="0" presId="urn:microsoft.com/office/officeart/2018/2/layout/IconCircleList"/>
    <dgm:cxn modelId="{F8A7D708-8345-4802-927A-D281138039C2}" type="presParOf" srcId="{60E38252-0690-47A6-941E-B2582A96A00E}" destId="{CFB09606-5AF2-4432-B2B3-CF9E0CF40C3A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52B107-4061-4F59-90E3-CA9ECB4734A7}">
      <dsp:nvSpPr>
        <dsp:cNvPr id="0" name=""/>
        <dsp:cNvSpPr/>
      </dsp:nvSpPr>
      <dsp:spPr>
        <a:xfrm>
          <a:off x="387285" y="621960"/>
          <a:ext cx="628066" cy="628066"/>
        </a:xfrm>
        <a:prstGeom prst="flowChartConnector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BFD127-54EC-4B1A-A558-367AF17FB7EC}">
      <dsp:nvSpPr>
        <dsp:cNvPr id="0" name=""/>
        <dsp:cNvSpPr/>
      </dsp:nvSpPr>
      <dsp:spPr>
        <a:xfrm>
          <a:off x="3467" y="1482657"/>
          <a:ext cx="1395703" cy="55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100" b="0" i="0" u="none" kern="1200" baseline="0">
              <a:solidFill>
                <a:srgbClr val="293374"/>
              </a:solidFill>
            </a:rPr>
            <a:t>官方「</a:t>
          </a:r>
          <a:r>
            <a:rPr lang="en-US" altLang="zh-TW" sz="1100" b="0" i="0" u="none" kern="1200" baseline="0">
              <a:solidFill>
                <a:srgbClr val="293374"/>
              </a:solidFill>
            </a:rPr>
            <a:t>S</a:t>
          </a:r>
          <a:r>
            <a:rPr lang="zh-TW" altLang="en-US" sz="1100" b="0" i="0" u="none" kern="1200" baseline="0">
              <a:solidFill>
                <a:srgbClr val="293374"/>
              </a:solidFill>
            </a:rPr>
            <a:t>」標誌，搭配「為夢想投資」標語</a:t>
          </a:r>
        </a:p>
      </dsp:txBody>
      <dsp:txXfrm>
        <a:off x="3467" y="1482657"/>
        <a:ext cx="1395703" cy="558281"/>
      </dsp:txXfrm>
    </dsp:sp>
    <dsp:sp modelId="{0A65535B-F25A-465A-9A43-B073070CCD71}">
      <dsp:nvSpPr>
        <dsp:cNvPr id="0" name=""/>
        <dsp:cNvSpPr/>
      </dsp:nvSpPr>
      <dsp:spPr>
        <a:xfrm>
          <a:off x="2027237" y="645110"/>
          <a:ext cx="628066" cy="628066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3FD0E5-E75F-4217-9753-CBAA40604384}">
      <dsp:nvSpPr>
        <dsp:cNvPr id="0" name=""/>
        <dsp:cNvSpPr/>
      </dsp:nvSpPr>
      <dsp:spPr>
        <a:xfrm>
          <a:off x="1643418" y="1482657"/>
          <a:ext cx="1395703" cy="55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100" b="0" i="0" u="none" kern="1200" baseline="0">
              <a:solidFill>
                <a:srgbClr val="293374"/>
              </a:solidFill>
            </a:rPr>
            <a:t>夢想計畫與以使命為核心的傳訊</a:t>
          </a:r>
        </a:p>
      </dsp:txBody>
      <dsp:txXfrm>
        <a:off x="1643418" y="1482657"/>
        <a:ext cx="1395703" cy="558281"/>
      </dsp:txXfrm>
    </dsp:sp>
    <dsp:sp modelId="{188086BC-E57D-44F6-B403-9313375F02AC}">
      <dsp:nvSpPr>
        <dsp:cNvPr id="0" name=""/>
        <dsp:cNvSpPr/>
      </dsp:nvSpPr>
      <dsp:spPr>
        <a:xfrm>
          <a:off x="3667188" y="645110"/>
          <a:ext cx="628066" cy="628066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6DE099-80A2-4644-AE11-D2ADB12BF11F}">
      <dsp:nvSpPr>
        <dsp:cNvPr id="0" name=""/>
        <dsp:cNvSpPr/>
      </dsp:nvSpPr>
      <dsp:spPr>
        <a:xfrm>
          <a:off x="3283369" y="1482657"/>
          <a:ext cx="1395703" cy="55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100" b="0" i="0" u="none" kern="1200" baseline="0">
              <a:solidFill>
                <a:srgbClr val="293374"/>
              </a:solidFill>
            </a:rPr>
            <a:t>可自訂模板 </a:t>
          </a:r>
        </a:p>
      </dsp:txBody>
      <dsp:txXfrm>
        <a:off x="3283369" y="1482657"/>
        <a:ext cx="1395703" cy="558281"/>
      </dsp:txXfrm>
    </dsp:sp>
    <dsp:sp modelId="{02E01A9F-04AE-4178-BA33-DA9A7B863288}">
      <dsp:nvSpPr>
        <dsp:cNvPr id="0" name=""/>
        <dsp:cNvSpPr/>
      </dsp:nvSpPr>
      <dsp:spPr>
        <a:xfrm>
          <a:off x="5307139" y="645110"/>
          <a:ext cx="628066" cy="628066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3ED2FF-2D01-47F0-9B47-FCF2851B009B}">
      <dsp:nvSpPr>
        <dsp:cNvPr id="0" name=""/>
        <dsp:cNvSpPr/>
      </dsp:nvSpPr>
      <dsp:spPr>
        <a:xfrm>
          <a:off x="4923321" y="1482657"/>
          <a:ext cx="1395703" cy="55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100" b="0" i="0" u="none" kern="1200" baseline="0">
              <a:solidFill>
                <a:srgbClr val="293374"/>
              </a:solidFill>
            </a:rPr>
            <a:t>品牌字體和色彩調色盤</a:t>
          </a:r>
        </a:p>
      </dsp:txBody>
      <dsp:txXfrm>
        <a:off x="4923321" y="1482657"/>
        <a:ext cx="1395703" cy="558281"/>
      </dsp:txXfrm>
    </dsp:sp>
    <dsp:sp modelId="{C2DE3AB9-71B1-454B-AB2F-38AB9BA24AD1}">
      <dsp:nvSpPr>
        <dsp:cNvPr id="0" name=""/>
        <dsp:cNvSpPr/>
      </dsp:nvSpPr>
      <dsp:spPr>
        <a:xfrm>
          <a:off x="6947090" y="645110"/>
          <a:ext cx="628066" cy="628066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57EF25-8814-4745-BC5B-08098CB767BE}">
      <dsp:nvSpPr>
        <dsp:cNvPr id="0" name=""/>
        <dsp:cNvSpPr/>
      </dsp:nvSpPr>
      <dsp:spPr>
        <a:xfrm>
          <a:off x="6563272" y="1482657"/>
          <a:ext cx="1395703" cy="55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100" b="0" i="0" u="none" kern="1200" baseline="0">
              <a:solidFill>
                <a:srgbClr val="293374"/>
              </a:solidFill>
            </a:rPr>
            <a:t>編輯風格指引與資訊傳遞工具包</a:t>
          </a:r>
        </a:p>
      </dsp:txBody>
      <dsp:txXfrm>
        <a:off x="6563272" y="1482657"/>
        <a:ext cx="1395703" cy="5582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17F5AD-0C67-45E6-833B-06C8CAC921CA}">
      <dsp:nvSpPr>
        <dsp:cNvPr id="0" name=""/>
        <dsp:cNvSpPr/>
      </dsp:nvSpPr>
      <dsp:spPr>
        <a:xfrm>
          <a:off x="163000" y="300799"/>
          <a:ext cx="1010971" cy="101097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040A94-6068-4CFE-8B0B-251ABB25BD1B}">
      <dsp:nvSpPr>
        <dsp:cNvPr id="0" name=""/>
        <dsp:cNvSpPr/>
      </dsp:nvSpPr>
      <dsp:spPr>
        <a:xfrm>
          <a:off x="375304" y="513103"/>
          <a:ext cx="586363" cy="5863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583C56-B4C4-4C9E-A75E-95003E534B7F}">
      <dsp:nvSpPr>
        <dsp:cNvPr id="0" name=""/>
        <dsp:cNvSpPr/>
      </dsp:nvSpPr>
      <dsp:spPr>
        <a:xfrm>
          <a:off x="1390608" y="300799"/>
          <a:ext cx="2383003" cy="1010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0" i="0" u="none" kern="1200" baseline="0">
              <a:solidFill>
                <a:srgbClr val="293374"/>
              </a:solidFill>
            </a:rPr>
            <a:t>以教育和賦權婦女與女青年聞名</a:t>
          </a:r>
        </a:p>
      </dsp:txBody>
      <dsp:txXfrm>
        <a:off x="1390608" y="300799"/>
        <a:ext cx="2383003" cy="1010971"/>
      </dsp:txXfrm>
    </dsp:sp>
    <dsp:sp modelId="{EF08BA00-331C-4B55-BFB0-99A4265FFC80}">
      <dsp:nvSpPr>
        <dsp:cNvPr id="0" name=""/>
        <dsp:cNvSpPr/>
      </dsp:nvSpPr>
      <dsp:spPr>
        <a:xfrm>
          <a:off x="4188831" y="300799"/>
          <a:ext cx="1010971" cy="101097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EE23CB-D3B2-4645-96C9-B2C39CF7211B}">
      <dsp:nvSpPr>
        <dsp:cNvPr id="0" name=""/>
        <dsp:cNvSpPr/>
      </dsp:nvSpPr>
      <dsp:spPr>
        <a:xfrm>
          <a:off x="4401135" y="513103"/>
          <a:ext cx="586363" cy="58636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B79B34-AB9C-4D55-B88D-A93C6BF6810E}">
      <dsp:nvSpPr>
        <dsp:cNvPr id="0" name=""/>
        <dsp:cNvSpPr/>
      </dsp:nvSpPr>
      <dsp:spPr>
        <a:xfrm>
          <a:off x="5416439" y="300799"/>
          <a:ext cx="2383003" cy="1010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0" i="0" u="none" kern="1200" baseline="0">
              <a:solidFill>
                <a:srgbClr val="293374"/>
              </a:solidFill>
            </a:rPr>
            <a:t>建立信任與信譽</a:t>
          </a:r>
        </a:p>
      </dsp:txBody>
      <dsp:txXfrm>
        <a:off x="5416439" y="300799"/>
        <a:ext cx="2383003" cy="1010971"/>
      </dsp:txXfrm>
    </dsp:sp>
    <dsp:sp modelId="{161D883F-58DB-41EF-BF4A-E7D056D2E3B1}">
      <dsp:nvSpPr>
        <dsp:cNvPr id="0" name=""/>
        <dsp:cNvSpPr/>
      </dsp:nvSpPr>
      <dsp:spPr>
        <a:xfrm>
          <a:off x="163000" y="1849121"/>
          <a:ext cx="1010971" cy="101097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5AF973-4920-45D2-8213-7E8F0284CA65}">
      <dsp:nvSpPr>
        <dsp:cNvPr id="0" name=""/>
        <dsp:cNvSpPr/>
      </dsp:nvSpPr>
      <dsp:spPr>
        <a:xfrm>
          <a:off x="375304" y="2061425"/>
          <a:ext cx="586363" cy="58636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BF12E4-7CC4-4CB1-A6BB-8017E8B72A2F}">
      <dsp:nvSpPr>
        <dsp:cNvPr id="0" name=""/>
        <dsp:cNvSpPr/>
      </dsp:nvSpPr>
      <dsp:spPr>
        <a:xfrm>
          <a:off x="1390608" y="1849121"/>
          <a:ext cx="2383003" cy="1010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0" i="0" u="none" kern="1200" baseline="0">
              <a:solidFill>
                <a:srgbClr val="293374"/>
              </a:solidFill>
            </a:rPr>
            <a:t>傳達一致的影響故事</a:t>
          </a:r>
        </a:p>
      </dsp:txBody>
      <dsp:txXfrm>
        <a:off x="1390608" y="1849121"/>
        <a:ext cx="2383003" cy="1010971"/>
      </dsp:txXfrm>
    </dsp:sp>
    <dsp:sp modelId="{73222A55-7095-4E96-8E8C-01F444794CAC}">
      <dsp:nvSpPr>
        <dsp:cNvPr id="0" name=""/>
        <dsp:cNvSpPr/>
      </dsp:nvSpPr>
      <dsp:spPr>
        <a:xfrm>
          <a:off x="4188831" y="1849121"/>
          <a:ext cx="1010971" cy="101097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378BE6-E6FB-4CBC-93D8-0CC2DC50F317}">
      <dsp:nvSpPr>
        <dsp:cNvPr id="0" name=""/>
        <dsp:cNvSpPr/>
      </dsp:nvSpPr>
      <dsp:spPr>
        <a:xfrm>
          <a:off x="4401135" y="2061425"/>
          <a:ext cx="586363" cy="58636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B09606-5AF2-4432-B2B3-CF9E0CF40C3A}">
      <dsp:nvSpPr>
        <dsp:cNvPr id="0" name=""/>
        <dsp:cNvSpPr/>
      </dsp:nvSpPr>
      <dsp:spPr>
        <a:xfrm>
          <a:off x="5416439" y="1849121"/>
          <a:ext cx="2383003" cy="1010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0" i="0" u="none" kern="1200" baseline="0">
              <a:solidFill>
                <a:srgbClr val="293374"/>
              </a:solidFill>
            </a:rPr>
            <a:t>提升我們的品牌識別度、支持度與會員人數</a:t>
          </a:r>
        </a:p>
      </dsp:txBody>
      <dsp:txXfrm>
        <a:off x="5416439" y="1849121"/>
        <a:ext cx="2383003" cy="10109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88A77-B821-B94C-A264-BC91A13B9487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8677C-0B3A-3647-A5FB-212675D49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8678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C06F9-643F-4B4A-82B6-506D7F1851B5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DF9FD-7162-404A-8CD0-A628AF675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8953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大家好，歡迎來到「</a:t>
            </a:r>
            <a:r>
              <a:rPr lang="zh-TW" sz="1200" b="0" i="1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團結一心：打造蘭馨會品牌」。</a:t>
            </a:r>
            <a:r>
              <a:rPr lang="zh-TW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今天，我們將討論一致的品牌識別度如何幫助大家擴大蘭馨會的影響力，並在我們的社區中建立更緊密的連結。</a:t>
            </a:r>
            <a:endParaRPr lang="zh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416571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品牌識別度遠不只是使用正確的標誌。這是為了創造一致的外觀、氛圍和訊息，幫助人們能立即識別我們是誰，以及我們的立場。當分會使用相同的標誌、顏色和重要資訊時，就能建立信任。它也強化了我們的品牌識別度，讓大家知道蘭馨會是一個全球性的力量，而不僅僅是一個地方團體。</a:t>
            </a:r>
          </a:p>
          <a:p>
            <a:endParaRPr lang="zh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2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489848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對於分會來說，保持品牌識別度有許多好處：它能建立公眾信任，讓您的工作展現精緻且專業的形象，並強化您的分會是強大全球運動的一份子。當我們齊心協力並持續展現一致性時，我們就會以最好的方式，變得無法被忽視。</a:t>
            </a:r>
          </a:p>
          <a:p>
            <a:endParaRPr lang="zh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3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126924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除了標誌之外，SIA 也提供品牌識別度、品牌資訊、字體和色彩搭配等相關指導。全面保持一致，有助於所有材料，從傳單到社群媒體圖像，展現一致性，並能立即被辨識為蘭馨會。</a:t>
            </a:r>
          </a:p>
          <a:p>
            <a:endParaRPr 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4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741805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7AAC1-A6B8-E5D9-39C9-C177AD208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1535FF-57E2-5C26-B1C2-F69EA61078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EB8C0E-0C54-B27C-46CE-9B02EDDF40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字體和色彩已內建在我們的可下載範本中，不過如果您正在創建新內容，也可以在網站的品牌識別度專區找到完整的色彩組合、品牌重要資訊以及指引。</a:t>
            </a:r>
          </a:p>
          <a:p>
            <a:endParaRPr lang="zh-TW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E83ED-D66F-4420-0FEB-8C8048286A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5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4023900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有時您的分會可能會在不知不覺中偏離品牌識別度。如果您的橫幅、網站或社群媒體上仍然出現舊的《婦女良友》標語或 SI 標誌，那麼是時候進行更新了。創建新的或自訂的標誌雖然看似有創意，但可能會讓我們的受眾感到困惑，並削弱我們統一的品牌識別度。如果不能明確地與我們的使命或夢想計畫連結，即使是精彩的活動或故事也會失去影響力。當素材使用不同的風格、顏色或色調時，會產生不一致的外觀，無法展現我們組織的堅實實力。</a:t>
            </a:r>
            <a:endParaRPr lang="zh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6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045610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請記住：如果 1,100 個分會各自為政，就不可能打造出全球品牌識別度！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7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4031670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讓我們來進行一個簡單的小活動。想想您的分會最近分享過的傳單、社群媒體貼文或電子報。您可以在手機上打開來看，或者在腦海中想像它。</a:t>
            </a:r>
            <a:br>
              <a:rPr lang="zh-TW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 rtl="0"/>
            <a:r>
              <a:rPr lang="zh-TW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現在，請花點時間寫下來，或拍張照片，記錄我們的「是否有維持品牌一致性」。檢查清單。這五個簡單的問題有助於在與公眾分享前，確保您的內容與目標一致。您所想到的內容是否傳達出合適的氛圍？ </a:t>
            </a:r>
            <a:br>
              <a:rPr lang="zh-TW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zh-TW" sz="1200" b="0" i="0" u="none" baseline="0">
                <a:latin typeface="+mn-lt"/>
                <a:ea typeface="+mn-lt"/>
                <a:cs typeface="+mn-lt"/>
              </a:rPr>
              <a:t>我們現在是否使用現行的「S」標誌搭配「為夢想投資」？</a:t>
            </a:r>
            <a:br>
              <a:rPr lang="zh-TW" sz="1200">
                <a:latin typeface="+mn-lt"/>
              </a:rPr>
            </a:br>
            <a:endParaRPr lang="zh-TW" sz="1200" dirty="0"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zh-TW" sz="1200" b="0" i="0" u="none" baseline="0">
                <a:latin typeface="+mn-lt"/>
                <a:ea typeface="+mn-lt"/>
                <a:cs typeface="+mn-lt"/>
              </a:rPr>
              <a:t>我們的內容是否提及我們的使命或夢想計畫？</a:t>
            </a: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endParaRPr lang="zh-TW" sz="1200" dirty="0"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zh-TW" sz="1200" b="0" i="0" u="none" baseline="0">
                <a:latin typeface="+mn-lt"/>
                <a:ea typeface="+mn-lt"/>
                <a:cs typeface="+mn-lt"/>
              </a:rPr>
              <a:t>語氣是否清晰、充滿希望，並與 SIA 重要資訊一致？</a:t>
            </a: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endParaRPr lang="zh-TW" sz="1200" dirty="0"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zh-TW" sz="1200" b="0" i="0" u="none" baseline="0">
                <a:latin typeface="+mn-lt"/>
                <a:ea typeface="+mn-lt"/>
                <a:cs typeface="+mn-lt"/>
              </a:rPr>
              <a:t>我們是否使用正確的字體、色彩和範本？</a:t>
            </a: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endParaRPr lang="zh-TW" sz="1200" dirty="0"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zh-TW" sz="1200" b="0" i="0" u="none" baseline="0">
                <a:latin typeface="+mn-lt"/>
                <a:ea typeface="+mn-lt"/>
                <a:cs typeface="+mn-lt"/>
              </a:rPr>
              <a:t>人們能輕易看出這是來自蘭馨會的嗎？</a:t>
            </a:r>
          </a:p>
          <a:p>
            <a:endParaRPr 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 rtl="0"/>
            <a:r>
              <a:rPr lang="zh-TW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[請暫停片刻，讓與會者可以記錄或拍照。]</a:t>
            </a:r>
          </a:p>
          <a:p>
            <a:endParaRPr 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 rtl="0"/>
            <a:r>
              <a:rPr lang="zh-TW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請全年將此清單搭配您分會的資料使用。這是一種讓我們的重要資訊保持一致且具影響力的簡單方法。</a:t>
            </a:r>
          </a:p>
          <a:p>
            <a:endParaRPr lang="zh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8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139833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16064-FC46-C4EB-B878-CE3E7F9D1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CFA23B-187D-FF75-7525-65D52FA553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7A37AE-069F-B41D-9C9D-4C43AF6655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有沒有人願意分享所屬分會在品牌識別度方面做得特別好的事情？或者所屬分會有哪些地方可以根據檢查清單加以改進？</a:t>
            </a:r>
          </a:p>
          <a:p>
            <a:pPr algn="l" rtl="0"/>
            <a:br>
              <a:rPr lang="zh-TW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zh-TW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[請收集 1–2 個回應。]</a:t>
            </a:r>
          </a:p>
          <a:p>
            <a:endParaRPr 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 rtl="0"/>
            <a:r>
              <a:rPr lang="zh-TW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很好！謝謝您的分享。即使是微小的改進——例如更新標誌或讓傳單與使命相符，也能帶來顯著的影響。</a:t>
            </a:r>
          </a:p>
          <a:p>
            <a:endParaRPr lang="zh-TW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FB45B-B29E-D8CD-EDC2-6F99B6FC08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9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254872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簡而言之：品牌識別度有助於讓我們的在地努力，以身為為更大團體的一份子發光發熱。它建立信任、激發行動，並讓蘭馨會以我們的理念廣為人知——成為婦女與女青年教育與賦權的推動者。</a:t>
            </a:r>
          </a:p>
          <a:p>
            <a:endParaRPr lang="zh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10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2868974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那麼，您接下來可以做些什麼來強化我們的品牌識別度呢？請前往 SIA 網站的品牌識別度專區下載品牌工具。在分享宣傳資料之前，請使用品牌識別度檢查清單。鼓勵您的分會進行任何必要的更新，如需支援，請隨時與我們聯絡。</a:t>
            </a:r>
            <a:endParaRPr lang="zh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11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7539544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非常感謝您在這裡。我們網站「品牌識別度」區塊的連結已顯示在螢幕上，讓您隨時探索更多工具。 </a:t>
            </a:r>
          </a:p>
          <a:p>
            <a:endParaRPr 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 rtl="0"/>
            <a:r>
              <a:rPr lang="zh-TW" sz="1200" b="0" i="0" u="non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您對品牌識別度的承諾，有助於讓蘭馨會更強大、更具品牌識別度，也更具影響力。讓我們繼續向全世界展示我們攜手能做到的事吧！</a:t>
            </a:r>
          </a:p>
          <a:p>
            <a:endParaRPr lang="zh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3E5DF9FD-7162-404A-8CD0-A628AF675F7F}" type="slidenum">
              <a:rPr/>
              <a:t>12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688277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8028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9144000" cy="823196"/>
          </a:xfrm>
          <a:prstGeom prst="rect">
            <a:avLst/>
          </a:prstGeom>
          <a:solidFill>
            <a:srgbClr val="293374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93374"/>
              </a:solidFill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80074" y="1052190"/>
            <a:ext cx="8136710" cy="37222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1pPr>
            <a:lvl2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2pPr>
            <a:lvl3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3pPr>
            <a:lvl4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4pPr>
            <a:lvl5pPr>
              <a:defRPr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1893"/>
            <a:ext cx="8229600" cy="632178"/>
          </a:xfrm>
          <a:prstGeom prst="rect">
            <a:avLst/>
          </a:prstGeom>
        </p:spPr>
        <p:txBody>
          <a:bodyPr vert="horz"/>
          <a:lstStyle>
            <a:lvl1pPr algn="ctr">
              <a:defRPr sz="3600" b="0">
                <a:solidFill>
                  <a:srgbClr val="FFFFFF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9408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60586" y="1086273"/>
            <a:ext cx="2837658" cy="3337640"/>
          </a:xfrm>
          <a:prstGeom prst="rect">
            <a:avLst/>
          </a:prstGeom>
          <a:solidFill>
            <a:srgbClr val="428A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" y="0"/>
            <a:ext cx="9144000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60589" y="105841"/>
            <a:ext cx="8528652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4785780"/>
            <a:ext cx="9144000" cy="385732"/>
          </a:xfrm>
          <a:prstGeom prst="rect">
            <a:avLst/>
          </a:prstGeom>
          <a:solidFill>
            <a:srgbClr val="BB4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402055" y="1086273"/>
            <a:ext cx="5377439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1"/>
          </p:nvPr>
        </p:nvSpPr>
        <p:spPr>
          <a:xfrm>
            <a:off x="486008" y="1199513"/>
            <a:ext cx="2571138" cy="306934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600">
                <a:solidFill>
                  <a:srgbClr val="FFFFFF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2pPr>
            <a:lvl3pPr marL="9144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3pPr>
            <a:lvl4pPr marL="13716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4pPr>
            <a:lvl5pPr marL="1828800" indent="0">
              <a:buNone/>
              <a:defRPr sz="2600">
                <a:solidFill>
                  <a:srgbClr val="FFFFFF"/>
                </a:solidFill>
                <a:latin typeface="Calibri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9081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ackground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0C564-9582-754D-BF52-11F0CBE8A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74862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4917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33790" y="1"/>
            <a:ext cx="9177789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60588" y="105841"/>
            <a:ext cx="8783413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90600" y="1172767"/>
            <a:ext cx="7437438" cy="30146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3600">
                <a:solidFill>
                  <a:schemeClr val="tx1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7CCABA71-9C42-A34C-AD15-8C4F7EDF54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2533" y="3724843"/>
            <a:ext cx="786857" cy="117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212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0"/>
          <p:cNvSpPr>
            <a:spLocks noGrp="1"/>
          </p:cNvSpPr>
          <p:nvPr>
            <p:ph sz="quarter" idx="2"/>
          </p:nvPr>
        </p:nvSpPr>
        <p:spPr>
          <a:xfrm>
            <a:off x="550533" y="1245582"/>
            <a:ext cx="7962443" cy="31608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" y="0"/>
            <a:ext cx="9143999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Title 13"/>
          <p:cNvSpPr>
            <a:spLocks noGrp="1"/>
          </p:cNvSpPr>
          <p:nvPr>
            <p:ph type="title"/>
          </p:nvPr>
        </p:nvSpPr>
        <p:spPr>
          <a:xfrm>
            <a:off x="360588" y="105841"/>
            <a:ext cx="8783413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ctr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4785780"/>
            <a:ext cx="9144000" cy="385732"/>
          </a:xfrm>
          <a:prstGeom prst="rect">
            <a:avLst/>
          </a:prstGeom>
          <a:solidFill>
            <a:srgbClr val="BB4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6964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0"/>
          <p:cNvSpPr>
            <a:spLocks noGrp="1"/>
          </p:cNvSpPr>
          <p:nvPr>
            <p:ph sz="quarter" idx="2"/>
          </p:nvPr>
        </p:nvSpPr>
        <p:spPr>
          <a:xfrm>
            <a:off x="550533" y="1245582"/>
            <a:ext cx="7962443" cy="2686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1pPr>
            <a:lvl2pPr marL="4572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2pPr>
            <a:lvl3pPr marL="9144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3pPr>
            <a:lvl4pPr marL="13716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4pPr>
            <a:lvl5pPr marL="1828800" indent="0">
              <a:buNone/>
              <a:defRPr sz="2800">
                <a:solidFill>
                  <a:srgbClr val="000000"/>
                </a:solidFill>
                <a:latin typeface="Corbel" panose="020B0503020204020204" pitchFamily="34" charset="0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1"/>
            <a:ext cx="9144000" cy="811172"/>
          </a:xfrm>
          <a:prstGeom prst="rect">
            <a:avLst/>
          </a:prstGeom>
          <a:solidFill>
            <a:srgbClr val="293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11" name="Title 13"/>
          <p:cNvSpPr>
            <a:spLocks noGrp="1"/>
          </p:cNvSpPr>
          <p:nvPr>
            <p:ph type="title"/>
          </p:nvPr>
        </p:nvSpPr>
        <p:spPr>
          <a:xfrm>
            <a:off x="360589" y="105841"/>
            <a:ext cx="8434586" cy="61151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Effra" panose="020B0603020203020204" pitchFamily="34" charset="77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827637-9DAB-BE46-8DC2-D992AD27F262}"/>
              </a:ext>
            </a:extLst>
          </p:cNvPr>
          <p:cNvSpPr/>
          <p:nvPr userDrawn="1"/>
        </p:nvSpPr>
        <p:spPr>
          <a:xfrm>
            <a:off x="0" y="4785780"/>
            <a:ext cx="9144000" cy="385732"/>
          </a:xfrm>
          <a:prstGeom prst="rect">
            <a:avLst/>
          </a:prstGeom>
          <a:solidFill>
            <a:srgbClr val="BB4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05D65756-2B6C-9541-9985-F2DFB4E41C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30436" y="3749518"/>
            <a:ext cx="786857" cy="117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501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6253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99" r:id="rId2"/>
    <p:sldLayoutId id="2147483697" r:id="rId3"/>
    <p:sldLayoutId id="2147483702" r:id="rId4"/>
    <p:sldLayoutId id="2147483700" r:id="rId5"/>
    <p:sldLayoutId id="2147483698" r:id="rId6"/>
    <p:sldLayoutId id="2147483701" r:id="rId7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" y="1479"/>
            <a:ext cx="9143998" cy="782132"/>
          </a:xfrm>
          <a:prstGeom prst="rect">
            <a:avLst/>
          </a:prstGeom>
          <a:solidFill>
            <a:srgbClr val="293374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zh-TW">
              <a:solidFill>
                <a:srgbClr val="58144D"/>
              </a:solidFill>
            </a:endParaRPr>
          </a:p>
        </p:txBody>
      </p:sp>
      <p:sp>
        <p:nvSpPr>
          <p:cNvPr id="20" name="Footer Placeholder 2"/>
          <p:cNvSpPr txBox="1">
            <a:spLocks/>
          </p:cNvSpPr>
          <p:nvPr/>
        </p:nvSpPr>
        <p:spPr>
          <a:xfrm>
            <a:off x="0" y="180041"/>
            <a:ext cx="9144000" cy="425008"/>
          </a:xfrm>
          <a:prstGeom prst="rect">
            <a:avLst/>
          </a:prstGeom>
        </p:spPr>
        <p:txBody>
          <a:bodyPr vert="horz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2000" b="0" i="0" u="none" spc="300" baseline="0">
                <a:latin typeface="Corbel" panose="020B0503020204020204" pitchFamily="34" charset="0"/>
                <a:cs typeface="Calibri"/>
              </a:rPr>
              <a:t>國際蘭馨交流協會美洲聯盟®</a:t>
            </a: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" y="4715733"/>
            <a:ext cx="9159676" cy="459854"/>
          </a:xfrm>
          <a:prstGeom prst="rect">
            <a:avLst/>
          </a:prstGeom>
          <a:solidFill>
            <a:srgbClr val="BB4076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zh-TW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92170" y="1910789"/>
            <a:ext cx="44615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90000"/>
              </a:lnSpc>
            </a:pPr>
            <a:r>
              <a:rPr lang="zh-TW" sz="4000" b="1" i="0" u="none" baseline="0" dirty="0">
                <a:solidFill>
                  <a:srgbClr val="428AC9"/>
                </a:solidFill>
                <a:latin typeface="+mj-lt"/>
                <a:cs typeface="Tw Cen MT"/>
              </a:rPr>
              <a:t>團結一心 </a:t>
            </a:r>
            <a:br>
              <a:rPr lang="zh-TW" sz="4000" b="1" dirty="0">
                <a:solidFill>
                  <a:srgbClr val="428AC9"/>
                </a:solidFill>
                <a:latin typeface="+mj-lt"/>
                <a:cs typeface="Tw Cen MT"/>
              </a:rPr>
            </a:br>
            <a:endParaRPr lang="zh-TW" sz="4000" b="1" dirty="0">
              <a:solidFill>
                <a:srgbClr val="428AC9"/>
              </a:solidFill>
              <a:latin typeface="+mj-lt"/>
              <a:cs typeface="Tw Cen M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EDCED1-01A3-5648-B7CD-AB6374511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228" y="2714696"/>
            <a:ext cx="2310363" cy="49355"/>
          </a:xfrm>
          <a:prstGeom prst="rect">
            <a:avLst/>
          </a:prstGeom>
        </p:spPr>
      </p:pic>
      <p:pic>
        <p:nvPicPr>
          <p:cNvPr id="7" name="Picture 6" descr="背景圖案&#10;&#10;描述自動生成">
            <a:extLst>
              <a:ext uri="{FF2B5EF4-FFF2-40B4-BE49-F238E27FC236}">
                <a16:creationId xmlns:a16="http://schemas.microsoft.com/office/drawing/2014/main" id="{C705C4EE-4A47-B149-99A4-3B0613D315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1013"/>
          <a:stretch/>
        </p:blipFill>
        <p:spPr>
          <a:xfrm rot="10800000">
            <a:off x="-1" y="783611"/>
            <a:ext cx="4083803" cy="3932122"/>
          </a:xfrm>
          <a:prstGeom prst="rect">
            <a:avLst/>
          </a:prstGeom>
        </p:spPr>
      </p:pic>
      <p:pic>
        <p:nvPicPr>
          <p:cNvPr id="14" name="Picture 13" descr="標誌&#10;&#10;描述自動生成">
            <a:extLst>
              <a:ext uri="{FF2B5EF4-FFF2-40B4-BE49-F238E27FC236}">
                <a16:creationId xmlns:a16="http://schemas.microsoft.com/office/drawing/2014/main" id="{EB7856D0-3E6F-1A4C-A3F6-BF83EA09E9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675" y="1448965"/>
            <a:ext cx="3098451" cy="24787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021DC1-E46E-3757-DBDD-9D5A7D1065FD}"/>
              </a:ext>
            </a:extLst>
          </p:cNvPr>
          <p:cNvSpPr txBox="1"/>
          <p:nvPr/>
        </p:nvSpPr>
        <p:spPr>
          <a:xfrm>
            <a:off x="4792170" y="2811853"/>
            <a:ext cx="446155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90000"/>
              </a:lnSpc>
            </a:pPr>
            <a:r>
              <a:rPr lang="zh-TW" sz="3200" b="0" i="0" u="none" baseline="0">
                <a:solidFill>
                  <a:srgbClr val="428AC9"/>
                </a:solidFill>
                <a:cs typeface="Tw Cen MT"/>
              </a:rPr>
              <a:t>打造</a:t>
            </a:r>
            <a:br>
              <a:rPr lang="zh-TW" sz="3200">
                <a:solidFill>
                  <a:srgbClr val="428AC9"/>
                </a:solidFill>
                <a:cs typeface="Tw Cen MT"/>
              </a:rPr>
            </a:br>
            <a:r>
              <a:rPr lang="zh-TW" sz="3200" b="0" i="0" u="none" baseline="0">
                <a:solidFill>
                  <a:srgbClr val="428AC9"/>
                </a:solidFill>
                <a:cs typeface="Tw Cen MT"/>
              </a:rPr>
              <a:t>蘭馨會品牌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26EDE5D3-57B8-9A3D-655F-799ED4D72102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1400" b="0" i="0" u="none" spc="300" baseline="0">
                <a:latin typeface="+mj-lt"/>
                <a:cs typeface="Calibri"/>
              </a:rPr>
              <a:t>SIA | 2025 年秋季</a:t>
            </a:r>
            <a:endParaRPr lang="zh-TW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564306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590550" y="1907454"/>
            <a:ext cx="7962900" cy="3160712"/>
          </a:xfrm>
          <a:prstGeom prst="rect">
            <a:avLst/>
          </a:prstGeom>
        </p:spPr>
        <p:txBody>
          <a:bodyPr/>
          <a:lstStyle/>
          <a:p>
            <a:pPr marL="0" indent="0" algn="ctr" rtl="0">
              <a:buNone/>
            </a:pPr>
            <a:r>
              <a:rPr lang="zh-TW" b="1" i="1" u="none" baseline="0">
                <a:solidFill>
                  <a:schemeClr val="bg1"/>
                </a:solidFill>
              </a:rPr>
              <a:t>品牌不僅僅是一個標誌——它更是人們識別、信任並與您建立連結的方式。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F71F9F11-4F64-B96E-9915-3E198251CEFD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1400" b="0" i="0" u="none" spc="300" baseline="0">
                <a:latin typeface="+mj-lt"/>
                <a:cs typeface="Calibri"/>
              </a:rPr>
              <a:t>SIA | 2025 年秋季 | </a:t>
            </a:r>
            <a:r>
              <a:rPr lang="zh-TW" sz="1400" b="0" i="0" u="none" baseline="0">
                <a:latin typeface="+mj-lt"/>
                <a:cs typeface="Calibri"/>
              </a:rPr>
              <a:t>團結一心</a:t>
            </a: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64223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50FA3B-8A27-A83A-EDC9-F7A4474E61A4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zh-TW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建立信任與品牌識別度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zh-TW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展現我們是更大團體的一份子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zh-TW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有助於吸引會員、捐贈者和合作夥伴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zh-TW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讓我們的影響力變得可見且易於分享</a:t>
            </a:r>
          </a:p>
          <a:p>
            <a:endParaRPr lang="zh-TW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289A97-CCCA-258F-E091-583C94AAD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zh-TW" b="0" i="0" u="none" baseline="0">
                <a:latin typeface="+mj-lt"/>
                <a:ea typeface="+mj-lt"/>
                <a:cs typeface="+mj-lt"/>
              </a:rPr>
              <a:t>為什麼這對分會很重要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DA39520B-3977-4A4F-8AF3-149499756909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1400" b="0" i="0" u="none" spc="300" baseline="0">
                <a:solidFill>
                  <a:srgbClr val="BB4076"/>
                </a:solidFill>
                <a:latin typeface="Corbel" panose="020B0503020204020204" pitchFamily="34" charset="0"/>
                <a:cs typeface="Calibri"/>
              </a:rPr>
              <a:t>SIA | 2025年秋季 | </a:t>
            </a:r>
            <a:r>
              <a:rPr lang="zh-TW" sz="1400" b="0" i="0" u="none" baseline="0">
                <a:solidFill>
                  <a:srgbClr val="BB4076"/>
                </a:solidFill>
                <a:latin typeface="Corbel" panose="020B0503020204020204" pitchFamily="34" charset="0"/>
                <a:cs typeface="Calibri"/>
              </a:rPr>
              <a:t>簡報標題</a:t>
            </a: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A04562B4-5FEC-313C-842E-6BAA70A1AC8F}"/>
              </a:ext>
            </a:extLst>
          </p:cNvPr>
          <p:cNvSpPr txBox="1">
            <a:spLocks/>
          </p:cNvSpPr>
          <p:nvPr/>
        </p:nvSpPr>
        <p:spPr>
          <a:xfrm>
            <a:off x="152400" y="4838688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1400" b="0" i="0" u="none" spc="300" baseline="0">
                <a:latin typeface="+mj-lt"/>
                <a:cs typeface="Calibri"/>
              </a:rPr>
              <a:t>SIA | 2025 年秋季 | </a:t>
            </a:r>
            <a:r>
              <a:rPr lang="zh-TW" sz="1400" b="0" i="0" u="none" baseline="0">
                <a:latin typeface="+mj-lt"/>
                <a:cs typeface="Calibri"/>
              </a:rPr>
              <a:t>團結一心</a:t>
            </a: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3004586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F3880C-EC3F-68F8-2656-738DFC9BA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589" y="105841"/>
            <a:ext cx="8434586" cy="611516"/>
          </a:xfrm>
        </p:spPr>
        <p:txBody>
          <a:bodyPr>
            <a:normAutofit/>
          </a:bodyPr>
          <a:lstStyle/>
          <a:p>
            <a:pPr algn="l" rtl="0">
              <a:lnSpc>
                <a:spcPct val="90000"/>
              </a:lnSpc>
            </a:pPr>
            <a:r>
              <a:rPr lang="zh-TW" sz="3700" b="0" i="0" u="none" baseline="0">
                <a:latin typeface="+mj-lt"/>
                <a:ea typeface="+mj-lt"/>
                <a:cs typeface="+mj-lt"/>
              </a:rPr>
              <a:t>SIA 品牌資產</a:t>
            </a:r>
          </a:p>
        </p:txBody>
      </p:sp>
      <p:graphicFrame>
        <p:nvGraphicFramePr>
          <p:cNvPr id="9" name="Content Placeholder 1">
            <a:extLst>
              <a:ext uri="{FF2B5EF4-FFF2-40B4-BE49-F238E27FC236}">
                <a16:creationId xmlns:a16="http://schemas.microsoft.com/office/drawing/2014/main" id="{2DFCF4EE-235E-4C33-74AD-748AAA10DC04}"/>
              </a:ext>
            </a:extLst>
          </p:cNvPr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290431844"/>
              </p:ext>
            </p:extLst>
          </p:nvPr>
        </p:nvGraphicFramePr>
        <p:xfrm>
          <a:off x="550533" y="1245582"/>
          <a:ext cx="7962443" cy="2686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0E265B41-A80D-02EC-9E89-CBDCE77005B5}"/>
              </a:ext>
            </a:extLst>
          </p:cNvPr>
          <p:cNvSpPr txBox="1">
            <a:spLocks/>
          </p:cNvSpPr>
          <p:nvPr/>
        </p:nvSpPr>
        <p:spPr>
          <a:xfrm>
            <a:off x="152400" y="4838688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1400" b="0" i="0" u="none" spc="300" baseline="0">
                <a:latin typeface="+mj-lt"/>
                <a:cs typeface="Calibri"/>
              </a:rPr>
              <a:t>SIA | 2025 年秋季 | </a:t>
            </a:r>
            <a:r>
              <a:rPr lang="zh-TW" sz="1400" b="0" i="0" u="none" baseline="0">
                <a:latin typeface="+mj-lt"/>
                <a:cs typeface="Calibri"/>
              </a:rPr>
              <a:t>團結一心</a:t>
            </a: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2211815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F2E45-6167-2DEB-9D7C-9B1C0DDD4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8711A7-7041-372A-D5EF-4EBA24DB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33386" y="137059"/>
            <a:ext cx="8229600" cy="632178"/>
          </a:xfrm>
        </p:spPr>
        <p:txBody>
          <a:bodyPr>
            <a:normAutofit/>
          </a:bodyPr>
          <a:lstStyle/>
          <a:p>
            <a:pPr rtl="0">
              <a:lnSpc>
                <a:spcPct val="90000"/>
              </a:lnSpc>
            </a:pPr>
            <a:r>
              <a:rPr lang="zh-TW" b="0" i="0" u="none" baseline="0" dirty="0">
                <a:latin typeface="+mj-lt"/>
                <a:ea typeface="+mj-lt"/>
                <a:cs typeface="+mj-lt"/>
              </a:rPr>
              <a:t>字體、色彩、範本！</a:t>
            </a:r>
            <a:endParaRPr lang="zh-TW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2ACFB9-0A78-44B5-C9A9-B9B3EB214B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000" t="27004" r="35000" b="49094"/>
          <a:stretch>
            <a:fillRect/>
          </a:stretch>
        </p:blipFill>
        <p:spPr>
          <a:xfrm>
            <a:off x="5628762" y="2361650"/>
            <a:ext cx="3387259" cy="1518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2AB9B1-22B9-9AD3-FCF0-EBB27BD070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316" t="27455" r="34684" b="19662"/>
          <a:stretch>
            <a:fillRect/>
          </a:stretch>
        </p:blipFill>
        <p:spPr>
          <a:xfrm>
            <a:off x="49831" y="2883434"/>
            <a:ext cx="2133331" cy="2115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84C91F-9CAC-0E4F-06C9-483DA6CA98F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050" t="28129" r="34364" b="23263"/>
          <a:stretch>
            <a:fillRect/>
          </a:stretch>
        </p:blipFill>
        <p:spPr>
          <a:xfrm>
            <a:off x="69381" y="911439"/>
            <a:ext cx="2113781" cy="1829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4C4FB60-644B-6D6E-3379-8960AA73F71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5443" t="11927" r="17848" b="9640"/>
          <a:stretch>
            <a:fillRect/>
          </a:stretch>
        </p:blipFill>
        <p:spPr>
          <a:xfrm>
            <a:off x="7150282" y="911439"/>
            <a:ext cx="1865739" cy="1451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1CEE39-CC13-B11C-7B05-E1E01118190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4050" t="16878" r="34051" b="10661"/>
          <a:stretch>
            <a:fillRect/>
          </a:stretch>
        </p:blipFill>
        <p:spPr>
          <a:xfrm>
            <a:off x="2303570" y="911438"/>
            <a:ext cx="3204784" cy="4095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C8D70CB-BC51-78C5-0B90-2E58640FC75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6456" t="11804" r="26203" b="4034"/>
          <a:stretch>
            <a:fillRect/>
          </a:stretch>
        </p:blipFill>
        <p:spPr>
          <a:xfrm>
            <a:off x="5628762" y="911439"/>
            <a:ext cx="1451546" cy="1451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9738AD5-5CBD-48BD-615F-0069C759396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4151" t="20385" r="34246" b="6415"/>
          <a:stretch>
            <a:fillRect/>
          </a:stretch>
        </p:blipFill>
        <p:spPr>
          <a:xfrm>
            <a:off x="7367435" y="2959100"/>
            <a:ext cx="1605930" cy="20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8735267-D0E3-86B8-D040-E7A8D579969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4434" t="18210" r="34057" b="40461"/>
          <a:stretch>
            <a:fillRect/>
          </a:stretch>
        </p:blipFill>
        <p:spPr>
          <a:xfrm>
            <a:off x="5732275" y="3945510"/>
            <a:ext cx="1451546" cy="1070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7456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2"/>
          </p:nvPr>
        </p:nvSpPr>
        <p:spPr>
          <a:xfrm>
            <a:off x="2714638" y="1245582"/>
            <a:ext cx="6265548" cy="3160892"/>
          </a:xfrm>
        </p:spPr>
        <p:txBody>
          <a:bodyPr/>
          <a:lstStyle/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zh-TW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使用過時的標誌 (例如《婦女良友》或 SI 標誌)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zh-TW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製作新的／未經核准的標誌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zh-TW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在分會資料中省略品牌識別度訊息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zh-TW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混用視覺風格或色調</a:t>
            </a:r>
          </a:p>
          <a:p>
            <a:endParaRPr lang="zh-TW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zh-TW" b="0" i="0" u="none" baseline="0">
                <a:latin typeface="+mj-lt"/>
                <a:ea typeface="+mj-lt"/>
                <a:cs typeface="+mj-lt"/>
              </a:rPr>
              <a:t>須避免的</a:t>
            </a:r>
            <a:r>
              <a:rPr lang="zh-TW" sz="4100" b="0" i="0" u="none" baseline="0">
                <a:latin typeface="+mj-lt"/>
                <a:ea typeface="+mj-lt"/>
                <a:cs typeface="+mj-lt"/>
              </a:rPr>
              <a:t>常見</a:t>
            </a:r>
            <a:r>
              <a:rPr lang="zh-TW" b="0" i="0" u="none" baseline="0">
                <a:latin typeface="+mj-lt"/>
                <a:ea typeface="+mj-lt"/>
                <a:cs typeface="+mj-lt"/>
              </a:rPr>
              <a:t>錯誤</a:t>
            </a:r>
          </a:p>
        </p:txBody>
      </p:sp>
      <p:pic>
        <p:nvPicPr>
          <p:cNvPr id="7" name="Graphic 6" descr="實心填色警告">
            <a:extLst>
              <a:ext uri="{FF2B5EF4-FFF2-40B4-BE49-F238E27FC236}">
                <a16:creationId xmlns:a16="http://schemas.microsoft.com/office/drawing/2014/main" id="{B93AD122-0610-97F5-E92B-9F20F4DAF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4289" y="1632013"/>
            <a:ext cx="2157274" cy="2157274"/>
          </a:xfrm>
          <a:prstGeom prst="rect">
            <a:avLst/>
          </a:prstGeom>
        </p:spPr>
      </p:pic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1C331361-5D34-38D6-037A-88EF3A6BE35B}"/>
              </a:ext>
            </a:extLst>
          </p:cNvPr>
          <p:cNvSpPr txBox="1">
            <a:spLocks/>
          </p:cNvSpPr>
          <p:nvPr/>
        </p:nvSpPr>
        <p:spPr>
          <a:xfrm>
            <a:off x="152400" y="4838688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1400" b="0" i="0" u="none" spc="300" baseline="0">
                <a:latin typeface="+mj-lt"/>
                <a:cs typeface="Calibri"/>
              </a:rPr>
              <a:t>SIA | 2025 年秋季 | </a:t>
            </a:r>
            <a:r>
              <a:rPr lang="zh-TW" sz="1400" b="0" i="0" u="none" baseline="0">
                <a:latin typeface="+mj-lt"/>
                <a:cs typeface="Calibri"/>
              </a:rPr>
              <a:t>團結一心</a:t>
            </a: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2884821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5E1973C-E9EA-70F1-27EC-286FC896F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23323"/>
            <a:ext cx="7886700" cy="993775"/>
          </a:xfrm>
        </p:spPr>
        <p:txBody>
          <a:bodyPr/>
          <a:lstStyle/>
          <a:p>
            <a:pPr rtl="0"/>
            <a:r>
              <a:rPr lang="zh-TW" sz="3200" b="1" i="1" u="none" baseline="0"/>
              <a:t>當 1,100 個分會各自為政時，要打造全球品牌帝國根本是不可能的！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93F0671-BBC6-CBED-87CB-28FBA30AA904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1400" b="0" i="0" u="none" spc="300" baseline="0">
                <a:latin typeface="+mj-lt"/>
                <a:cs typeface="Calibri"/>
              </a:rPr>
              <a:t>SIA | 2025 年秋季 | </a:t>
            </a:r>
            <a:r>
              <a:rPr lang="zh-TW" sz="1400" b="0" i="0" u="none" baseline="0">
                <a:latin typeface="+mj-lt"/>
                <a:cs typeface="Calibri"/>
              </a:rPr>
              <a:t>團結一心</a:t>
            </a: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903417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90000"/>
              </a:lnSpc>
            </a:pPr>
            <a:r>
              <a:rPr lang="zh-TW" sz="3600" b="0" i="0" u="none" kern="1200" baseline="0">
                <a:latin typeface="+mj-lt"/>
                <a:ea typeface="+mj-ea"/>
                <a:cs typeface="Calibri"/>
              </a:rPr>
              <a:t>「這符合品牌識別度嗎？」</a:t>
            </a:r>
            <a:r>
              <a:rPr lang="zh-TW" sz="3600" b="0" i="0" u="none" baseline="0">
                <a:latin typeface="+mj-lt"/>
                <a:ea typeface="+mj-lt"/>
                <a:cs typeface="+mj-lt"/>
              </a:rPr>
              <a:t>檢查清單</a:t>
            </a:r>
            <a:endParaRPr lang="zh-TW" sz="3600" b="0" kern="1200" baseline="0" dirty="0">
              <a:latin typeface="+mj-lt"/>
              <a:ea typeface="+mj-ea"/>
              <a:cs typeface="Calibri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zh-TW" sz="2200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我們現在是否使用現行的「S」標誌搭配「為夢想投資」？</a:t>
            </a:r>
            <a:br>
              <a:rPr lang="zh-TW" sz="2200">
                <a:solidFill>
                  <a:srgbClr val="293374"/>
                </a:solidFill>
                <a:latin typeface="+mn-lt"/>
              </a:rPr>
            </a:br>
            <a:endParaRPr lang="zh-TW" sz="2200" dirty="0">
              <a:solidFill>
                <a:srgbClr val="293374"/>
              </a:solidFill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zh-TW" sz="2200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我們的內容是否提及我們的使命或夢想計畫？</a:t>
            </a: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endParaRPr lang="zh-TW" sz="2200" dirty="0">
              <a:solidFill>
                <a:srgbClr val="293374"/>
              </a:solidFill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zh-TW" sz="2200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語氣是否清晰、充滿希望，並與 SIA 重要資訊一致？</a:t>
            </a: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endParaRPr lang="zh-TW" sz="2200" dirty="0">
              <a:solidFill>
                <a:srgbClr val="293374"/>
              </a:solidFill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zh-TW" sz="2200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我們是否使用正確的字體、色彩和範本？</a:t>
            </a: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endParaRPr lang="zh-TW" sz="2200" dirty="0">
              <a:solidFill>
                <a:srgbClr val="293374"/>
              </a:solidFill>
              <a:latin typeface="+mn-lt"/>
            </a:endParaRPr>
          </a:p>
          <a:p>
            <a:pPr marL="457200" indent="-457200" algn="l" rtl="0">
              <a:lnSpc>
                <a:spcPct val="90000"/>
              </a:lnSpc>
              <a:buFont typeface="+mj-lt"/>
              <a:buAutoNum type="arabicPeriod"/>
            </a:pPr>
            <a:r>
              <a:rPr lang="zh-TW" sz="2200" b="0" i="0" u="none" baseline="0">
                <a:solidFill>
                  <a:srgbClr val="293374"/>
                </a:solidFill>
                <a:latin typeface="+mn-lt"/>
                <a:ea typeface="+mn-lt"/>
                <a:cs typeface="+mn-lt"/>
              </a:rPr>
              <a:t>人們能輕易看出這是來自蘭馨會的嗎？</a:t>
            </a:r>
          </a:p>
          <a:p>
            <a:pPr algn="l" rtl="0">
              <a:lnSpc>
                <a:spcPct val="90000"/>
              </a:lnSpc>
            </a:pPr>
            <a:endParaRPr lang="zh-TW" sz="22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15B706-372F-31CE-9ECD-62AD41563480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pPr algn="l" rtl="0"/>
            <a:r>
              <a:rPr lang="zh-TW" b="0" i="0" u="none" baseline="0">
                <a:latin typeface="+mn-lt"/>
                <a:ea typeface="+mn-lt"/>
                <a:cs typeface="+mn-lt"/>
              </a:rPr>
              <a:t>儲存此清單，方便日後搭配您的分會資料使用！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FCA27314-3677-6A46-87C9-51B7EC067374}"/>
              </a:ext>
            </a:extLst>
          </p:cNvPr>
          <p:cNvSpPr txBox="1">
            <a:spLocks/>
          </p:cNvSpPr>
          <p:nvPr/>
        </p:nvSpPr>
        <p:spPr>
          <a:xfrm>
            <a:off x="486008" y="1199513"/>
            <a:ext cx="2571138" cy="3069342"/>
          </a:xfrm>
          <a:prstGeom prst="rect">
            <a:avLst/>
          </a:prstGeom>
        </p:spPr>
        <p:txBody>
          <a:bodyPr vert="horz">
            <a:normAutofit/>
          </a:bodyPr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 rtl="0">
              <a:spcBef>
                <a:spcPct val="20000"/>
              </a:spcBef>
            </a:pPr>
            <a:endParaRPr lang="zh-TW" sz="2600" b="0" kern="1200" spc="300" dirty="0">
              <a:latin typeface="Corbel" panose="020B0503020204020204" pitchFamily="34" charset="0"/>
              <a:ea typeface="+mn-ea"/>
              <a:cs typeface="Calibri"/>
            </a:endParaRPr>
          </a:p>
        </p:txBody>
      </p:sp>
      <p:pic>
        <p:nvPicPr>
          <p:cNvPr id="9" name="Graphic 8" descr="已選取剪貼簿，並已填滿實心色">
            <a:extLst>
              <a:ext uri="{FF2B5EF4-FFF2-40B4-BE49-F238E27FC236}">
                <a16:creationId xmlns:a16="http://schemas.microsoft.com/office/drawing/2014/main" id="{E99CA5BD-4E60-D050-6B09-63354D534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461" y="2734184"/>
            <a:ext cx="1508760" cy="1508760"/>
          </a:xfrm>
          <a:prstGeom prst="rect">
            <a:avLst/>
          </a:prstGeom>
        </p:spPr>
      </p:pic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38DBDCD2-9C00-AA47-7F0C-7822F0956011}"/>
              </a:ext>
            </a:extLst>
          </p:cNvPr>
          <p:cNvSpPr txBox="1">
            <a:spLocks/>
          </p:cNvSpPr>
          <p:nvPr/>
        </p:nvSpPr>
        <p:spPr>
          <a:xfrm>
            <a:off x="152400" y="4838688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1400" b="0" i="0" u="none" spc="300" baseline="0">
                <a:latin typeface="+mj-lt"/>
                <a:cs typeface="Calibri"/>
              </a:rPr>
              <a:t>SIA | 2025 年秋季 | </a:t>
            </a:r>
            <a:r>
              <a:rPr lang="zh-TW" sz="1400" b="0" i="0" u="none" baseline="0">
                <a:latin typeface="+mj-lt"/>
                <a:cs typeface="Calibri"/>
              </a:rPr>
              <a:t>團結一心</a:t>
            </a: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592864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0F4BB-D16D-575B-374A-0EC74C579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D242F-17CB-1017-2ECD-5EAF10F38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871" y="1323468"/>
            <a:ext cx="7886700" cy="993775"/>
          </a:xfrm>
        </p:spPr>
        <p:txBody>
          <a:bodyPr>
            <a:noAutofit/>
          </a:bodyPr>
          <a:lstStyle/>
          <a:p>
            <a:pPr rtl="0"/>
            <a:r>
              <a:rPr lang="zh-TW" sz="3200" b="1" i="1" u="none" baseline="0"/>
              <a:t>在品牌識別度方面，您的分會有哪件事做得很好？</a:t>
            </a:r>
            <a:br>
              <a:rPr lang="zh-TW" sz="3200" b="1" i="1"/>
            </a:br>
            <a:br>
              <a:rPr lang="zh-TW" sz="3200" b="1" i="1"/>
            </a:br>
            <a:r>
              <a:rPr lang="zh-TW" sz="3200" b="1" i="1" u="none" baseline="0"/>
              <a:t>您的分會有哪件事可以改進？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BB030CB-A07C-ADDE-6EAD-1D04F59EF377}"/>
              </a:ext>
            </a:extLst>
          </p:cNvPr>
          <p:cNvCxnSpPr>
            <a:cxnSpLocks/>
          </p:cNvCxnSpPr>
          <p:nvPr/>
        </p:nvCxnSpPr>
        <p:spPr>
          <a:xfrm>
            <a:off x="1022684" y="2658979"/>
            <a:ext cx="7134727" cy="0"/>
          </a:xfrm>
          <a:prstGeom prst="line">
            <a:avLst/>
          </a:prstGeom>
          <a:ln>
            <a:solidFill>
              <a:srgbClr val="428A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3D40F3F0-3BD1-1600-D6CA-876F2E123457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1400" b="0" i="0" u="none" spc="300" baseline="0">
                <a:latin typeface="+mj-lt"/>
                <a:cs typeface="Calibri"/>
              </a:rPr>
              <a:t>SIA | 2025 年秋季 | </a:t>
            </a:r>
            <a:r>
              <a:rPr lang="zh-TW" sz="1400" b="0" i="0" u="none" baseline="0">
                <a:latin typeface="+mj-lt"/>
                <a:cs typeface="Calibri"/>
              </a:rPr>
              <a:t>團結一心</a:t>
            </a: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453999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EABCFC-BA6B-09FE-9C7E-1F7D25970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85835" y="112201"/>
            <a:ext cx="8783413" cy="611516"/>
          </a:xfrm>
        </p:spPr>
        <p:txBody>
          <a:bodyPr>
            <a:normAutofit/>
          </a:bodyPr>
          <a:lstStyle/>
          <a:p>
            <a:pPr rtl="0">
              <a:lnSpc>
                <a:spcPct val="90000"/>
              </a:lnSpc>
            </a:pPr>
            <a:r>
              <a:rPr lang="zh-TW" sz="3600" b="0" i="0" u="none" baseline="0" dirty="0">
                <a:latin typeface="+mj-lt"/>
                <a:ea typeface="+mj-lt"/>
                <a:cs typeface="+mj-lt"/>
              </a:rPr>
              <a:t>當分會保持品牌一致性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B0F0261D-083D-9F26-A999-64D1D93FABB1}"/>
              </a:ext>
            </a:extLst>
          </p:cNvPr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201791461"/>
              </p:ext>
            </p:extLst>
          </p:nvPr>
        </p:nvGraphicFramePr>
        <p:xfrm>
          <a:off x="550533" y="1245582"/>
          <a:ext cx="7962443" cy="3160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3D5D4415-BA54-5CAC-6A16-E3524692E745}"/>
              </a:ext>
            </a:extLst>
          </p:cNvPr>
          <p:cNvSpPr txBox="1">
            <a:spLocks/>
          </p:cNvSpPr>
          <p:nvPr/>
        </p:nvSpPr>
        <p:spPr>
          <a:xfrm>
            <a:off x="152400" y="4838688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1400" b="0" i="0" u="none" spc="300" baseline="0">
                <a:latin typeface="+mj-lt"/>
                <a:cs typeface="Calibri"/>
              </a:rPr>
              <a:t>SIA | 2025 年秋季 | </a:t>
            </a:r>
            <a:r>
              <a:rPr lang="zh-TW" sz="1400" b="0" i="0" u="none" baseline="0">
                <a:latin typeface="+mj-lt"/>
                <a:cs typeface="Calibri"/>
              </a:rPr>
              <a:t>團結一心</a:t>
            </a: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79151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43EF99-984E-221C-EAA9-37B688254C64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zh-TW" b="0" i="0" u="none" baseline="0">
                <a:solidFill>
                  <a:srgbClr val="293374"/>
                </a:solidFill>
              </a:rPr>
              <a:t>下載品牌工具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zh-TW" b="0" i="0" u="none" baseline="0">
                <a:solidFill>
                  <a:srgbClr val="293374"/>
                </a:solidFill>
              </a:rPr>
              <a:t>請定期使用檢查清單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zh-TW" b="0" i="0" u="none" baseline="0">
                <a:solidFill>
                  <a:srgbClr val="293374"/>
                </a:solidFill>
              </a:rPr>
              <a:t>鼓勵您的分會更新資料</a:t>
            </a:r>
          </a:p>
          <a:p>
            <a:pPr marL="457200" lvl="0" indent="-457200" algn="l" rtl="0">
              <a:buFont typeface="Arial" panose="020B0604020202020204" pitchFamily="34" charset="0"/>
              <a:buChar char="•"/>
            </a:pPr>
            <a:r>
              <a:rPr lang="zh-TW" b="0" i="0" u="none" baseline="0">
                <a:solidFill>
                  <a:srgbClr val="293374"/>
                </a:solidFill>
              </a:rPr>
              <a:t>如果您需要協助，歡迎隨時聯絡我們！</a:t>
            </a:r>
          </a:p>
          <a:p>
            <a:endParaRPr lang="zh-TW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8689E36-A5DD-5AC6-3F1C-CDC6E620B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zh-TW" b="0" i="0" u="none" baseline="0">
                <a:latin typeface="+mj-lt"/>
                <a:ea typeface="+mj-lt"/>
                <a:cs typeface="+mj-lt"/>
              </a:rPr>
              <a:t>準備好提升 SIA 品牌識別度了嗎？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8855B445-3FA5-8AC9-BD42-66D3AAB6DF86}"/>
              </a:ext>
            </a:extLst>
          </p:cNvPr>
          <p:cNvSpPr txBox="1">
            <a:spLocks/>
          </p:cNvSpPr>
          <p:nvPr/>
        </p:nvSpPr>
        <p:spPr>
          <a:xfrm>
            <a:off x="152400" y="4838688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1400" b="0" i="0" u="none" spc="300" baseline="0">
                <a:latin typeface="+mj-lt"/>
                <a:cs typeface="Calibri"/>
              </a:rPr>
              <a:t>SIA | 2025 年秋季 | </a:t>
            </a:r>
            <a:r>
              <a:rPr lang="zh-TW" sz="1400" b="0" i="0" u="none" baseline="0">
                <a:latin typeface="+mj-lt"/>
                <a:cs typeface="Calibri"/>
              </a:rPr>
              <a:t>團結一心</a:t>
            </a: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2498087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CC4DC3C-574F-AF72-D5FA-C3D2E8578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47783"/>
            <a:ext cx="7886700" cy="993775"/>
          </a:xfrm>
        </p:spPr>
        <p:txBody>
          <a:bodyPr/>
          <a:lstStyle/>
          <a:p>
            <a:pPr rtl="0"/>
            <a:r>
              <a:rPr lang="zh-TW" sz="3600" b="1" i="1" u="none" baseline="0"/>
              <a:t>您正在協助打造一個更強大、更具品牌識別度的蘭馨會。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7FEA0F12-CCF9-CC6C-3642-6237E204C6F4}"/>
              </a:ext>
            </a:extLst>
          </p:cNvPr>
          <p:cNvSpPr txBox="1">
            <a:spLocks/>
          </p:cNvSpPr>
          <p:nvPr/>
        </p:nvSpPr>
        <p:spPr>
          <a:xfrm>
            <a:off x="628650" y="739786"/>
            <a:ext cx="7886700" cy="99377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zh-TW" b="1" i="0" u="none" baseline="0">
                <a:solidFill>
                  <a:srgbClr val="428AC9"/>
                </a:solidFill>
              </a:rPr>
              <a:t>感謝您！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B7029412-C585-D176-DD82-97A33D3D4D70}"/>
              </a:ext>
            </a:extLst>
          </p:cNvPr>
          <p:cNvSpPr txBox="1">
            <a:spLocks/>
          </p:cNvSpPr>
          <p:nvPr/>
        </p:nvSpPr>
        <p:spPr>
          <a:xfrm>
            <a:off x="0" y="4828901"/>
            <a:ext cx="9144000" cy="314599"/>
          </a:xfrm>
          <a:prstGeom prst="rect">
            <a:avLst/>
          </a:prstGeom>
        </p:spPr>
        <p:txBody>
          <a:bodyPr vert="horz"/>
          <a:lstStyle>
            <a:defPPr>
              <a:defRPr lang="zh-TW"/>
            </a:defPPr>
            <a:lvl1pPr marL="0" algn="l" defTabSz="914400" rtl="0" eaLnBrk="1" latinLnBrk="0" hangingPunct="1">
              <a:defRPr kumimoji="0"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zh-TW" sz="1400" b="0" i="0" u="none" spc="300" baseline="0">
                <a:latin typeface="+mj-lt"/>
                <a:cs typeface="Calibri"/>
              </a:rPr>
              <a:t>SIA | 2025 年秋季 | </a:t>
            </a:r>
            <a:r>
              <a:rPr lang="zh-TW" sz="1400" b="0" i="0" u="none" baseline="0">
                <a:latin typeface="+mj-lt"/>
                <a:cs typeface="Calibri"/>
              </a:rPr>
              <a:t>團結一心</a:t>
            </a:r>
          </a:p>
          <a:p>
            <a:pPr algn="ctr" rtl="0"/>
            <a:endParaRPr lang="zh-TW" sz="2400" b="0" spc="300" dirty="0">
              <a:latin typeface="Tw Cen MT"/>
              <a:cs typeface="Tw Cen M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076C17A-D331-26C7-D95A-8D5A76EA5F25}"/>
              </a:ext>
            </a:extLst>
          </p:cNvPr>
          <p:cNvGrpSpPr/>
          <p:nvPr/>
        </p:nvGrpSpPr>
        <p:grpSpPr>
          <a:xfrm>
            <a:off x="2855742" y="3291835"/>
            <a:ext cx="4649370" cy="1223721"/>
            <a:chOff x="2855742" y="3291835"/>
            <a:chExt cx="4649370" cy="122372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AEB029B-FC4C-EBFF-02CF-F0E849F2E407}"/>
                </a:ext>
              </a:extLst>
            </p:cNvPr>
            <p:cNvGrpSpPr/>
            <p:nvPr/>
          </p:nvGrpSpPr>
          <p:grpSpPr>
            <a:xfrm>
              <a:off x="2855742" y="3291835"/>
              <a:ext cx="4649370" cy="661182"/>
              <a:chOff x="2855742" y="3502855"/>
              <a:chExt cx="4649370" cy="66118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8A249EF2-17AA-5E3A-BCFA-7C2C2C6CEFB5}"/>
                  </a:ext>
                </a:extLst>
              </p:cNvPr>
              <p:cNvSpPr/>
              <p:nvPr/>
            </p:nvSpPr>
            <p:spPr>
              <a:xfrm>
                <a:off x="2855742" y="3502855"/>
                <a:ext cx="3432516" cy="661182"/>
              </a:xfrm>
              <a:prstGeom prst="roundRect">
                <a:avLst/>
              </a:prstGeom>
              <a:solidFill>
                <a:srgbClr val="293374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zh-TW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C1D2772-0AC3-23D9-F6BE-4F82E0BBEDC8}"/>
                  </a:ext>
                </a:extLst>
              </p:cNvPr>
              <p:cNvSpPr txBox="1"/>
              <p:nvPr/>
            </p:nvSpPr>
            <p:spPr>
              <a:xfrm>
                <a:off x="2933112" y="3656003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 rtl="0"/>
                <a:r>
                  <a:rPr lang="zh-TW" b="1" i="0" u="none" baseline="0">
                    <a:solidFill>
                      <a:schemeClr val="bg1"/>
                    </a:solidFill>
                  </a:rPr>
                  <a:t>https://bit.ly/SIA-Branding-Tools</a:t>
                </a:r>
              </a:p>
            </p:txBody>
          </p:sp>
        </p:grpSp>
        <p:pic>
          <p:nvPicPr>
            <p:cNvPr id="17" name="Graphic 16" descr="實心填充游標">
              <a:extLst>
                <a:ext uri="{FF2B5EF4-FFF2-40B4-BE49-F238E27FC236}">
                  <a16:creationId xmlns:a16="http://schemas.microsoft.com/office/drawing/2014/main" id="{F1D4E7BA-4E18-9320-4280-7842D87B00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82285" y="360115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963351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5931</TotalTime>
  <Words>2266</Words>
  <Application>Microsoft Office PowerPoint</Application>
  <PresentationFormat>On-screen Show (16:9)</PresentationFormat>
  <Paragraphs>100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Tw Cen MT</vt:lpstr>
      <vt:lpstr>Arial</vt:lpstr>
      <vt:lpstr>Corbel</vt:lpstr>
      <vt:lpstr>Effra</vt:lpstr>
      <vt:lpstr>Calibri</vt:lpstr>
      <vt:lpstr>Century Gothic</vt:lpstr>
      <vt:lpstr>Custom Design</vt:lpstr>
      <vt:lpstr>PowerPoint Presentation</vt:lpstr>
      <vt:lpstr>PowerPoint Presentation</vt:lpstr>
      <vt:lpstr>為什麼這對分會很重要</vt:lpstr>
      <vt:lpstr>SIA 品牌資產</vt:lpstr>
      <vt:lpstr>字體、色彩、範本！</vt:lpstr>
      <vt:lpstr>須避免的常見錯誤</vt:lpstr>
      <vt:lpstr>當 1,100 個分會各自為政時，要打造全球品牌帝國根本是不可能的！</vt:lpstr>
      <vt:lpstr>「這符合品牌識別度嗎？」檢查清單</vt:lpstr>
      <vt:lpstr>在品牌識別度方面，您的分會有哪件事做得很好？  您的分會有哪件事可以改進？ </vt:lpstr>
      <vt:lpstr>當分會保持品牌一致性</vt:lpstr>
      <vt:lpstr>準備好提升 SIA 品牌識別度了嗎？</vt:lpstr>
      <vt:lpstr>您正在協助打造一個更強大、更具品牌識別度的蘭馨會。</vt:lpstr>
    </vt:vector>
  </TitlesOfParts>
  <Manager/>
  <Company>Soroptimist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SIA Headquarters</dc:creator>
  <cp:keywords/>
  <dc:description/>
  <cp:lastModifiedBy>Hatice Irmakli</cp:lastModifiedBy>
  <cp:revision>318</cp:revision>
  <dcterms:created xsi:type="dcterms:W3CDTF">2014-02-07T15:41:07Z</dcterms:created>
  <dcterms:modified xsi:type="dcterms:W3CDTF">2025-07-31T21:54:49Z</dcterms:modified>
  <cp:category/>
</cp:coreProperties>
</file>