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4"/>
  </p:notesMasterIdLst>
  <p:handoutMasterIdLst>
    <p:handoutMasterId r:id="rId15"/>
  </p:handoutMasterIdLst>
  <p:sldIdLst>
    <p:sldId id="256" r:id="rId2"/>
    <p:sldId id="265" r:id="rId3"/>
    <p:sldId id="262" r:id="rId4"/>
    <p:sldId id="269" r:id="rId5"/>
    <p:sldId id="275" r:id="rId6"/>
    <p:sldId id="263" r:id="rId7"/>
    <p:sldId id="274" r:id="rId8"/>
    <p:sldId id="267" r:id="rId9"/>
    <p:sldId id="270" r:id="rId10"/>
    <p:sldId id="271" r:id="rId11"/>
    <p:sldId id="272" r:id="rId12"/>
    <p:sldId id="273" r:id="rId13"/>
  </p:sldIdLst>
  <p:sldSz cx="9144000" cy="5143500" type="screen16x9"/>
  <p:notesSz cx="6858000" cy="9144000"/>
  <p:embeddedFontLst>
    <p:embeddedFont>
      <p:font typeface="Century Gothic" panose="020B0502020202020204" pitchFamily="34" charset="0"/>
      <p:regular r:id="rId16"/>
      <p:bold r:id="rId17"/>
      <p:italic r:id="rId18"/>
      <p:boldItalic r:id="rId19"/>
    </p:embeddedFont>
    <p:embeddedFont>
      <p:font typeface="Corbel" panose="020B0503020204020204" pitchFamily="34" charset="0"/>
      <p:regular r:id="rId20"/>
      <p:bold r:id="rId21"/>
      <p:italic r:id="rId22"/>
      <p:boldItalic r:id="rId23"/>
    </p:embeddedFont>
    <p:embeddedFont>
      <p:font typeface="Effra" panose="020B0604020202020204" charset="-94"/>
      <p:regular r:id="rId24"/>
      <p:bold r:id="rId25"/>
      <p:italic r:id="rId26"/>
      <p:boldItalic r:id="rId27"/>
    </p:embeddedFont>
    <p:embeddedFont>
      <p:font typeface="Tw Cen MT" panose="020B0602020104020603" pitchFamily="34" charset="0"/>
      <p:regular r:id="rId28"/>
      <p:bold r:id="rId29"/>
      <p:italic r:id="rId30"/>
      <p:boldItalic r:id="rId3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8AC9"/>
    <a:srgbClr val="293374"/>
    <a:srgbClr val="6A3A76"/>
    <a:srgbClr val="7BBA58"/>
    <a:srgbClr val="413575"/>
    <a:srgbClr val="BB4076"/>
    <a:srgbClr val="198897"/>
    <a:srgbClr val="181B48"/>
    <a:srgbClr val="55AF73"/>
    <a:srgbClr val="6D0A7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9FEFFB-6F09-4548-B9D5-078B57D9833D}" v="287" dt="2025-07-23T02:11:09.0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80667" autoAdjust="0"/>
  </p:normalViewPr>
  <p:slideViewPr>
    <p:cSldViewPr snapToGrid="0" snapToObjects="1">
      <p:cViewPr varScale="1">
        <p:scale>
          <a:sx n="81" d="100"/>
          <a:sy n="81" d="100"/>
        </p:scale>
        <p:origin x="90" y="59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21" Type="http://schemas.openxmlformats.org/officeDocument/2006/relationships/font" Target="fonts/font6.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ali Brooks" userId="c4f7d4aa-f934-418c-aa11-f8bc51a77fd8" providerId="ADAL" clId="{349FEFFB-6F09-4548-B9D5-078B57D9833D}"/>
    <pc:docChg chg="undo redo custSel addSld delSld modSld sldOrd">
      <pc:chgData name="Kamali Brooks" userId="c4f7d4aa-f934-418c-aa11-f8bc51a77fd8" providerId="ADAL" clId="{349FEFFB-6F09-4548-B9D5-078B57D9833D}" dt="2025-07-23T15:28:34.788" v="3583" actId="20577"/>
      <pc:docMkLst>
        <pc:docMk/>
      </pc:docMkLst>
      <pc:sldChg chg="addSp delSp modSp mod modNotesTx">
        <pc:chgData name="Kamali Brooks" userId="c4f7d4aa-f934-418c-aa11-f8bc51a77fd8" providerId="ADAL" clId="{349FEFFB-6F09-4548-B9D5-078B57D9833D}" dt="2025-07-23T01:27:18.763" v="3087" actId="207"/>
        <pc:sldMkLst>
          <pc:docMk/>
          <pc:sldMk cId="1564306862" sldId="256"/>
        </pc:sldMkLst>
        <pc:spChg chg="mod">
          <ac:chgData name="Kamali Brooks" userId="c4f7d4aa-f934-418c-aa11-f8bc51a77fd8" providerId="ADAL" clId="{349FEFFB-6F09-4548-B9D5-078B57D9833D}" dt="2025-07-23T01:27:18.763" v="3087" actId="207"/>
          <ac:spMkLst>
            <pc:docMk/>
            <pc:sldMk cId="1564306862" sldId="256"/>
            <ac:spMk id="2" creationId="{43021DC1-E46E-3757-DBDD-9D5A7D1065FD}"/>
          </ac:spMkLst>
        </pc:spChg>
        <pc:spChg chg="del mod">
          <ac:chgData name="Kamali Brooks" userId="c4f7d4aa-f934-418c-aa11-f8bc51a77fd8" providerId="ADAL" clId="{349FEFFB-6F09-4548-B9D5-078B57D9833D}" dt="2025-07-23T01:13:19.815" v="2957" actId="478"/>
          <ac:spMkLst>
            <pc:docMk/>
            <pc:sldMk cId="1564306862" sldId="256"/>
            <ac:spMk id="3" creationId="{DAC064BB-F697-1D46-A1F3-B18A749C9FDB}"/>
          </ac:spMkLst>
        </pc:spChg>
        <pc:spChg chg="add mod">
          <ac:chgData name="Kamali Brooks" userId="c4f7d4aa-f934-418c-aa11-f8bc51a77fd8" providerId="ADAL" clId="{349FEFFB-6F09-4548-B9D5-078B57D9833D}" dt="2025-07-23T01:13:15.713" v="2956" actId="20577"/>
          <ac:spMkLst>
            <pc:docMk/>
            <pc:sldMk cId="1564306862" sldId="256"/>
            <ac:spMk id="4" creationId="{26EDE5D3-57B8-9A3D-655F-799ED4D72102}"/>
          </ac:spMkLst>
        </pc:spChg>
        <pc:spChg chg="mod">
          <ac:chgData name="Kamali Brooks" userId="c4f7d4aa-f934-418c-aa11-f8bc51a77fd8" providerId="ADAL" clId="{349FEFFB-6F09-4548-B9D5-078B57D9833D}" dt="2025-07-23T01:27:13.508" v="3086" actId="207"/>
          <ac:spMkLst>
            <pc:docMk/>
            <pc:sldMk cId="1564306862" sldId="256"/>
            <ac:spMk id="10" creationId="{00000000-0000-0000-0000-000000000000}"/>
          </ac:spMkLst>
        </pc:spChg>
        <pc:picChg chg="mod">
          <ac:chgData name="Kamali Brooks" userId="c4f7d4aa-f934-418c-aa11-f8bc51a77fd8" providerId="ADAL" clId="{349FEFFB-6F09-4548-B9D5-078B57D9833D}" dt="2025-07-23T01:13:53.488" v="2961" actId="14100"/>
          <ac:picMkLst>
            <pc:docMk/>
            <pc:sldMk cId="1564306862" sldId="256"/>
            <ac:picMk id="9" creationId="{D3EDCED1-01A3-5648-B7CD-AB6374511CA4}"/>
          </ac:picMkLst>
        </pc:picChg>
      </pc:sldChg>
      <pc:sldChg chg="addSp delSp modSp mod modClrScheme chgLayout">
        <pc:chgData name="Kamali Brooks" userId="c4f7d4aa-f934-418c-aa11-f8bc51a77fd8" providerId="ADAL" clId="{349FEFFB-6F09-4548-B9D5-078B57D9833D}" dt="2025-07-23T00:49:07.966" v="2426" actId="20577"/>
        <pc:sldMkLst>
          <pc:docMk/>
          <pc:sldMk cId="3004586874" sldId="262"/>
        </pc:sldMkLst>
        <pc:spChg chg="add mod ord">
          <ac:chgData name="Kamali Brooks" userId="c4f7d4aa-f934-418c-aa11-f8bc51a77fd8" providerId="ADAL" clId="{349FEFFB-6F09-4548-B9D5-078B57D9833D}" dt="2025-07-23T00:49:07.966" v="2426" actId="20577"/>
          <ac:spMkLst>
            <pc:docMk/>
            <pc:sldMk cId="3004586874" sldId="262"/>
            <ac:spMk id="2" creationId="{74289A97-CCCA-258F-E091-583C94AAD05E}"/>
          </ac:spMkLst>
        </pc:spChg>
        <pc:spChg chg="del mod ord">
          <ac:chgData name="Kamali Brooks" userId="c4f7d4aa-f934-418c-aa11-f8bc51a77fd8" providerId="ADAL" clId="{349FEFFB-6F09-4548-B9D5-078B57D9833D}" dt="2025-07-22T21:13:19.764" v="145" actId="700"/>
          <ac:spMkLst>
            <pc:docMk/>
            <pc:sldMk cId="3004586874" sldId="262"/>
            <ac:spMk id="3" creationId="{00000000-0000-0000-0000-000000000000}"/>
          </ac:spMkLst>
        </pc:spChg>
        <pc:spChg chg="del mod ord">
          <ac:chgData name="Kamali Brooks" userId="c4f7d4aa-f934-418c-aa11-f8bc51a77fd8" providerId="ADAL" clId="{349FEFFB-6F09-4548-B9D5-078B57D9833D}" dt="2025-07-22T21:13:19.764" v="145" actId="700"/>
          <ac:spMkLst>
            <pc:docMk/>
            <pc:sldMk cId="3004586874" sldId="262"/>
            <ac:spMk id="4" creationId="{00000000-0000-0000-0000-000000000000}"/>
          </ac:spMkLst>
        </pc:spChg>
        <pc:spChg chg="add mod ord">
          <ac:chgData name="Kamali Brooks" userId="c4f7d4aa-f934-418c-aa11-f8bc51a77fd8" providerId="ADAL" clId="{349FEFFB-6F09-4548-B9D5-078B57D9833D}" dt="2025-07-22T23:02:54.452" v="1513" actId="2711"/>
          <ac:spMkLst>
            <pc:docMk/>
            <pc:sldMk cId="3004586874" sldId="262"/>
            <ac:spMk id="6" creationId="{CC50FA3B-8A27-A83A-EDC9-F7A4474E61A4}"/>
          </ac:spMkLst>
        </pc:spChg>
        <pc:spChg chg="add mod">
          <ac:chgData name="Kamali Brooks" userId="c4f7d4aa-f934-418c-aa11-f8bc51a77fd8" providerId="ADAL" clId="{349FEFFB-6F09-4548-B9D5-078B57D9833D}" dt="2025-07-23T00:47:54.749" v="2408" actId="1035"/>
          <ac:spMkLst>
            <pc:docMk/>
            <pc:sldMk cId="3004586874" sldId="262"/>
            <ac:spMk id="7" creationId="{A04562B4-5FEC-313C-842E-6BAA70A1AC8F}"/>
          </ac:spMkLst>
        </pc:spChg>
      </pc:sldChg>
      <pc:sldChg chg="addSp delSp modSp mod modClrScheme chgLayout modNotesTx">
        <pc:chgData name="Kamali Brooks" userId="c4f7d4aa-f934-418c-aa11-f8bc51a77fd8" providerId="ADAL" clId="{349FEFFB-6F09-4548-B9D5-078B57D9833D}" dt="2025-07-23T01:35:02.168" v="3104" actId="20577"/>
        <pc:sldMkLst>
          <pc:docMk/>
          <pc:sldMk cId="2884821537" sldId="263"/>
        </pc:sldMkLst>
        <pc:spChg chg="mod ord">
          <ac:chgData name="Kamali Brooks" userId="c4f7d4aa-f934-418c-aa11-f8bc51a77fd8" providerId="ADAL" clId="{349FEFFB-6F09-4548-B9D5-078B57D9833D}" dt="2025-07-22T23:04:16.194" v="1521" actId="2711"/>
          <ac:spMkLst>
            <pc:docMk/>
            <pc:sldMk cId="2884821537" sldId="263"/>
            <ac:spMk id="2" creationId="{00000000-0000-0000-0000-000000000000}"/>
          </ac:spMkLst>
        </pc:spChg>
        <pc:spChg chg="mod ord">
          <ac:chgData name="Kamali Brooks" userId="c4f7d4aa-f934-418c-aa11-f8bc51a77fd8" providerId="ADAL" clId="{349FEFFB-6F09-4548-B9D5-078B57D9833D}" dt="2025-07-23T01:35:02.168" v="3104" actId="20577"/>
          <ac:spMkLst>
            <pc:docMk/>
            <pc:sldMk cId="2884821537" sldId="263"/>
            <ac:spMk id="3" creationId="{00000000-0000-0000-0000-000000000000}"/>
          </ac:spMkLst>
        </pc:spChg>
        <pc:spChg chg="del">
          <ac:chgData name="Kamali Brooks" userId="c4f7d4aa-f934-418c-aa11-f8bc51a77fd8" providerId="ADAL" clId="{349FEFFB-6F09-4548-B9D5-078B57D9833D}" dt="2025-07-22T21:53:06.697" v="282" actId="700"/>
          <ac:spMkLst>
            <pc:docMk/>
            <pc:sldMk cId="2884821537" sldId="263"/>
            <ac:spMk id="4" creationId="{00000000-0000-0000-0000-000000000000}"/>
          </ac:spMkLst>
        </pc:spChg>
        <pc:spChg chg="del">
          <ac:chgData name="Kamali Brooks" userId="c4f7d4aa-f934-418c-aa11-f8bc51a77fd8" providerId="ADAL" clId="{349FEFFB-6F09-4548-B9D5-078B57D9833D}" dt="2025-07-23T00:48:13.284" v="2410" actId="478"/>
          <ac:spMkLst>
            <pc:docMk/>
            <pc:sldMk cId="2884821537" sldId="263"/>
            <ac:spMk id="5" creationId="{4B033523-14B4-A842-8855-D90489900592}"/>
          </ac:spMkLst>
        </pc:spChg>
        <pc:spChg chg="add mod">
          <ac:chgData name="Kamali Brooks" userId="c4f7d4aa-f934-418c-aa11-f8bc51a77fd8" providerId="ADAL" clId="{349FEFFB-6F09-4548-B9D5-078B57D9833D}" dt="2025-07-23T00:48:14.791" v="2411"/>
          <ac:spMkLst>
            <pc:docMk/>
            <pc:sldMk cId="2884821537" sldId="263"/>
            <ac:spMk id="8" creationId="{1C331361-5D34-38D6-037A-88EF3A6BE35B}"/>
          </ac:spMkLst>
        </pc:spChg>
        <pc:picChg chg="add mod">
          <ac:chgData name="Kamali Brooks" userId="c4f7d4aa-f934-418c-aa11-f8bc51a77fd8" providerId="ADAL" clId="{349FEFFB-6F09-4548-B9D5-078B57D9833D}" dt="2025-07-22T23:07:06.517" v="1566" actId="1035"/>
          <ac:picMkLst>
            <pc:docMk/>
            <pc:sldMk cId="2884821537" sldId="263"/>
            <ac:picMk id="7" creationId="{B93AD122-0610-97F5-E92B-9F20F4DAF324}"/>
          </ac:picMkLst>
        </pc:picChg>
      </pc:sldChg>
      <pc:sldChg chg="addSp delSp modSp mod modClrScheme chgLayout modNotesTx">
        <pc:chgData name="Kamali Brooks" userId="c4f7d4aa-f934-418c-aa11-f8bc51a77fd8" providerId="ADAL" clId="{349FEFFB-6F09-4548-B9D5-078B57D9833D}" dt="2025-07-23T15:27:46.300" v="3561" actId="6549"/>
        <pc:sldMkLst>
          <pc:docMk/>
          <pc:sldMk cId="642234957" sldId="265"/>
        </pc:sldMkLst>
        <pc:spChg chg="mod ord">
          <ac:chgData name="Kamali Brooks" userId="c4f7d4aa-f934-418c-aa11-f8bc51a77fd8" providerId="ADAL" clId="{349FEFFB-6F09-4548-B9D5-078B57D9833D}" dt="2025-07-22T23:08:44.666" v="1600" actId="114"/>
          <ac:spMkLst>
            <pc:docMk/>
            <pc:sldMk cId="642234957" sldId="265"/>
            <ac:spMk id="2" creationId="{00000000-0000-0000-0000-000000000000}"/>
          </ac:spMkLst>
        </pc:spChg>
        <pc:spChg chg="del mod ord">
          <ac:chgData name="Kamali Brooks" userId="c4f7d4aa-f934-418c-aa11-f8bc51a77fd8" providerId="ADAL" clId="{349FEFFB-6F09-4548-B9D5-078B57D9833D}" dt="2025-07-22T21:08:11.803" v="55" actId="478"/>
          <ac:spMkLst>
            <pc:docMk/>
            <pc:sldMk cId="642234957" sldId="265"/>
            <ac:spMk id="4" creationId="{00000000-0000-0000-0000-000000000000}"/>
          </ac:spMkLst>
        </pc:spChg>
        <pc:spChg chg="add del mod">
          <ac:chgData name="Kamali Brooks" userId="c4f7d4aa-f934-418c-aa11-f8bc51a77fd8" providerId="ADAL" clId="{349FEFFB-6F09-4548-B9D5-078B57D9833D}" dt="2025-07-22T21:08:21.527" v="56" actId="478"/>
          <ac:spMkLst>
            <pc:docMk/>
            <pc:sldMk cId="642234957" sldId="265"/>
            <ac:spMk id="5" creationId="{65D35CE1-249C-F40C-193F-E6C79AC1E970}"/>
          </ac:spMkLst>
        </pc:spChg>
        <pc:spChg chg="add mod">
          <ac:chgData name="Kamali Brooks" userId="c4f7d4aa-f934-418c-aa11-f8bc51a77fd8" providerId="ADAL" clId="{349FEFFB-6F09-4548-B9D5-078B57D9833D}" dt="2025-07-22T23:14:10.131" v="1650"/>
          <ac:spMkLst>
            <pc:docMk/>
            <pc:sldMk cId="642234957" sldId="265"/>
            <ac:spMk id="6" creationId="{F71F9F11-4F64-B96E-9915-3E198251CEFD}"/>
          </ac:spMkLst>
        </pc:spChg>
        <pc:spChg chg="del mod">
          <ac:chgData name="Kamali Brooks" userId="c4f7d4aa-f934-418c-aa11-f8bc51a77fd8" providerId="ADAL" clId="{349FEFFB-6F09-4548-B9D5-078B57D9833D}" dt="2025-07-22T23:14:08.812" v="1649" actId="478"/>
          <ac:spMkLst>
            <pc:docMk/>
            <pc:sldMk cId="642234957" sldId="265"/>
            <ac:spMk id="7" creationId="{718FCFE7-71C3-4C46-87F4-B4C784BA6DC5}"/>
          </ac:spMkLst>
        </pc:spChg>
      </pc:sldChg>
      <pc:sldChg chg="addSp delSp modSp mod modClrScheme chgLayout modNotesTx">
        <pc:chgData name="Kamali Brooks" userId="c4f7d4aa-f934-418c-aa11-f8bc51a77fd8" providerId="ADAL" clId="{349FEFFB-6F09-4548-B9D5-078B57D9833D}" dt="2025-07-23T02:02:19.244" v="3333" actId="20577"/>
        <pc:sldMkLst>
          <pc:docMk/>
          <pc:sldMk cId="1592864195" sldId="267"/>
        </pc:sldMkLst>
        <pc:spChg chg="mod ord">
          <ac:chgData name="Kamali Brooks" userId="c4f7d4aa-f934-418c-aa11-f8bc51a77fd8" providerId="ADAL" clId="{349FEFFB-6F09-4548-B9D5-078B57D9833D}" dt="2025-07-23T01:07:36.545" v="2737" actId="207"/>
          <ac:spMkLst>
            <pc:docMk/>
            <pc:sldMk cId="1592864195" sldId="267"/>
            <ac:spMk id="2" creationId="{00000000-0000-0000-0000-000000000000}"/>
          </ac:spMkLst>
        </pc:spChg>
        <pc:spChg chg="mod ord">
          <ac:chgData name="Kamali Brooks" userId="c4f7d4aa-f934-418c-aa11-f8bc51a77fd8" providerId="ADAL" clId="{349FEFFB-6F09-4548-B9D5-078B57D9833D}" dt="2025-07-23T00:59:30.445" v="2676" actId="313"/>
          <ac:spMkLst>
            <pc:docMk/>
            <pc:sldMk cId="1592864195" sldId="267"/>
            <ac:spMk id="3" creationId="{00000000-0000-0000-0000-000000000000}"/>
          </ac:spMkLst>
        </pc:spChg>
        <pc:spChg chg="mod">
          <ac:chgData name="Kamali Brooks" userId="c4f7d4aa-f934-418c-aa11-f8bc51a77fd8" providerId="ADAL" clId="{349FEFFB-6F09-4548-B9D5-078B57D9833D}" dt="2025-07-22T22:01:24.628" v="312" actId="6549"/>
          <ac:spMkLst>
            <pc:docMk/>
            <pc:sldMk cId="1592864195" sldId="267"/>
            <ac:spMk id="4" creationId="{FCA27314-3677-6A46-87C9-51B7EC067374}"/>
          </ac:spMkLst>
        </pc:spChg>
        <pc:spChg chg="add mod ord">
          <ac:chgData name="Kamali Brooks" userId="c4f7d4aa-f934-418c-aa11-f8bc51a77fd8" providerId="ADAL" clId="{349FEFFB-6F09-4548-B9D5-078B57D9833D}" dt="2025-07-22T23:14:58.286" v="1652" actId="2711"/>
          <ac:spMkLst>
            <pc:docMk/>
            <pc:sldMk cId="1592864195" sldId="267"/>
            <ac:spMk id="5" creationId="{BB15B706-372F-31CE-9ECD-62AD41563480}"/>
          </ac:spMkLst>
        </pc:spChg>
        <pc:spChg chg="add mod">
          <ac:chgData name="Kamali Brooks" userId="c4f7d4aa-f934-418c-aa11-f8bc51a77fd8" providerId="ADAL" clId="{349FEFFB-6F09-4548-B9D5-078B57D9833D}" dt="2025-07-23T00:48:20.616" v="2412"/>
          <ac:spMkLst>
            <pc:docMk/>
            <pc:sldMk cId="1592864195" sldId="267"/>
            <ac:spMk id="10" creationId="{38DBDCD2-9C00-AA47-7F0C-7822F0956011}"/>
          </ac:spMkLst>
        </pc:spChg>
        <pc:picChg chg="add del mod">
          <ac:chgData name="Kamali Brooks" userId="c4f7d4aa-f934-418c-aa11-f8bc51a77fd8" providerId="ADAL" clId="{349FEFFB-6F09-4548-B9D5-078B57D9833D}" dt="2025-07-22T22:11:40.066" v="686" actId="478"/>
          <ac:picMkLst>
            <pc:docMk/>
            <pc:sldMk cId="1592864195" sldId="267"/>
            <ac:picMk id="7" creationId="{8167A778-0815-16A9-C0AD-545E3BBBF2F9}"/>
          </ac:picMkLst>
        </pc:picChg>
        <pc:picChg chg="add mod">
          <ac:chgData name="Kamali Brooks" userId="c4f7d4aa-f934-418c-aa11-f8bc51a77fd8" providerId="ADAL" clId="{349FEFFB-6F09-4548-B9D5-078B57D9833D}" dt="2025-07-22T22:14:26.954" v="719" actId="207"/>
          <ac:picMkLst>
            <pc:docMk/>
            <pc:sldMk cId="1592864195" sldId="267"/>
            <ac:picMk id="9" creationId="{E99CA5BD-4E60-D050-6B09-63354D53421F}"/>
          </ac:picMkLst>
        </pc:picChg>
      </pc:sldChg>
      <pc:sldChg chg="add del ord">
        <pc:chgData name="Kamali Brooks" userId="c4f7d4aa-f934-418c-aa11-f8bc51a77fd8" providerId="ADAL" clId="{349FEFFB-6F09-4548-B9D5-078B57D9833D}" dt="2025-07-22T22:31:37.384" v="1000" actId="47"/>
        <pc:sldMkLst>
          <pc:docMk/>
          <pc:sldMk cId="2661259822" sldId="268"/>
        </pc:sldMkLst>
      </pc:sldChg>
      <pc:sldChg chg="addSp delSp modSp new mod modClrScheme chgLayout modNotesTx">
        <pc:chgData name="Kamali Brooks" userId="c4f7d4aa-f934-418c-aa11-f8bc51a77fd8" providerId="ADAL" clId="{349FEFFB-6F09-4548-B9D5-078B57D9833D}" dt="2025-07-23T00:48:05.721" v="2409"/>
        <pc:sldMkLst>
          <pc:docMk/>
          <pc:sldMk cId="2211815039" sldId="269"/>
        </pc:sldMkLst>
        <pc:spChg chg="add del mod ord">
          <ac:chgData name="Kamali Brooks" userId="c4f7d4aa-f934-418c-aa11-f8bc51a77fd8" providerId="ADAL" clId="{349FEFFB-6F09-4548-B9D5-078B57D9833D}" dt="2025-07-22T21:49:44.550" v="252" actId="26606"/>
          <ac:spMkLst>
            <pc:docMk/>
            <pc:sldMk cId="2211815039" sldId="269"/>
            <ac:spMk id="2" creationId="{1B675D77-88BF-7192-4315-12793567C364}"/>
          </ac:spMkLst>
        </pc:spChg>
        <pc:spChg chg="mod ord">
          <ac:chgData name="Kamali Brooks" userId="c4f7d4aa-f934-418c-aa11-f8bc51a77fd8" providerId="ADAL" clId="{349FEFFB-6F09-4548-B9D5-078B57D9833D}" dt="2025-07-22T23:55:54.078" v="1841" actId="20577"/>
          <ac:spMkLst>
            <pc:docMk/>
            <pc:sldMk cId="2211815039" sldId="269"/>
            <ac:spMk id="3" creationId="{41F3880C-EC3F-68F8-2656-738DFC9BAC6F}"/>
          </ac:spMkLst>
        </pc:spChg>
        <pc:spChg chg="add mod">
          <ac:chgData name="Kamali Brooks" userId="c4f7d4aa-f934-418c-aa11-f8bc51a77fd8" providerId="ADAL" clId="{349FEFFB-6F09-4548-B9D5-078B57D9833D}" dt="2025-07-23T00:48:05.721" v="2409"/>
          <ac:spMkLst>
            <pc:docMk/>
            <pc:sldMk cId="2211815039" sldId="269"/>
            <ac:spMk id="11" creationId="{0E265B41-A80D-02EC-9E89-CBDCE77005B5}"/>
          </ac:spMkLst>
        </pc:spChg>
        <pc:graphicFrameChg chg="add del">
          <ac:chgData name="Kamali Brooks" userId="c4f7d4aa-f934-418c-aa11-f8bc51a77fd8" providerId="ADAL" clId="{349FEFFB-6F09-4548-B9D5-078B57D9833D}" dt="2025-07-22T21:49:22.017" v="249" actId="26606"/>
          <ac:graphicFrameMkLst>
            <pc:docMk/>
            <pc:sldMk cId="2211815039" sldId="269"/>
            <ac:graphicFrameMk id="5" creationId="{2DFCF4EE-235E-4C33-74AD-748AAA10DC04}"/>
          </ac:graphicFrameMkLst>
        </pc:graphicFrameChg>
        <pc:graphicFrameChg chg="add del">
          <ac:chgData name="Kamali Brooks" userId="c4f7d4aa-f934-418c-aa11-f8bc51a77fd8" providerId="ADAL" clId="{349FEFFB-6F09-4548-B9D5-078B57D9833D}" dt="2025-07-22T21:49:44.480" v="251" actId="26606"/>
          <ac:graphicFrameMkLst>
            <pc:docMk/>
            <pc:sldMk cId="2211815039" sldId="269"/>
            <ac:graphicFrameMk id="7" creationId="{BA4CE1B4-2E22-15A5-92BB-E60B8F867B0C}"/>
          </ac:graphicFrameMkLst>
        </pc:graphicFrameChg>
        <pc:graphicFrameChg chg="add mod modGraphic">
          <ac:chgData name="Kamali Brooks" userId="c4f7d4aa-f934-418c-aa11-f8bc51a77fd8" providerId="ADAL" clId="{349FEFFB-6F09-4548-B9D5-078B57D9833D}" dt="2025-07-22T23:39:24.560" v="1800"/>
          <ac:graphicFrameMkLst>
            <pc:docMk/>
            <pc:sldMk cId="2211815039" sldId="269"/>
            <ac:graphicFrameMk id="9" creationId="{2DFCF4EE-235E-4C33-74AD-748AAA10DC04}"/>
          </ac:graphicFrameMkLst>
        </pc:graphicFrameChg>
        <pc:picChg chg="add del mod">
          <ac:chgData name="Kamali Brooks" userId="c4f7d4aa-f934-418c-aa11-f8bc51a77fd8" providerId="ADAL" clId="{349FEFFB-6F09-4548-B9D5-078B57D9833D}" dt="2025-07-22T23:35:56.553" v="1771" actId="478"/>
          <ac:picMkLst>
            <pc:docMk/>
            <pc:sldMk cId="2211815039" sldId="269"/>
            <ac:picMk id="6" creationId="{0689FDF9-116D-954E-0F63-1CFD8580A181}"/>
          </ac:picMkLst>
        </pc:picChg>
        <pc:picChg chg="add mod">
          <ac:chgData name="Kamali Brooks" userId="c4f7d4aa-f934-418c-aa11-f8bc51a77fd8" providerId="ADAL" clId="{349FEFFB-6F09-4548-B9D5-078B57D9833D}" dt="2025-07-22T23:33:01.118" v="1767" actId="931"/>
          <ac:picMkLst>
            <pc:docMk/>
            <pc:sldMk cId="2211815039" sldId="269"/>
            <ac:picMk id="10" creationId="{0A4EEC52-0748-2E03-F53F-61F533333562}"/>
          </ac:picMkLst>
        </pc:picChg>
        <pc:picChg chg="add del">
          <ac:chgData name="Kamali Brooks" userId="c4f7d4aa-f934-418c-aa11-f8bc51a77fd8" providerId="ADAL" clId="{349FEFFB-6F09-4548-B9D5-078B57D9833D}" dt="2025-07-22T23:24:07.140" v="1718" actId="478"/>
          <ac:picMkLst>
            <pc:docMk/>
            <pc:sldMk cId="2211815039" sldId="269"/>
            <ac:picMk id="1026" creationId="{C2BDCF96-9639-70B9-F5DB-3F33815A8A83}"/>
          </ac:picMkLst>
        </pc:picChg>
      </pc:sldChg>
      <pc:sldChg chg="new del">
        <pc:chgData name="Kamali Brooks" userId="c4f7d4aa-f934-418c-aa11-f8bc51a77fd8" providerId="ADAL" clId="{349FEFFB-6F09-4548-B9D5-078B57D9833D}" dt="2025-07-22T21:13:07.601" v="144" actId="47"/>
        <pc:sldMkLst>
          <pc:docMk/>
          <pc:sldMk cId="2219988421" sldId="269"/>
        </pc:sldMkLst>
      </pc:sldChg>
      <pc:sldChg chg="addSp delSp modSp add mod modNotesTx">
        <pc:chgData name="Kamali Brooks" userId="c4f7d4aa-f934-418c-aa11-f8bc51a77fd8" providerId="ADAL" clId="{349FEFFB-6F09-4548-B9D5-078B57D9833D}" dt="2025-07-23T02:08:49.179" v="3438" actId="20577"/>
        <pc:sldMkLst>
          <pc:docMk/>
          <pc:sldMk cId="1453999557" sldId="270"/>
        </pc:sldMkLst>
        <pc:spChg chg="del">
          <ac:chgData name="Kamali Brooks" userId="c4f7d4aa-f934-418c-aa11-f8bc51a77fd8" providerId="ADAL" clId="{349FEFFB-6F09-4548-B9D5-078B57D9833D}" dt="2025-07-22T22:15:44.756" v="723" actId="478"/>
          <ac:spMkLst>
            <pc:docMk/>
            <pc:sldMk cId="1453999557" sldId="270"/>
            <ac:spMk id="2" creationId="{D7F1E7F8-250E-B976-8B57-B23889EBC039}"/>
          </ac:spMkLst>
        </pc:spChg>
        <pc:spChg chg="mod">
          <ac:chgData name="Kamali Brooks" userId="c4f7d4aa-f934-418c-aa11-f8bc51a77fd8" providerId="ADAL" clId="{349FEFFB-6F09-4548-B9D5-078B57D9833D}" dt="2025-07-23T02:06:58.090" v="3435" actId="20577"/>
          <ac:spMkLst>
            <pc:docMk/>
            <pc:sldMk cId="1453999557" sldId="270"/>
            <ac:spMk id="4" creationId="{5FFD242F-17CB-1017-2ECD-5EAF10F38801}"/>
          </ac:spMkLst>
        </pc:spChg>
        <pc:spChg chg="del">
          <ac:chgData name="Kamali Brooks" userId="c4f7d4aa-f934-418c-aa11-f8bc51a77fd8" providerId="ADAL" clId="{349FEFFB-6F09-4548-B9D5-078B57D9833D}" dt="2025-07-22T23:11:36.472" v="1630" actId="478"/>
          <ac:spMkLst>
            <pc:docMk/>
            <pc:sldMk cId="1453999557" sldId="270"/>
            <ac:spMk id="7" creationId="{AD34DCAF-8C2A-33F3-AF09-D44B233C37B1}"/>
          </ac:spMkLst>
        </pc:spChg>
        <pc:spChg chg="add del mod">
          <ac:chgData name="Kamali Brooks" userId="c4f7d4aa-f934-418c-aa11-f8bc51a77fd8" providerId="ADAL" clId="{349FEFFB-6F09-4548-B9D5-078B57D9833D}" dt="2025-07-22T23:13:50.825" v="1644" actId="478"/>
          <ac:spMkLst>
            <pc:docMk/>
            <pc:sldMk cId="1453999557" sldId="270"/>
            <ac:spMk id="8" creationId="{403B6672-15D9-1A27-2B00-4820495EBCCD}"/>
          </ac:spMkLst>
        </pc:spChg>
        <pc:spChg chg="add mod">
          <ac:chgData name="Kamali Brooks" userId="c4f7d4aa-f934-418c-aa11-f8bc51a77fd8" providerId="ADAL" clId="{349FEFFB-6F09-4548-B9D5-078B57D9833D}" dt="2025-07-22T23:13:52.014" v="1645"/>
          <ac:spMkLst>
            <pc:docMk/>
            <pc:sldMk cId="1453999557" sldId="270"/>
            <ac:spMk id="9" creationId="{3D40F3F0-3BD1-1600-D6CA-876F2E123457}"/>
          </ac:spMkLst>
        </pc:spChg>
        <pc:cxnChg chg="add mod">
          <ac:chgData name="Kamali Brooks" userId="c4f7d4aa-f934-418c-aa11-f8bc51a77fd8" providerId="ADAL" clId="{349FEFFB-6F09-4548-B9D5-078B57D9833D}" dt="2025-07-23T01:20:06.388" v="2998" actId="208"/>
          <ac:cxnSpMkLst>
            <pc:docMk/>
            <pc:sldMk cId="1453999557" sldId="270"/>
            <ac:cxnSpMk id="5" creationId="{3BB030CB-A07C-ADDE-6EAD-1D04F59EF377}"/>
          </ac:cxnSpMkLst>
        </pc:cxnChg>
      </pc:sldChg>
      <pc:sldChg chg="addSp delSp modSp new mod modClrScheme chgLayout modNotesTx">
        <pc:chgData name="Kamali Brooks" userId="c4f7d4aa-f934-418c-aa11-f8bc51a77fd8" providerId="ADAL" clId="{349FEFFB-6F09-4548-B9D5-078B57D9833D}" dt="2025-07-23T02:14:41.374" v="3462" actId="20577"/>
        <pc:sldMkLst>
          <pc:docMk/>
          <pc:sldMk cId="79151120" sldId="271"/>
        </pc:sldMkLst>
        <pc:spChg chg="del mod ord">
          <ac:chgData name="Kamali Brooks" userId="c4f7d4aa-f934-418c-aa11-f8bc51a77fd8" providerId="ADAL" clId="{349FEFFB-6F09-4548-B9D5-078B57D9833D}" dt="2025-07-22T22:19:58.973" v="736" actId="700"/>
          <ac:spMkLst>
            <pc:docMk/>
            <pc:sldMk cId="79151120" sldId="271"/>
            <ac:spMk id="2" creationId="{65DE4E00-DC89-C09A-6BD1-2A339DB30FB1}"/>
          </ac:spMkLst>
        </pc:spChg>
        <pc:spChg chg="add mod ord">
          <ac:chgData name="Kamali Brooks" userId="c4f7d4aa-f934-418c-aa11-f8bc51a77fd8" providerId="ADAL" clId="{349FEFFB-6F09-4548-B9D5-078B57D9833D}" dt="2025-07-22T23:41:20.697" v="1804" actId="404"/>
          <ac:spMkLst>
            <pc:docMk/>
            <pc:sldMk cId="79151120" sldId="271"/>
            <ac:spMk id="3" creationId="{2FEABCFC-BA6B-09FE-9C7E-1F7D259704EA}"/>
          </ac:spMkLst>
        </pc:spChg>
        <pc:spChg chg="add del mod ord">
          <ac:chgData name="Kamali Brooks" userId="c4f7d4aa-f934-418c-aa11-f8bc51a77fd8" providerId="ADAL" clId="{349FEFFB-6F09-4548-B9D5-078B57D9833D}" dt="2025-07-22T22:23:50.300" v="814" actId="26606"/>
          <ac:spMkLst>
            <pc:docMk/>
            <pc:sldMk cId="79151120" sldId="271"/>
            <ac:spMk id="4" creationId="{DA5E38A3-D9EC-C455-83E4-F480EC0435DF}"/>
          </ac:spMkLst>
        </pc:spChg>
        <pc:spChg chg="add mod">
          <ac:chgData name="Kamali Brooks" userId="c4f7d4aa-f934-418c-aa11-f8bc51a77fd8" providerId="ADAL" clId="{349FEFFB-6F09-4548-B9D5-078B57D9833D}" dt="2025-07-23T00:48:25.205" v="2413"/>
          <ac:spMkLst>
            <pc:docMk/>
            <pc:sldMk cId="79151120" sldId="271"/>
            <ac:spMk id="5" creationId="{3D5D4415-BA54-5CAC-6A16-E3524692E745}"/>
          </ac:spMkLst>
        </pc:spChg>
        <pc:graphicFrameChg chg="add mod modGraphic">
          <ac:chgData name="Kamali Brooks" userId="c4f7d4aa-f934-418c-aa11-f8bc51a77fd8" providerId="ADAL" clId="{349FEFFB-6F09-4548-B9D5-078B57D9833D}" dt="2025-07-23T02:11:09.058" v="3456" actId="20577"/>
          <ac:graphicFrameMkLst>
            <pc:docMk/>
            <pc:sldMk cId="79151120" sldId="271"/>
            <ac:graphicFrameMk id="6" creationId="{B0F0261D-083D-9F26-A999-64D1D93FABB1}"/>
          </ac:graphicFrameMkLst>
        </pc:graphicFrameChg>
      </pc:sldChg>
      <pc:sldChg chg="addSp modSp new mod modNotesTx">
        <pc:chgData name="Kamali Brooks" userId="c4f7d4aa-f934-418c-aa11-f8bc51a77fd8" providerId="ADAL" clId="{349FEFFB-6F09-4548-B9D5-078B57D9833D}" dt="2025-07-23T02:16:37.328" v="3559" actId="20577"/>
        <pc:sldMkLst>
          <pc:docMk/>
          <pc:sldMk cId="2498087816" sldId="272"/>
        </pc:sldMkLst>
        <pc:spChg chg="mod">
          <ac:chgData name="Kamali Brooks" userId="c4f7d4aa-f934-418c-aa11-f8bc51a77fd8" providerId="ADAL" clId="{349FEFFB-6F09-4548-B9D5-078B57D9833D}" dt="2025-07-23T01:12:11.794" v="2952" actId="20577"/>
          <ac:spMkLst>
            <pc:docMk/>
            <pc:sldMk cId="2498087816" sldId="272"/>
            <ac:spMk id="2" creationId="{AD43EF99-984E-221C-EAA9-37B688254C64}"/>
          </ac:spMkLst>
        </pc:spChg>
        <pc:spChg chg="mod">
          <ac:chgData name="Kamali Brooks" userId="c4f7d4aa-f934-418c-aa11-f8bc51a77fd8" providerId="ADAL" clId="{349FEFFB-6F09-4548-B9D5-078B57D9833D}" dt="2025-07-22T23:15:58.096" v="1657" actId="2711"/>
          <ac:spMkLst>
            <pc:docMk/>
            <pc:sldMk cId="2498087816" sldId="272"/>
            <ac:spMk id="3" creationId="{A8689E36-A5DD-5AC6-3F1C-CDC6E620BC1E}"/>
          </ac:spMkLst>
        </pc:spChg>
        <pc:spChg chg="add mod">
          <ac:chgData name="Kamali Brooks" userId="c4f7d4aa-f934-418c-aa11-f8bc51a77fd8" providerId="ADAL" clId="{349FEFFB-6F09-4548-B9D5-078B57D9833D}" dt="2025-07-23T00:48:29.658" v="2414"/>
          <ac:spMkLst>
            <pc:docMk/>
            <pc:sldMk cId="2498087816" sldId="272"/>
            <ac:spMk id="4" creationId="{8855B445-3FA5-8AC9-BD42-66D3AAB6DF86}"/>
          </ac:spMkLst>
        </pc:spChg>
      </pc:sldChg>
      <pc:sldChg chg="addSp delSp modSp new mod modClrScheme chgLayout modNotesTx">
        <pc:chgData name="Kamali Brooks" userId="c4f7d4aa-f934-418c-aa11-f8bc51a77fd8" providerId="ADAL" clId="{349FEFFB-6F09-4548-B9D5-078B57D9833D}" dt="2025-07-23T01:59:03.956" v="3331" actId="20577"/>
        <pc:sldMkLst>
          <pc:docMk/>
          <pc:sldMk cId="569633510" sldId="273"/>
        </pc:sldMkLst>
        <pc:spChg chg="del">
          <ac:chgData name="Kamali Brooks" userId="c4f7d4aa-f934-418c-aa11-f8bc51a77fd8" providerId="ADAL" clId="{349FEFFB-6F09-4548-B9D5-078B57D9833D}" dt="2025-07-22T22:29:25.933" v="909" actId="700"/>
          <ac:spMkLst>
            <pc:docMk/>
            <pc:sldMk cId="569633510" sldId="273"/>
            <ac:spMk id="2" creationId="{9F6A5E39-5594-9015-E5B2-0290C4D64D61}"/>
          </ac:spMkLst>
        </pc:spChg>
        <pc:spChg chg="del mod ord">
          <ac:chgData name="Kamali Brooks" userId="c4f7d4aa-f934-418c-aa11-f8bc51a77fd8" providerId="ADAL" clId="{349FEFFB-6F09-4548-B9D5-078B57D9833D}" dt="2025-07-22T22:29:25.933" v="909" actId="700"/>
          <ac:spMkLst>
            <pc:docMk/>
            <pc:sldMk cId="569633510" sldId="273"/>
            <ac:spMk id="3" creationId="{851C00A4-D216-C1F0-0456-9625D23819A5}"/>
          </ac:spMkLst>
        </pc:spChg>
        <pc:spChg chg="add del mod ord">
          <ac:chgData name="Kamali Brooks" userId="c4f7d4aa-f934-418c-aa11-f8bc51a77fd8" providerId="ADAL" clId="{349FEFFB-6F09-4548-B9D5-078B57D9833D}" dt="2025-07-22T22:29:26.874" v="910" actId="26606"/>
          <ac:spMkLst>
            <pc:docMk/>
            <pc:sldMk cId="569633510" sldId="273"/>
            <ac:spMk id="4" creationId="{34A7E2E9-956F-5641-41CF-E7B45E0B2A87}"/>
          </ac:spMkLst>
        </pc:spChg>
        <pc:spChg chg="add mod ord">
          <ac:chgData name="Kamali Brooks" userId="c4f7d4aa-f934-418c-aa11-f8bc51a77fd8" providerId="ADAL" clId="{349FEFFB-6F09-4548-B9D5-078B57D9833D}" dt="2025-07-23T01:26:43.688" v="3085" actId="20577"/>
          <ac:spMkLst>
            <pc:docMk/>
            <pc:sldMk cId="569633510" sldId="273"/>
            <ac:spMk id="5" creationId="{0CC4DC3C-574F-AF72-D5FA-C3D2E8578CFD}"/>
          </ac:spMkLst>
        </pc:spChg>
        <pc:spChg chg="add mod">
          <ac:chgData name="Kamali Brooks" userId="c4f7d4aa-f934-418c-aa11-f8bc51a77fd8" providerId="ADAL" clId="{349FEFFB-6F09-4548-B9D5-078B57D9833D}" dt="2025-07-23T01:18:40.436" v="2989" actId="1035"/>
          <ac:spMkLst>
            <pc:docMk/>
            <pc:sldMk cId="569633510" sldId="273"/>
            <ac:spMk id="6" creationId="{7FEA0F12-CCF9-CC6C-3642-6237E204C6F4}"/>
          </ac:spMkLst>
        </pc:spChg>
        <pc:spChg chg="add mod">
          <ac:chgData name="Kamali Brooks" userId="c4f7d4aa-f934-418c-aa11-f8bc51a77fd8" providerId="ADAL" clId="{349FEFFB-6F09-4548-B9D5-078B57D9833D}" dt="2025-07-22T23:13:37.931" v="1643" actId="2711"/>
          <ac:spMkLst>
            <pc:docMk/>
            <pc:sldMk cId="569633510" sldId="273"/>
            <ac:spMk id="7" creationId="{B7029412-C585-D176-DD82-97A33D3D4D70}"/>
          </ac:spMkLst>
        </pc:spChg>
        <pc:spChg chg="add del mod">
          <ac:chgData name="Kamali Brooks" userId="c4f7d4aa-f934-418c-aa11-f8bc51a77fd8" providerId="ADAL" clId="{349FEFFB-6F09-4548-B9D5-078B57D9833D}" dt="2025-07-22T22:29:34.614" v="911" actId="700"/>
          <ac:spMkLst>
            <pc:docMk/>
            <pc:sldMk cId="569633510" sldId="273"/>
            <ac:spMk id="9" creationId="{BB0853C0-366E-B9F2-BF79-BC5D1644052E}"/>
          </ac:spMkLst>
        </pc:spChg>
        <pc:spChg chg="add mod topLvl">
          <ac:chgData name="Kamali Brooks" userId="c4f7d4aa-f934-418c-aa11-f8bc51a77fd8" providerId="ADAL" clId="{349FEFFB-6F09-4548-B9D5-078B57D9833D}" dt="2025-07-23T01:23:34.856" v="3044" actId="338"/>
          <ac:spMkLst>
            <pc:docMk/>
            <pc:sldMk cId="569633510" sldId="273"/>
            <ac:spMk id="10" creationId="{AC1D2772-0AC3-23D9-F6BE-4F82E0BBEDC8}"/>
          </ac:spMkLst>
        </pc:spChg>
        <pc:spChg chg="add del mod ord">
          <ac:chgData name="Kamali Brooks" userId="c4f7d4aa-f934-418c-aa11-f8bc51a77fd8" providerId="ADAL" clId="{349FEFFB-6F09-4548-B9D5-078B57D9833D}" dt="2025-07-22T22:29:34.614" v="911" actId="700"/>
          <ac:spMkLst>
            <pc:docMk/>
            <pc:sldMk cId="569633510" sldId="273"/>
            <ac:spMk id="11" creationId="{9C12DB8A-0C92-DEEF-CBA2-25B3345B3293}"/>
          </ac:spMkLst>
        </pc:spChg>
        <pc:spChg chg="add mod ord topLvl">
          <ac:chgData name="Kamali Brooks" userId="c4f7d4aa-f934-418c-aa11-f8bc51a77fd8" providerId="ADAL" clId="{349FEFFB-6F09-4548-B9D5-078B57D9833D}" dt="2025-07-23T01:23:34.856" v="3044" actId="338"/>
          <ac:spMkLst>
            <pc:docMk/>
            <pc:sldMk cId="569633510" sldId="273"/>
            <ac:spMk id="13" creationId="{8A249EF2-17AA-5E3A-BCFA-7C2C2C6CEFB5}"/>
          </ac:spMkLst>
        </pc:spChg>
        <pc:grpChg chg="add del mod">
          <ac:chgData name="Kamali Brooks" userId="c4f7d4aa-f934-418c-aa11-f8bc51a77fd8" providerId="ADAL" clId="{349FEFFB-6F09-4548-B9D5-078B57D9833D}" dt="2025-07-23T01:22:37.347" v="3040" actId="165"/>
          <ac:grpSpMkLst>
            <pc:docMk/>
            <pc:sldMk cId="569633510" sldId="273"/>
            <ac:grpSpMk id="14" creationId="{C8A8E833-FAAA-F2B0-F185-A4008A382261}"/>
          </ac:grpSpMkLst>
        </pc:grpChg>
        <pc:grpChg chg="add mod">
          <ac:chgData name="Kamali Brooks" userId="c4f7d4aa-f934-418c-aa11-f8bc51a77fd8" providerId="ADAL" clId="{349FEFFB-6F09-4548-B9D5-078B57D9833D}" dt="2025-07-23T01:24:35.335" v="3063" actId="164"/>
          <ac:grpSpMkLst>
            <pc:docMk/>
            <pc:sldMk cId="569633510" sldId="273"/>
            <ac:grpSpMk id="15" creationId="{3AEB029B-FC4C-EBFF-02CF-F0E849F2E407}"/>
          </ac:grpSpMkLst>
        </pc:grpChg>
        <pc:grpChg chg="add mod">
          <ac:chgData name="Kamali Brooks" userId="c4f7d4aa-f934-418c-aa11-f8bc51a77fd8" providerId="ADAL" clId="{349FEFFB-6F09-4548-B9D5-078B57D9833D}" dt="2025-07-23T01:24:35.335" v="3063" actId="164"/>
          <ac:grpSpMkLst>
            <pc:docMk/>
            <pc:sldMk cId="569633510" sldId="273"/>
            <ac:grpSpMk id="18" creationId="{D076C17A-D331-26C7-D95A-8D5A76EA5F25}"/>
          </ac:grpSpMkLst>
        </pc:grpChg>
        <pc:picChg chg="add mod">
          <ac:chgData name="Kamali Brooks" userId="c4f7d4aa-f934-418c-aa11-f8bc51a77fd8" providerId="ADAL" clId="{349FEFFB-6F09-4548-B9D5-078B57D9833D}" dt="2025-07-23T01:24:35.335" v="3063" actId="164"/>
          <ac:picMkLst>
            <pc:docMk/>
            <pc:sldMk cId="569633510" sldId="273"/>
            <ac:picMk id="17" creationId="{F1D4E7BA-4E18-9320-4280-7842D87B0092}"/>
          </ac:picMkLst>
        </pc:picChg>
        <pc:cxnChg chg="add del mod">
          <ac:chgData name="Kamali Brooks" userId="c4f7d4aa-f934-418c-aa11-f8bc51a77fd8" providerId="ADAL" clId="{349FEFFB-6F09-4548-B9D5-078B57D9833D}" dt="2025-07-23T01:20:48.871" v="3029" actId="478"/>
          <ac:cxnSpMkLst>
            <pc:docMk/>
            <pc:sldMk cId="569633510" sldId="273"/>
            <ac:cxnSpMk id="12" creationId="{B3B22C50-133D-78F3-B1E1-8C28CD11BC81}"/>
          </ac:cxnSpMkLst>
        </pc:cxnChg>
      </pc:sldChg>
      <pc:sldChg chg="addSp delSp modSp new mod modClrScheme chgLayout modNotesTx">
        <pc:chgData name="Kamali Brooks" userId="c4f7d4aa-f934-418c-aa11-f8bc51a77fd8" providerId="ADAL" clId="{349FEFFB-6F09-4548-B9D5-078B57D9833D}" dt="2025-07-22T23:13:59.246" v="1647"/>
        <pc:sldMkLst>
          <pc:docMk/>
          <pc:sldMk cId="1903417622" sldId="274"/>
        </pc:sldMkLst>
        <pc:spChg chg="del">
          <ac:chgData name="Kamali Brooks" userId="c4f7d4aa-f934-418c-aa11-f8bc51a77fd8" providerId="ADAL" clId="{349FEFFB-6F09-4548-B9D5-078B57D9833D}" dt="2025-07-22T22:41:49.395" v="1157" actId="700"/>
          <ac:spMkLst>
            <pc:docMk/>
            <pc:sldMk cId="1903417622" sldId="274"/>
            <ac:spMk id="2" creationId="{7C9D035C-5ADE-3258-FC0E-92E1C4AC7519}"/>
          </ac:spMkLst>
        </pc:spChg>
        <pc:spChg chg="del mod ord">
          <ac:chgData name="Kamali Brooks" userId="c4f7d4aa-f934-418c-aa11-f8bc51a77fd8" providerId="ADAL" clId="{349FEFFB-6F09-4548-B9D5-078B57D9833D}" dt="2025-07-22T22:41:49.395" v="1157" actId="700"/>
          <ac:spMkLst>
            <pc:docMk/>
            <pc:sldMk cId="1903417622" sldId="274"/>
            <ac:spMk id="3" creationId="{B907561D-7112-55F4-F84B-2CB19B66797A}"/>
          </ac:spMkLst>
        </pc:spChg>
        <pc:spChg chg="add del mod ord">
          <ac:chgData name="Kamali Brooks" userId="c4f7d4aa-f934-418c-aa11-f8bc51a77fd8" providerId="ADAL" clId="{349FEFFB-6F09-4548-B9D5-078B57D9833D}" dt="2025-07-22T23:10:29.612" v="1608" actId="1035"/>
          <ac:spMkLst>
            <pc:docMk/>
            <pc:sldMk cId="1903417622" sldId="274"/>
            <ac:spMk id="4" creationId="{D5E1973C-E9EA-70F1-27EC-286FC896F8D9}"/>
          </ac:spMkLst>
        </pc:spChg>
        <pc:spChg chg="add del mod">
          <ac:chgData name="Kamali Brooks" userId="c4f7d4aa-f934-418c-aa11-f8bc51a77fd8" providerId="ADAL" clId="{349FEFFB-6F09-4548-B9D5-078B57D9833D}" dt="2025-07-22T23:13:57.984" v="1646" actId="478"/>
          <ac:spMkLst>
            <pc:docMk/>
            <pc:sldMk cId="1903417622" sldId="274"/>
            <ac:spMk id="5" creationId="{CB54B60C-2FB7-04F6-036E-DE69264AE74A}"/>
          </ac:spMkLst>
        </pc:spChg>
        <pc:spChg chg="add mod">
          <ac:chgData name="Kamali Brooks" userId="c4f7d4aa-f934-418c-aa11-f8bc51a77fd8" providerId="ADAL" clId="{349FEFFB-6F09-4548-B9D5-078B57D9833D}" dt="2025-07-22T23:13:59.246" v="1647"/>
          <ac:spMkLst>
            <pc:docMk/>
            <pc:sldMk cId="1903417622" sldId="274"/>
            <ac:spMk id="6" creationId="{C93F0671-BBC6-CBED-87CB-28FBA30AA904}"/>
          </ac:spMkLst>
        </pc:spChg>
        <pc:spChg chg="add del mod">
          <ac:chgData name="Kamali Brooks" userId="c4f7d4aa-f934-418c-aa11-f8bc51a77fd8" providerId="ADAL" clId="{349FEFFB-6F09-4548-B9D5-078B57D9833D}" dt="2025-07-22T22:41:53.453" v="1159" actId="26606"/>
          <ac:spMkLst>
            <pc:docMk/>
            <pc:sldMk cId="1903417622" sldId="274"/>
            <ac:spMk id="9" creationId="{2F6619EB-7C95-52C4-7ED7-B79D78263731}"/>
          </ac:spMkLst>
        </pc:spChg>
        <pc:spChg chg="add del mod">
          <ac:chgData name="Kamali Brooks" userId="c4f7d4aa-f934-418c-aa11-f8bc51a77fd8" providerId="ADAL" clId="{349FEFFB-6F09-4548-B9D5-078B57D9833D}" dt="2025-07-22T22:41:53.453" v="1159" actId="26606"/>
          <ac:spMkLst>
            <pc:docMk/>
            <pc:sldMk cId="1903417622" sldId="274"/>
            <ac:spMk id="11" creationId="{550A99FA-8E18-4252-12C5-7E8ECEFA144E}"/>
          </ac:spMkLst>
        </pc:spChg>
      </pc:sldChg>
      <pc:sldChg chg="addSp delSp modSp add mod modClrScheme chgLayout modNotesTx">
        <pc:chgData name="Kamali Brooks" userId="c4f7d4aa-f934-418c-aa11-f8bc51a77fd8" providerId="ADAL" clId="{349FEFFB-6F09-4548-B9D5-078B57D9833D}" dt="2025-07-23T15:28:34.788" v="3583" actId="20577"/>
        <pc:sldMkLst>
          <pc:docMk/>
          <pc:sldMk cId="1177456563" sldId="275"/>
        </pc:sldMkLst>
        <pc:spChg chg="add del mod ord">
          <ac:chgData name="Kamali Brooks" userId="c4f7d4aa-f934-418c-aa11-f8bc51a77fd8" providerId="ADAL" clId="{349FEFFB-6F09-4548-B9D5-078B57D9833D}" dt="2025-07-23T00:05:11.235" v="1984" actId="478"/>
          <ac:spMkLst>
            <pc:docMk/>
            <pc:sldMk cId="1177456563" sldId="275"/>
            <ac:spMk id="2" creationId="{7F7DEACB-1EC0-00DC-E806-5BCCB234314D}"/>
          </ac:spMkLst>
        </pc:spChg>
        <pc:spChg chg="mod ord">
          <ac:chgData name="Kamali Brooks" userId="c4f7d4aa-f934-418c-aa11-f8bc51a77fd8" providerId="ADAL" clId="{349FEFFB-6F09-4548-B9D5-078B57D9833D}" dt="2025-07-23T15:28:34.788" v="3583" actId="20577"/>
          <ac:spMkLst>
            <pc:docMk/>
            <pc:sldMk cId="1177456563" sldId="275"/>
            <ac:spMk id="3" creationId="{128711A7-7041-372A-D5EF-4EBA24DB760B}"/>
          </ac:spMkLst>
        </pc:spChg>
        <pc:graphicFrameChg chg="del mod ord">
          <ac:chgData name="Kamali Brooks" userId="c4f7d4aa-f934-418c-aa11-f8bc51a77fd8" providerId="ADAL" clId="{349FEFFB-6F09-4548-B9D5-078B57D9833D}" dt="2025-07-23T00:00:22.333" v="1945" actId="478"/>
          <ac:graphicFrameMkLst>
            <pc:docMk/>
            <pc:sldMk cId="1177456563" sldId="275"/>
            <ac:graphicFrameMk id="9" creationId="{0A123674-41CA-DC3A-678F-61628FF831C4}"/>
          </ac:graphicFrameMkLst>
        </pc:graphicFrameChg>
        <pc:picChg chg="add del mod modCrop">
          <ac:chgData name="Kamali Brooks" userId="c4f7d4aa-f934-418c-aa11-f8bc51a77fd8" providerId="ADAL" clId="{349FEFFB-6F09-4548-B9D5-078B57D9833D}" dt="2025-07-23T00:25:58.467" v="2073" actId="478"/>
          <ac:picMkLst>
            <pc:docMk/>
            <pc:sldMk cId="1177456563" sldId="275"/>
            <ac:picMk id="5" creationId="{2FA027D4-CEDC-9CB3-B28F-C9ACD5A18150}"/>
          </ac:picMkLst>
        </pc:picChg>
        <pc:picChg chg="add mod modCrop">
          <ac:chgData name="Kamali Brooks" userId="c4f7d4aa-f934-418c-aa11-f8bc51a77fd8" providerId="ADAL" clId="{349FEFFB-6F09-4548-B9D5-078B57D9833D}" dt="2025-07-23T00:40:30.216" v="2364" actId="1035"/>
          <ac:picMkLst>
            <pc:docMk/>
            <pc:sldMk cId="1177456563" sldId="275"/>
            <ac:picMk id="7" creationId="{C02ACFB9-0A78-44B5-C9A9-B9B3EB214B5C}"/>
          </ac:picMkLst>
        </pc:picChg>
        <pc:picChg chg="add mod modCrop">
          <ac:chgData name="Kamali Brooks" userId="c4f7d4aa-f934-418c-aa11-f8bc51a77fd8" providerId="ADAL" clId="{349FEFFB-6F09-4548-B9D5-078B57D9833D}" dt="2025-07-23T00:40:20.469" v="2357" actId="1036"/>
          <ac:picMkLst>
            <pc:docMk/>
            <pc:sldMk cId="1177456563" sldId="275"/>
            <ac:picMk id="10" creationId="{EF2AB9B1-22B9-9AD3-FCF0-EBB27BD07062}"/>
          </ac:picMkLst>
        </pc:picChg>
        <pc:picChg chg="add mod modCrop">
          <ac:chgData name="Kamali Brooks" userId="c4f7d4aa-f934-418c-aa11-f8bc51a77fd8" providerId="ADAL" clId="{349FEFFB-6F09-4548-B9D5-078B57D9833D}" dt="2025-07-23T00:40:14.943" v="2353" actId="1036"/>
          <ac:picMkLst>
            <pc:docMk/>
            <pc:sldMk cId="1177456563" sldId="275"/>
            <ac:picMk id="12" creationId="{4984C91F-9CAC-0E4F-06C9-483DA6CA98F8}"/>
          </ac:picMkLst>
        </pc:picChg>
        <pc:picChg chg="add mod modCrop">
          <ac:chgData name="Kamali Brooks" userId="c4f7d4aa-f934-418c-aa11-f8bc51a77fd8" providerId="ADAL" clId="{349FEFFB-6F09-4548-B9D5-078B57D9833D}" dt="2025-07-23T00:40:14.943" v="2353" actId="1036"/>
          <ac:picMkLst>
            <pc:docMk/>
            <pc:sldMk cId="1177456563" sldId="275"/>
            <ac:picMk id="14" creationId="{84C4FB60-644B-6D6E-3379-8960AA73F713}"/>
          </ac:picMkLst>
        </pc:picChg>
        <pc:picChg chg="add mod modCrop">
          <ac:chgData name="Kamali Brooks" userId="c4f7d4aa-f934-418c-aa11-f8bc51a77fd8" providerId="ADAL" clId="{349FEFFB-6F09-4548-B9D5-078B57D9833D}" dt="2025-07-23T00:40:14.943" v="2353" actId="1036"/>
          <ac:picMkLst>
            <pc:docMk/>
            <pc:sldMk cId="1177456563" sldId="275"/>
            <ac:picMk id="16" creationId="{681CEE39-CC13-B11C-7B05-E1E011181903}"/>
          </ac:picMkLst>
        </pc:picChg>
        <pc:picChg chg="add mod modCrop">
          <ac:chgData name="Kamali Brooks" userId="c4f7d4aa-f934-418c-aa11-f8bc51a77fd8" providerId="ADAL" clId="{349FEFFB-6F09-4548-B9D5-078B57D9833D}" dt="2025-07-23T00:40:14.943" v="2353" actId="1036"/>
          <ac:picMkLst>
            <pc:docMk/>
            <pc:sldMk cId="1177456563" sldId="275"/>
            <ac:picMk id="18" creationId="{6C8D70CB-BC51-78C5-0B90-2E58640FC75C}"/>
          </ac:picMkLst>
        </pc:picChg>
        <pc:picChg chg="add mod modCrop">
          <ac:chgData name="Kamali Brooks" userId="c4f7d4aa-f934-418c-aa11-f8bc51a77fd8" providerId="ADAL" clId="{349FEFFB-6F09-4548-B9D5-078B57D9833D}" dt="2025-07-23T00:41:18.112" v="2371" actId="1037"/>
          <ac:picMkLst>
            <pc:docMk/>
            <pc:sldMk cId="1177456563" sldId="275"/>
            <ac:picMk id="20" creationId="{09738AD5-5CBD-48BD-615F-0069C759396A}"/>
          </ac:picMkLst>
        </pc:picChg>
        <pc:picChg chg="add mod modCrop">
          <ac:chgData name="Kamali Brooks" userId="c4f7d4aa-f934-418c-aa11-f8bc51a77fd8" providerId="ADAL" clId="{349FEFFB-6F09-4548-B9D5-078B57D9833D}" dt="2025-07-23T00:40:49.736" v="2367" actId="1035"/>
          <ac:picMkLst>
            <pc:docMk/>
            <pc:sldMk cId="1177456563" sldId="275"/>
            <ac:picMk id="22" creationId="{48735267-D0E3-86B8-D040-E7A8D5799696}"/>
          </ac:picMkLst>
        </pc:picChg>
      </pc:sldChg>
      <pc:sldChg chg="add del">
        <pc:chgData name="Kamali Brooks" userId="c4f7d4aa-f934-418c-aa11-f8bc51a77fd8" providerId="ADAL" clId="{349FEFFB-6F09-4548-B9D5-078B57D9833D}" dt="2025-07-23T00:38:53.019" v="2335" actId="47"/>
        <pc:sldMkLst>
          <pc:docMk/>
          <pc:sldMk cId="1459736769" sldId="276"/>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image" Target="../media/image6.jpg"/><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diagrams/_rels/data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image" Target="../media/image6.jpg"/><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2E57CA-2BBD-4B8E-A776-063305523B42}"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ja"/>
        </a:p>
      </dgm:t>
    </dgm:pt>
    <dgm:pt modelId="{AAAED606-D20D-4460-A9E6-4C4550487FF6}">
      <dgm:prSet/>
      <dgm:spPr/>
      <dgm:t>
        <a:bodyPr/>
        <a:lstStyle/>
        <a:p>
          <a:pPr algn="ctr" rtl="0">
            <a:lnSpc>
              <a:spcPct val="100000"/>
            </a:lnSpc>
          </a:pPr>
          <a:r>
            <a:rPr lang="ja" b="0" i="0" u="none" baseline="0">
              <a:solidFill>
                <a:srgbClr val="293374"/>
              </a:solidFill>
            </a:rPr>
            <a:t>「夢を応援する」のキャッチフレーズ付き公式「Ｓ」ロゴ</a:t>
          </a:r>
        </a:p>
      </dgm:t>
    </dgm:pt>
    <dgm:pt modelId="{8C7B5232-3771-48A4-9D72-D4DC2C13543D}" type="parTrans" cxnId="{719386B3-95F3-4930-A4E3-C103D2DA3C41}">
      <dgm:prSet/>
      <dgm:spPr/>
      <dgm:t>
        <a:bodyPr/>
        <a:lstStyle/>
        <a:p>
          <a:endParaRPr lang="ja"/>
        </a:p>
      </dgm:t>
    </dgm:pt>
    <dgm:pt modelId="{15AC24F3-9657-47C7-A988-2037E23FFCB3}" type="sibTrans" cxnId="{719386B3-95F3-4930-A4E3-C103D2DA3C41}">
      <dgm:prSet/>
      <dgm:spPr/>
      <dgm:t>
        <a:bodyPr/>
        <a:lstStyle/>
        <a:p>
          <a:endParaRPr lang="ja"/>
        </a:p>
      </dgm:t>
    </dgm:pt>
    <dgm:pt modelId="{70AA6ABA-6369-4CF7-B92A-86340FA87084}">
      <dgm:prSet/>
      <dgm:spPr/>
      <dgm:t>
        <a:bodyPr/>
        <a:lstStyle/>
        <a:p>
          <a:pPr algn="ctr" rtl="0">
            <a:lnSpc>
              <a:spcPct val="100000"/>
            </a:lnSpc>
          </a:pPr>
          <a:r>
            <a:rPr lang="ja" b="0" i="0" u="none" baseline="0">
              <a:solidFill>
                <a:srgbClr val="293374"/>
              </a:solidFill>
            </a:rPr>
            <a:t>「夢プログラム」と使命にフォーカスしたメッセージ</a:t>
          </a:r>
        </a:p>
      </dgm:t>
    </dgm:pt>
    <dgm:pt modelId="{5362E416-7DCB-4A80-9A39-5890F7DBF79A}" type="parTrans" cxnId="{8E5E9EA6-0C8F-4E74-A62B-D496C576E5CE}">
      <dgm:prSet/>
      <dgm:spPr/>
      <dgm:t>
        <a:bodyPr/>
        <a:lstStyle/>
        <a:p>
          <a:endParaRPr lang="ja"/>
        </a:p>
      </dgm:t>
    </dgm:pt>
    <dgm:pt modelId="{A1A97B25-EF21-4C67-B269-E59855EC190F}" type="sibTrans" cxnId="{8E5E9EA6-0C8F-4E74-A62B-D496C576E5CE}">
      <dgm:prSet/>
      <dgm:spPr/>
      <dgm:t>
        <a:bodyPr/>
        <a:lstStyle/>
        <a:p>
          <a:endParaRPr lang="ja"/>
        </a:p>
      </dgm:t>
    </dgm:pt>
    <dgm:pt modelId="{EA7E748E-3EB5-4583-964C-AE299788B144}">
      <dgm:prSet/>
      <dgm:spPr/>
      <dgm:t>
        <a:bodyPr/>
        <a:lstStyle/>
        <a:p>
          <a:pPr algn="ctr" rtl="0">
            <a:lnSpc>
              <a:spcPct val="100000"/>
            </a:lnSpc>
          </a:pPr>
          <a:r>
            <a:rPr lang="ja" b="0" i="0" u="none" baseline="0">
              <a:solidFill>
                <a:srgbClr val="293374"/>
              </a:solidFill>
            </a:rPr>
            <a:t>カスタマイズ可能なテンプレート </a:t>
          </a:r>
        </a:p>
      </dgm:t>
    </dgm:pt>
    <dgm:pt modelId="{DBB250AB-9651-4A62-B0F6-72012D8363D4}" type="parTrans" cxnId="{5B50BFC1-A14F-41EF-A096-F3D775A5FC10}">
      <dgm:prSet/>
      <dgm:spPr/>
      <dgm:t>
        <a:bodyPr/>
        <a:lstStyle/>
        <a:p>
          <a:endParaRPr lang="ja"/>
        </a:p>
      </dgm:t>
    </dgm:pt>
    <dgm:pt modelId="{61053A4F-02D9-494E-8C19-FF5E96AE80CC}" type="sibTrans" cxnId="{5B50BFC1-A14F-41EF-A096-F3D775A5FC10}">
      <dgm:prSet/>
      <dgm:spPr/>
      <dgm:t>
        <a:bodyPr/>
        <a:lstStyle/>
        <a:p>
          <a:endParaRPr lang="ja"/>
        </a:p>
      </dgm:t>
    </dgm:pt>
    <dgm:pt modelId="{79956DD3-F3D7-4443-B68C-60651FB1E01C}">
      <dgm:prSet/>
      <dgm:spPr/>
      <dgm:t>
        <a:bodyPr/>
        <a:lstStyle/>
        <a:p>
          <a:pPr algn="ctr" rtl="0">
            <a:lnSpc>
              <a:spcPct val="100000"/>
            </a:lnSpc>
          </a:pPr>
          <a:r>
            <a:rPr lang="ja" b="0" i="0" u="none" baseline="0">
              <a:solidFill>
                <a:srgbClr val="293374"/>
              </a:solidFill>
            </a:rPr>
            <a:t>ブランドフォント／カラーパレット</a:t>
          </a:r>
        </a:p>
      </dgm:t>
    </dgm:pt>
    <dgm:pt modelId="{45BCEAC9-07A7-4C3D-949C-D2BBC410CD01}" type="parTrans" cxnId="{F0DC6217-0B34-4F39-8152-AA2CE237C10C}">
      <dgm:prSet/>
      <dgm:spPr/>
      <dgm:t>
        <a:bodyPr/>
        <a:lstStyle/>
        <a:p>
          <a:endParaRPr lang="ja"/>
        </a:p>
      </dgm:t>
    </dgm:pt>
    <dgm:pt modelId="{35B57492-63B5-42B6-8595-225C09C68C5E}" type="sibTrans" cxnId="{F0DC6217-0B34-4F39-8152-AA2CE237C10C}">
      <dgm:prSet/>
      <dgm:spPr/>
      <dgm:t>
        <a:bodyPr/>
        <a:lstStyle/>
        <a:p>
          <a:endParaRPr lang="ja"/>
        </a:p>
      </dgm:t>
    </dgm:pt>
    <dgm:pt modelId="{68FFA28E-7FAC-4A6B-961F-DFA9E5722D6C}">
      <dgm:prSet/>
      <dgm:spPr/>
      <dgm:t>
        <a:bodyPr/>
        <a:lstStyle/>
        <a:p>
          <a:pPr algn="ctr" rtl="0">
            <a:lnSpc>
              <a:spcPct val="100000"/>
            </a:lnSpc>
          </a:pPr>
          <a:r>
            <a:rPr lang="ja" b="0" i="0" u="none" baseline="0">
              <a:solidFill>
                <a:srgbClr val="293374"/>
              </a:solidFill>
            </a:rPr>
            <a:t>編集スタイルガイド／メッセージ・ツールキット</a:t>
          </a:r>
        </a:p>
      </dgm:t>
    </dgm:pt>
    <dgm:pt modelId="{03601180-A027-4D57-BBF4-2403D5102065}" type="parTrans" cxnId="{7034C057-509D-4307-9D46-1ABC088CCD5D}">
      <dgm:prSet/>
      <dgm:spPr/>
      <dgm:t>
        <a:bodyPr/>
        <a:lstStyle/>
        <a:p>
          <a:endParaRPr lang="ja"/>
        </a:p>
      </dgm:t>
    </dgm:pt>
    <dgm:pt modelId="{F1B86097-B5FB-4457-8FED-3525AA5657B7}" type="sibTrans" cxnId="{7034C057-509D-4307-9D46-1ABC088CCD5D}">
      <dgm:prSet/>
      <dgm:spPr/>
      <dgm:t>
        <a:bodyPr/>
        <a:lstStyle/>
        <a:p>
          <a:endParaRPr lang="ja"/>
        </a:p>
      </dgm:t>
    </dgm:pt>
    <dgm:pt modelId="{CA6A8E5E-2426-4EE9-8CA9-AEFAFF50EEAE}" type="pres">
      <dgm:prSet presAssocID="{4D2E57CA-2BBD-4B8E-A776-063305523B42}" presName="root" presStyleCnt="0">
        <dgm:presLayoutVars>
          <dgm:dir/>
          <dgm:resizeHandles val="exact"/>
        </dgm:presLayoutVars>
      </dgm:prSet>
      <dgm:spPr/>
    </dgm:pt>
    <dgm:pt modelId="{1ED146A5-EC4A-47E0-BFD3-7BB504C98B79}" type="pres">
      <dgm:prSet presAssocID="{AAAED606-D20D-4460-A9E6-4C4550487FF6}" presName="compNode" presStyleCnt="0"/>
      <dgm:spPr/>
    </dgm:pt>
    <dgm:pt modelId="{1D52B107-4061-4F59-90E3-CA9ECB4734A7}" type="pres">
      <dgm:prSet presAssocID="{AAAED606-D20D-4460-A9E6-4C4550487FF6}" presName="iconRect" presStyleLbl="node1" presStyleIdx="0" presStyleCnt="5" custLinFactNeighborY="-3686"/>
      <dgm:spPr>
        <a:prstGeom prst="flowChartConnector">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dgm:spPr>
    </dgm:pt>
    <dgm:pt modelId="{D752AFBC-611F-48B2-9158-6C90762F4593}" type="pres">
      <dgm:prSet presAssocID="{AAAED606-D20D-4460-A9E6-4C4550487FF6}" presName="spaceRect" presStyleCnt="0"/>
      <dgm:spPr/>
    </dgm:pt>
    <dgm:pt modelId="{FEBFD127-54EC-4B1A-A558-367AF17FB7EC}" type="pres">
      <dgm:prSet presAssocID="{AAAED606-D20D-4460-A9E6-4C4550487FF6}" presName="textRect" presStyleLbl="revTx" presStyleIdx="0" presStyleCnt="5">
        <dgm:presLayoutVars>
          <dgm:chMax val="1"/>
          <dgm:chPref val="1"/>
        </dgm:presLayoutVars>
      </dgm:prSet>
      <dgm:spPr/>
    </dgm:pt>
    <dgm:pt modelId="{9BCF638D-794F-4F47-8617-D444C1BC6E1F}" type="pres">
      <dgm:prSet presAssocID="{15AC24F3-9657-47C7-A988-2037E23FFCB3}" presName="sibTrans" presStyleCnt="0"/>
      <dgm:spPr/>
    </dgm:pt>
    <dgm:pt modelId="{02C7F7C3-7ABE-4156-8F61-22F49156A1BD}" type="pres">
      <dgm:prSet presAssocID="{70AA6ABA-6369-4CF7-B92A-86340FA87084}" presName="compNode" presStyleCnt="0"/>
      <dgm:spPr/>
    </dgm:pt>
    <dgm:pt modelId="{0A65535B-F25A-465A-9A43-B073070CCD71}" type="pres">
      <dgm:prSet presAssocID="{70AA6ABA-6369-4CF7-B92A-86340FA87084}" presName="iconRect" presStyleLbl="node1" presStyleIdx="1" presStyleCnt="5"/>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マーケティング"/>
        </a:ext>
      </dgm:extLst>
    </dgm:pt>
    <dgm:pt modelId="{E097B1A4-247E-409D-8E2B-0CEAC5317A98}" type="pres">
      <dgm:prSet presAssocID="{70AA6ABA-6369-4CF7-B92A-86340FA87084}" presName="spaceRect" presStyleCnt="0"/>
      <dgm:spPr/>
    </dgm:pt>
    <dgm:pt modelId="{B43FD0E5-E75F-4217-9753-CBAA40604384}" type="pres">
      <dgm:prSet presAssocID="{70AA6ABA-6369-4CF7-B92A-86340FA87084}" presName="textRect" presStyleLbl="revTx" presStyleIdx="1" presStyleCnt="5">
        <dgm:presLayoutVars>
          <dgm:chMax val="1"/>
          <dgm:chPref val="1"/>
        </dgm:presLayoutVars>
      </dgm:prSet>
      <dgm:spPr/>
    </dgm:pt>
    <dgm:pt modelId="{392A7D06-BBDC-4DAB-9DDC-B8BDE4C881B0}" type="pres">
      <dgm:prSet presAssocID="{A1A97B25-EF21-4C67-B269-E59855EC190F}" presName="sibTrans" presStyleCnt="0"/>
      <dgm:spPr/>
    </dgm:pt>
    <dgm:pt modelId="{EA016093-57FB-4507-A5E4-9FBAB3832AE3}" type="pres">
      <dgm:prSet presAssocID="{EA7E748E-3EB5-4583-964C-AE299788B144}" presName="compNode" presStyleCnt="0"/>
      <dgm:spPr/>
    </dgm:pt>
    <dgm:pt modelId="{188086BC-E57D-44F6-B403-9313375F02AC}" type="pres">
      <dgm:prSet presAssocID="{EA7E748E-3EB5-4583-964C-AE299788B144}" presName="iconRect" presStyleLbl="node1" presStyleIdx="2" presStyleCnt="5"/>
      <dgm:spPr>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Ui Ux（ソリッド塗りつぶし）"/>
        </a:ext>
      </dgm:extLst>
    </dgm:pt>
    <dgm:pt modelId="{9EBA315B-9867-4ADA-99C3-D19324E0A463}" type="pres">
      <dgm:prSet presAssocID="{EA7E748E-3EB5-4583-964C-AE299788B144}" presName="spaceRect" presStyleCnt="0"/>
      <dgm:spPr/>
    </dgm:pt>
    <dgm:pt modelId="{3F6DE099-80A2-4644-AE11-D2ADB12BF11F}" type="pres">
      <dgm:prSet presAssocID="{EA7E748E-3EB5-4583-964C-AE299788B144}" presName="textRect" presStyleLbl="revTx" presStyleIdx="2" presStyleCnt="5">
        <dgm:presLayoutVars>
          <dgm:chMax val="1"/>
          <dgm:chPref val="1"/>
        </dgm:presLayoutVars>
      </dgm:prSet>
      <dgm:spPr/>
    </dgm:pt>
    <dgm:pt modelId="{3B06EF23-ED97-417B-8BE5-6A0A56C21F48}" type="pres">
      <dgm:prSet presAssocID="{61053A4F-02D9-494E-8C19-FF5E96AE80CC}" presName="sibTrans" presStyleCnt="0"/>
      <dgm:spPr/>
    </dgm:pt>
    <dgm:pt modelId="{FEA60F3F-EC2E-40C6-BAED-6E31F5F94938}" type="pres">
      <dgm:prSet presAssocID="{79956DD3-F3D7-4443-B68C-60651FB1E01C}" presName="compNode" presStyleCnt="0"/>
      <dgm:spPr/>
    </dgm:pt>
    <dgm:pt modelId="{02E01A9F-04AE-4178-BA33-DA9A7B863288}" type="pres">
      <dgm:prSet presAssocID="{79956DD3-F3D7-4443-B68C-60651FB1E01C}" presName="iconRect" presStyleLbl="node1" presStyleIdx="3" presStyleCnt="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パレット"/>
        </a:ext>
      </dgm:extLst>
    </dgm:pt>
    <dgm:pt modelId="{17857101-B3B5-44E9-B752-7857CE3D0673}" type="pres">
      <dgm:prSet presAssocID="{79956DD3-F3D7-4443-B68C-60651FB1E01C}" presName="spaceRect" presStyleCnt="0"/>
      <dgm:spPr/>
    </dgm:pt>
    <dgm:pt modelId="{653ED2FF-2D01-47F0-9B47-FCF2851B009B}" type="pres">
      <dgm:prSet presAssocID="{79956DD3-F3D7-4443-B68C-60651FB1E01C}" presName="textRect" presStyleLbl="revTx" presStyleIdx="3" presStyleCnt="5">
        <dgm:presLayoutVars>
          <dgm:chMax val="1"/>
          <dgm:chPref val="1"/>
        </dgm:presLayoutVars>
      </dgm:prSet>
      <dgm:spPr/>
    </dgm:pt>
    <dgm:pt modelId="{6077847F-0019-4800-AD0E-A150EB652397}" type="pres">
      <dgm:prSet presAssocID="{35B57492-63B5-42B6-8595-225C09C68C5E}" presName="sibTrans" presStyleCnt="0"/>
      <dgm:spPr/>
    </dgm:pt>
    <dgm:pt modelId="{7A160301-1F58-4272-9E71-25A814A7C40B}" type="pres">
      <dgm:prSet presAssocID="{68FFA28E-7FAC-4A6B-961F-DFA9E5722D6C}" presName="compNode" presStyleCnt="0"/>
      <dgm:spPr/>
    </dgm:pt>
    <dgm:pt modelId="{C2DE3AB9-71B1-454B-AB2F-38AB9BA24AD1}" type="pres">
      <dgm:prSet presAssocID="{68FFA28E-7FAC-4A6B-961F-DFA9E5722D6C}" presName="iconRect" presStyleLbl="node1" presStyleIdx="4"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チャット"/>
        </a:ext>
      </dgm:extLst>
    </dgm:pt>
    <dgm:pt modelId="{A9457536-5261-423D-A955-11F44F4A5C0D}" type="pres">
      <dgm:prSet presAssocID="{68FFA28E-7FAC-4A6B-961F-DFA9E5722D6C}" presName="spaceRect" presStyleCnt="0"/>
      <dgm:spPr/>
    </dgm:pt>
    <dgm:pt modelId="{1B57EF25-8814-4745-BC5B-08098CB767BE}" type="pres">
      <dgm:prSet presAssocID="{68FFA28E-7FAC-4A6B-961F-DFA9E5722D6C}" presName="textRect" presStyleLbl="revTx" presStyleIdx="4" presStyleCnt="5">
        <dgm:presLayoutVars>
          <dgm:chMax val="1"/>
          <dgm:chPref val="1"/>
        </dgm:presLayoutVars>
      </dgm:prSet>
      <dgm:spPr/>
    </dgm:pt>
  </dgm:ptLst>
  <dgm:cxnLst>
    <dgm:cxn modelId="{E2F97C05-ED07-4F65-97EB-E0B65BB4E1AD}" type="presOf" srcId="{AAAED606-D20D-4460-A9E6-4C4550487FF6}" destId="{FEBFD127-54EC-4B1A-A558-367AF17FB7EC}" srcOrd="0" destOrd="0" presId="urn:microsoft.com/office/officeart/2018/2/layout/IconLabelList"/>
    <dgm:cxn modelId="{2B988513-1D70-42D4-AD1D-E3897D6F61E6}" type="presOf" srcId="{70AA6ABA-6369-4CF7-B92A-86340FA87084}" destId="{B43FD0E5-E75F-4217-9753-CBAA40604384}" srcOrd="0" destOrd="0" presId="urn:microsoft.com/office/officeart/2018/2/layout/IconLabelList"/>
    <dgm:cxn modelId="{F0DC6217-0B34-4F39-8152-AA2CE237C10C}" srcId="{4D2E57CA-2BBD-4B8E-A776-063305523B42}" destId="{79956DD3-F3D7-4443-B68C-60651FB1E01C}" srcOrd="3" destOrd="0" parTransId="{45BCEAC9-07A7-4C3D-949C-D2BBC410CD01}" sibTransId="{35B57492-63B5-42B6-8595-225C09C68C5E}"/>
    <dgm:cxn modelId="{1C735E2A-353C-4074-930D-EAB322C819CC}" type="presOf" srcId="{EA7E748E-3EB5-4583-964C-AE299788B144}" destId="{3F6DE099-80A2-4644-AE11-D2ADB12BF11F}" srcOrd="0" destOrd="0" presId="urn:microsoft.com/office/officeart/2018/2/layout/IconLabelList"/>
    <dgm:cxn modelId="{CB10C42E-C063-41DD-996D-92C737032993}" type="presOf" srcId="{79956DD3-F3D7-4443-B68C-60651FB1E01C}" destId="{653ED2FF-2D01-47F0-9B47-FCF2851B009B}" srcOrd="0" destOrd="0" presId="urn:microsoft.com/office/officeart/2018/2/layout/IconLabelList"/>
    <dgm:cxn modelId="{02467945-1349-4471-A716-4CDA000FF3BA}" type="presOf" srcId="{4D2E57CA-2BBD-4B8E-A776-063305523B42}" destId="{CA6A8E5E-2426-4EE9-8CA9-AEFAFF50EEAE}" srcOrd="0" destOrd="0" presId="urn:microsoft.com/office/officeart/2018/2/layout/IconLabelList"/>
    <dgm:cxn modelId="{EE00F24B-453D-4D02-BBBD-00CE07CC4451}" type="presOf" srcId="{68FFA28E-7FAC-4A6B-961F-DFA9E5722D6C}" destId="{1B57EF25-8814-4745-BC5B-08098CB767BE}" srcOrd="0" destOrd="0" presId="urn:microsoft.com/office/officeart/2018/2/layout/IconLabelList"/>
    <dgm:cxn modelId="{7034C057-509D-4307-9D46-1ABC088CCD5D}" srcId="{4D2E57CA-2BBD-4B8E-A776-063305523B42}" destId="{68FFA28E-7FAC-4A6B-961F-DFA9E5722D6C}" srcOrd="4" destOrd="0" parTransId="{03601180-A027-4D57-BBF4-2403D5102065}" sibTransId="{F1B86097-B5FB-4457-8FED-3525AA5657B7}"/>
    <dgm:cxn modelId="{8E5E9EA6-0C8F-4E74-A62B-D496C576E5CE}" srcId="{4D2E57CA-2BBD-4B8E-A776-063305523B42}" destId="{70AA6ABA-6369-4CF7-B92A-86340FA87084}" srcOrd="1" destOrd="0" parTransId="{5362E416-7DCB-4A80-9A39-5890F7DBF79A}" sibTransId="{A1A97B25-EF21-4C67-B269-E59855EC190F}"/>
    <dgm:cxn modelId="{719386B3-95F3-4930-A4E3-C103D2DA3C41}" srcId="{4D2E57CA-2BBD-4B8E-A776-063305523B42}" destId="{AAAED606-D20D-4460-A9E6-4C4550487FF6}" srcOrd="0" destOrd="0" parTransId="{8C7B5232-3771-48A4-9D72-D4DC2C13543D}" sibTransId="{15AC24F3-9657-47C7-A988-2037E23FFCB3}"/>
    <dgm:cxn modelId="{5B50BFC1-A14F-41EF-A096-F3D775A5FC10}" srcId="{4D2E57CA-2BBD-4B8E-A776-063305523B42}" destId="{EA7E748E-3EB5-4583-964C-AE299788B144}" srcOrd="2" destOrd="0" parTransId="{DBB250AB-9651-4A62-B0F6-72012D8363D4}" sibTransId="{61053A4F-02D9-494E-8C19-FF5E96AE80CC}"/>
    <dgm:cxn modelId="{B6B5BC73-1758-4283-9DAF-C2A58DA8CD1B}" type="presParOf" srcId="{CA6A8E5E-2426-4EE9-8CA9-AEFAFF50EEAE}" destId="{1ED146A5-EC4A-47E0-BFD3-7BB504C98B79}" srcOrd="0" destOrd="0" presId="urn:microsoft.com/office/officeart/2018/2/layout/IconLabelList"/>
    <dgm:cxn modelId="{776656BA-7CA8-4599-919B-7DB5C5E8D45B}" type="presParOf" srcId="{1ED146A5-EC4A-47E0-BFD3-7BB504C98B79}" destId="{1D52B107-4061-4F59-90E3-CA9ECB4734A7}" srcOrd="0" destOrd="0" presId="urn:microsoft.com/office/officeart/2018/2/layout/IconLabelList"/>
    <dgm:cxn modelId="{5BB09062-2C1E-4569-882E-602EE4AF7A9A}" type="presParOf" srcId="{1ED146A5-EC4A-47E0-BFD3-7BB504C98B79}" destId="{D752AFBC-611F-48B2-9158-6C90762F4593}" srcOrd="1" destOrd="0" presId="urn:microsoft.com/office/officeart/2018/2/layout/IconLabelList"/>
    <dgm:cxn modelId="{4FC22392-C434-4CBD-BB9C-1F229DDA800B}" type="presParOf" srcId="{1ED146A5-EC4A-47E0-BFD3-7BB504C98B79}" destId="{FEBFD127-54EC-4B1A-A558-367AF17FB7EC}" srcOrd="2" destOrd="0" presId="urn:microsoft.com/office/officeart/2018/2/layout/IconLabelList"/>
    <dgm:cxn modelId="{70425AE1-D899-46E6-AA6B-61EAD6AAFEFE}" type="presParOf" srcId="{CA6A8E5E-2426-4EE9-8CA9-AEFAFF50EEAE}" destId="{9BCF638D-794F-4F47-8617-D444C1BC6E1F}" srcOrd="1" destOrd="0" presId="urn:microsoft.com/office/officeart/2018/2/layout/IconLabelList"/>
    <dgm:cxn modelId="{34D1A243-002E-4B05-9B4C-779E59A2B75D}" type="presParOf" srcId="{CA6A8E5E-2426-4EE9-8CA9-AEFAFF50EEAE}" destId="{02C7F7C3-7ABE-4156-8F61-22F49156A1BD}" srcOrd="2" destOrd="0" presId="urn:microsoft.com/office/officeart/2018/2/layout/IconLabelList"/>
    <dgm:cxn modelId="{77BEBE23-4D17-4B5A-AE8B-D421631F52FA}" type="presParOf" srcId="{02C7F7C3-7ABE-4156-8F61-22F49156A1BD}" destId="{0A65535B-F25A-465A-9A43-B073070CCD71}" srcOrd="0" destOrd="0" presId="urn:microsoft.com/office/officeart/2018/2/layout/IconLabelList"/>
    <dgm:cxn modelId="{7E7AFF8B-08ED-4C45-B132-E5AA468B42D9}" type="presParOf" srcId="{02C7F7C3-7ABE-4156-8F61-22F49156A1BD}" destId="{E097B1A4-247E-409D-8E2B-0CEAC5317A98}" srcOrd="1" destOrd="0" presId="urn:microsoft.com/office/officeart/2018/2/layout/IconLabelList"/>
    <dgm:cxn modelId="{B53BD8BF-79F5-41CD-94AF-04DFABDAA2AA}" type="presParOf" srcId="{02C7F7C3-7ABE-4156-8F61-22F49156A1BD}" destId="{B43FD0E5-E75F-4217-9753-CBAA40604384}" srcOrd="2" destOrd="0" presId="urn:microsoft.com/office/officeart/2018/2/layout/IconLabelList"/>
    <dgm:cxn modelId="{6E9429A8-42C9-4FE5-B885-B417CACEE496}" type="presParOf" srcId="{CA6A8E5E-2426-4EE9-8CA9-AEFAFF50EEAE}" destId="{392A7D06-BBDC-4DAB-9DDC-B8BDE4C881B0}" srcOrd="3" destOrd="0" presId="urn:microsoft.com/office/officeart/2018/2/layout/IconLabelList"/>
    <dgm:cxn modelId="{D0D6EDC2-2DE3-42DE-AFD1-8EA068BD249D}" type="presParOf" srcId="{CA6A8E5E-2426-4EE9-8CA9-AEFAFF50EEAE}" destId="{EA016093-57FB-4507-A5E4-9FBAB3832AE3}" srcOrd="4" destOrd="0" presId="urn:microsoft.com/office/officeart/2018/2/layout/IconLabelList"/>
    <dgm:cxn modelId="{397DF6A4-512B-45EA-A041-4F61E46EAC15}" type="presParOf" srcId="{EA016093-57FB-4507-A5E4-9FBAB3832AE3}" destId="{188086BC-E57D-44F6-B403-9313375F02AC}" srcOrd="0" destOrd="0" presId="urn:microsoft.com/office/officeart/2018/2/layout/IconLabelList"/>
    <dgm:cxn modelId="{6F61D394-E080-40B8-BBA9-B2F7630042D3}" type="presParOf" srcId="{EA016093-57FB-4507-A5E4-9FBAB3832AE3}" destId="{9EBA315B-9867-4ADA-99C3-D19324E0A463}" srcOrd="1" destOrd="0" presId="urn:microsoft.com/office/officeart/2018/2/layout/IconLabelList"/>
    <dgm:cxn modelId="{85381276-33D5-4DF0-9F25-88D1FE8A07F3}" type="presParOf" srcId="{EA016093-57FB-4507-A5E4-9FBAB3832AE3}" destId="{3F6DE099-80A2-4644-AE11-D2ADB12BF11F}" srcOrd="2" destOrd="0" presId="urn:microsoft.com/office/officeart/2018/2/layout/IconLabelList"/>
    <dgm:cxn modelId="{638E4EEF-7D94-4543-9632-74DA32AE3A1C}" type="presParOf" srcId="{CA6A8E5E-2426-4EE9-8CA9-AEFAFF50EEAE}" destId="{3B06EF23-ED97-417B-8BE5-6A0A56C21F48}" srcOrd="5" destOrd="0" presId="urn:microsoft.com/office/officeart/2018/2/layout/IconLabelList"/>
    <dgm:cxn modelId="{50673543-337A-4065-A98F-D94DA9221E89}" type="presParOf" srcId="{CA6A8E5E-2426-4EE9-8CA9-AEFAFF50EEAE}" destId="{FEA60F3F-EC2E-40C6-BAED-6E31F5F94938}" srcOrd="6" destOrd="0" presId="urn:microsoft.com/office/officeart/2018/2/layout/IconLabelList"/>
    <dgm:cxn modelId="{AF610DD7-2FA6-4EC9-A61F-B0E586FD70CC}" type="presParOf" srcId="{FEA60F3F-EC2E-40C6-BAED-6E31F5F94938}" destId="{02E01A9F-04AE-4178-BA33-DA9A7B863288}" srcOrd="0" destOrd="0" presId="urn:microsoft.com/office/officeart/2018/2/layout/IconLabelList"/>
    <dgm:cxn modelId="{9576D253-EE86-4044-A8E0-A051102C6417}" type="presParOf" srcId="{FEA60F3F-EC2E-40C6-BAED-6E31F5F94938}" destId="{17857101-B3B5-44E9-B752-7857CE3D0673}" srcOrd="1" destOrd="0" presId="urn:microsoft.com/office/officeart/2018/2/layout/IconLabelList"/>
    <dgm:cxn modelId="{00D8F739-BC4A-48D6-9870-9C6A2CA63AFF}" type="presParOf" srcId="{FEA60F3F-EC2E-40C6-BAED-6E31F5F94938}" destId="{653ED2FF-2D01-47F0-9B47-FCF2851B009B}" srcOrd="2" destOrd="0" presId="urn:microsoft.com/office/officeart/2018/2/layout/IconLabelList"/>
    <dgm:cxn modelId="{75A268E0-E98F-4F80-AE01-CE83D94576D5}" type="presParOf" srcId="{CA6A8E5E-2426-4EE9-8CA9-AEFAFF50EEAE}" destId="{6077847F-0019-4800-AD0E-A150EB652397}" srcOrd="7" destOrd="0" presId="urn:microsoft.com/office/officeart/2018/2/layout/IconLabelList"/>
    <dgm:cxn modelId="{493228CA-A87D-44BD-8CAF-CAB3449CCC46}" type="presParOf" srcId="{CA6A8E5E-2426-4EE9-8CA9-AEFAFF50EEAE}" destId="{7A160301-1F58-4272-9E71-25A814A7C40B}" srcOrd="8" destOrd="0" presId="urn:microsoft.com/office/officeart/2018/2/layout/IconLabelList"/>
    <dgm:cxn modelId="{4755034A-CB83-4ED3-A0CE-7EE8570104B2}" type="presParOf" srcId="{7A160301-1F58-4272-9E71-25A814A7C40B}" destId="{C2DE3AB9-71B1-454B-AB2F-38AB9BA24AD1}" srcOrd="0" destOrd="0" presId="urn:microsoft.com/office/officeart/2018/2/layout/IconLabelList"/>
    <dgm:cxn modelId="{230316AD-AC7E-4129-893E-82E1EDEA4E7F}" type="presParOf" srcId="{7A160301-1F58-4272-9E71-25A814A7C40B}" destId="{A9457536-5261-423D-A955-11F44F4A5C0D}" srcOrd="1" destOrd="0" presId="urn:microsoft.com/office/officeart/2018/2/layout/IconLabelList"/>
    <dgm:cxn modelId="{7DA3E0EF-F6A5-4637-9F0A-B8B4DE9328B3}" type="presParOf" srcId="{7A160301-1F58-4272-9E71-25A814A7C40B}" destId="{1B57EF25-8814-4745-BC5B-08098CB767B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DAA428-E389-49EC-9653-486D3C44AFA5}"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ja"/>
        </a:p>
      </dgm:t>
    </dgm:pt>
    <dgm:pt modelId="{D8BDAB39-38BA-45A4-92CC-B1191529D3C4}">
      <dgm:prSet/>
      <dgm:spPr/>
      <dgm:t>
        <a:bodyPr/>
        <a:lstStyle/>
        <a:p>
          <a:pPr algn="ctr" rtl="0"/>
          <a:r>
            <a:rPr lang="ja" b="0" i="0" u="none" baseline="0">
              <a:solidFill>
                <a:srgbClr val="293374"/>
              </a:solidFill>
            </a:rPr>
            <a:t>女性と女児の教育とエンパワーメントを推進する組織としての認知度を高める</a:t>
          </a:r>
        </a:p>
      </dgm:t>
    </dgm:pt>
    <dgm:pt modelId="{D8CF4B54-CDAB-414B-A572-C7D1DE6B962D}" type="parTrans" cxnId="{30951FB5-9F16-4627-82F2-AD6A0F834A68}">
      <dgm:prSet/>
      <dgm:spPr/>
      <dgm:t>
        <a:bodyPr/>
        <a:lstStyle/>
        <a:p>
          <a:endParaRPr lang="ja"/>
        </a:p>
      </dgm:t>
    </dgm:pt>
    <dgm:pt modelId="{3EA6D15C-2DBE-4C72-AA22-5F54B93BB0A4}" type="sibTrans" cxnId="{30951FB5-9F16-4627-82F2-AD6A0F834A68}">
      <dgm:prSet/>
      <dgm:spPr/>
      <dgm:t>
        <a:bodyPr/>
        <a:lstStyle/>
        <a:p>
          <a:endParaRPr lang="ja"/>
        </a:p>
      </dgm:t>
    </dgm:pt>
    <dgm:pt modelId="{BD2DC855-BD17-4BB5-8E4D-0A0D9E62E350}">
      <dgm:prSet/>
      <dgm:spPr/>
      <dgm:t>
        <a:bodyPr/>
        <a:lstStyle/>
        <a:p>
          <a:pPr algn="ctr" rtl="0"/>
          <a:r>
            <a:rPr lang="ja" b="0" i="0" u="none" baseline="0" dirty="0">
              <a:solidFill>
                <a:srgbClr val="293374"/>
              </a:solidFill>
            </a:rPr>
            <a:t>信頼と信用を築く</a:t>
          </a:r>
        </a:p>
      </dgm:t>
    </dgm:pt>
    <dgm:pt modelId="{28748BEE-BDCC-4AEC-BDBD-74AB414B7EC4}" type="parTrans" cxnId="{CA93786C-9FF6-4453-8C86-F854C169CF41}">
      <dgm:prSet/>
      <dgm:spPr/>
      <dgm:t>
        <a:bodyPr/>
        <a:lstStyle/>
        <a:p>
          <a:endParaRPr lang="ja"/>
        </a:p>
      </dgm:t>
    </dgm:pt>
    <dgm:pt modelId="{68FE76A4-8FBF-42BA-BA31-8C958D63AFD2}" type="sibTrans" cxnId="{CA93786C-9FF6-4453-8C86-F854C169CF41}">
      <dgm:prSet/>
      <dgm:spPr/>
      <dgm:t>
        <a:bodyPr/>
        <a:lstStyle/>
        <a:p>
          <a:endParaRPr lang="ja"/>
        </a:p>
      </dgm:t>
    </dgm:pt>
    <dgm:pt modelId="{56DD92A8-A78B-4E5C-95AB-0115CCB0A0C1}">
      <dgm:prSet/>
      <dgm:spPr/>
      <dgm:t>
        <a:bodyPr/>
        <a:lstStyle/>
        <a:p>
          <a:pPr algn="ctr" rtl="0"/>
          <a:r>
            <a:rPr lang="ja" b="0" i="0" u="none" baseline="0">
              <a:solidFill>
                <a:srgbClr val="293374"/>
              </a:solidFill>
            </a:rPr>
            <a:t>組織がもたらす影響について一貫したメッセージを伝える</a:t>
          </a:r>
        </a:p>
      </dgm:t>
    </dgm:pt>
    <dgm:pt modelId="{119130C5-CF09-43F1-B602-622F39C95038}" type="parTrans" cxnId="{78AA9397-842E-4F4A-9DB8-8225C9526373}">
      <dgm:prSet/>
      <dgm:spPr/>
      <dgm:t>
        <a:bodyPr/>
        <a:lstStyle/>
        <a:p>
          <a:endParaRPr lang="ja"/>
        </a:p>
      </dgm:t>
    </dgm:pt>
    <dgm:pt modelId="{4946BA37-59AC-4158-B0F4-3CB990578D7D}" type="sibTrans" cxnId="{78AA9397-842E-4F4A-9DB8-8225C9526373}">
      <dgm:prSet/>
      <dgm:spPr/>
      <dgm:t>
        <a:bodyPr/>
        <a:lstStyle/>
        <a:p>
          <a:endParaRPr lang="ja"/>
        </a:p>
      </dgm:t>
    </dgm:pt>
    <dgm:pt modelId="{0FD88AE7-8C36-434F-8B62-97D3F95B69FB}">
      <dgm:prSet/>
      <dgm:spPr/>
      <dgm:t>
        <a:bodyPr/>
        <a:lstStyle/>
        <a:p>
          <a:pPr algn="ctr" rtl="0"/>
          <a:r>
            <a:rPr lang="ja" b="0" i="0" u="none" baseline="0">
              <a:solidFill>
                <a:srgbClr val="293374"/>
              </a:solidFill>
            </a:rPr>
            <a:t>認知度、支援、会員数を拡大する </a:t>
          </a:r>
        </a:p>
      </dgm:t>
    </dgm:pt>
    <dgm:pt modelId="{7BDE73EE-66E8-4E71-95BE-BB904DAFB0C9}" type="parTrans" cxnId="{B052D4CA-420D-4723-A1CE-A3BEF2E7D008}">
      <dgm:prSet/>
      <dgm:spPr/>
      <dgm:t>
        <a:bodyPr/>
        <a:lstStyle/>
        <a:p>
          <a:endParaRPr lang="ja"/>
        </a:p>
      </dgm:t>
    </dgm:pt>
    <dgm:pt modelId="{D1B304FB-CA2D-435F-9EA9-3E6693F30113}" type="sibTrans" cxnId="{B052D4CA-420D-4723-A1CE-A3BEF2E7D008}">
      <dgm:prSet/>
      <dgm:spPr/>
      <dgm:t>
        <a:bodyPr/>
        <a:lstStyle/>
        <a:p>
          <a:endParaRPr lang="ja"/>
        </a:p>
      </dgm:t>
    </dgm:pt>
    <dgm:pt modelId="{70517B45-230B-45EE-8D83-C0365074AA91}" type="pres">
      <dgm:prSet presAssocID="{DFDAA428-E389-49EC-9653-486D3C44AFA5}" presName="root" presStyleCnt="0">
        <dgm:presLayoutVars>
          <dgm:dir/>
          <dgm:resizeHandles val="exact"/>
        </dgm:presLayoutVars>
      </dgm:prSet>
      <dgm:spPr/>
    </dgm:pt>
    <dgm:pt modelId="{1EEF553B-5805-44A5-AEF1-378CDA0CBD90}" type="pres">
      <dgm:prSet presAssocID="{DFDAA428-E389-49EC-9653-486D3C44AFA5}" presName="container" presStyleCnt="0">
        <dgm:presLayoutVars>
          <dgm:dir/>
          <dgm:resizeHandles val="exact"/>
        </dgm:presLayoutVars>
      </dgm:prSet>
      <dgm:spPr/>
    </dgm:pt>
    <dgm:pt modelId="{0F0E6CC2-953C-4C3E-88EB-127016664667}" type="pres">
      <dgm:prSet presAssocID="{D8BDAB39-38BA-45A4-92CC-B1191529D3C4}" presName="compNode" presStyleCnt="0"/>
      <dgm:spPr/>
    </dgm:pt>
    <dgm:pt modelId="{F017F5AD-0C67-45E6-833B-06C8CAC921CA}" type="pres">
      <dgm:prSet presAssocID="{D8BDAB39-38BA-45A4-92CC-B1191529D3C4}" presName="iconBgRect" presStyleLbl="bgShp" presStyleIdx="0" presStyleCnt="4"/>
      <dgm:spPr/>
    </dgm:pt>
    <dgm:pt modelId="{59040A94-6068-4CFE-8B0B-251ABB25BD1B}" type="pres">
      <dgm:prSet presAssocID="{D8BDAB39-38BA-45A4-92CC-B1191529D3C4}"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塗りつぶしの女性のプロフィール"/>
        </a:ext>
      </dgm:extLst>
    </dgm:pt>
    <dgm:pt modelId="{D649569C-BED2-4239-9BC8-A579262B3414}" type="pres">
      <dgm:prSet presAssocID="{D8BDAB39-38BA-45A4-92CC-B1191529D3C4}" presName="spaceRect" presStyleCnt="0"/>
      <dgm:spPr/>
    </dgm:pt>
    <dgm:pt modelId="{B9583C56-B4C4-4C9E-A75E-95003E534B7F}" type="pres">
      <dgm:prSet presAssocID="{D8BDAB39-38BA-45A4-92CC-B1191529D3C4}" presName="textRect" presStyleLbl="revTx" presStyleIdx="0" presStyleCnt="4">
        <dgm:presLayoutVars>
          <dgm:chMax val="1"/>
          <dgm:chPref val="1"/>
        </dgm:presLayoutVars>
      </dgm:prSet>
      <dgm:spPr/>
    </dgm:pt>
    <dgm:pt modelId="{946BE1CC-09C2-4D74-83F0-3D1EDFC5DAC5}" type="pres">
      <dgm:prSet presAssocID="{3EA6D15C-2DBE-4C72-AA22-5F54B93BB0A4}" presName="sibTrans" presStyleLbl="sibTrans2D1" presStyleIdx="0" presStyleCnt="0"/>
      <dgm:spPr/>
    </dgm:pt>
    <dgm:pt modelId="{1C0A2227-C74D-4BF7-84DC-821E587FE7EC}" type="pres">
      <dgm:prSet presAssocID="{BD2DC855-BD17-4BB5-8E4D-0A0D9E62E350}" presName="compNode" presStyleCnt="0"/>
      <dgm:spPr/>
    </dgm:pt>
    <dgm:pt modelId="{EF08BA00-331C-4B55-BFB0-99A4265FFC80}" type="pres">
      <dgm:prSet presAssocID="{BD2DC855-BD17-4BB5-8E4D-0A0D9E62E350}" presName="iconBgRect" presStyleLbl="bgShp" presStyleIdx="1" presStyleCnt="4"/>
      <dgm:spPr/>
    </dgm:pt>
    <dgm:pt modelId="{B6EE23CB-D3B2-4645-96C9-B2C39CF7211B}" type="pres">
      <dgm:prSet presAssocID="{BD2DC855-BD17-4BB5-8E4D-0A0D9E62E35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握手"/>
        </a:ext>
      </dgm:extLst>
    </dgm:pt>
    <dgm:pt modelId="{0BDEF15A-01B3-4AEF-86FE-86318A201452}" type="pres">
      <dgm:prSet presAssocID="{BD2DC855-BD17-4BB5-8E4D-0A0D9E62E350}" presName="spaceRect" presStyleCnt="0"/>
      <dgm:spPr/>
    </dgm:pt>
    <dgm:pt modelId="{E6B79B34-AB9C-4D55-B88D-A93C6BF6810E}" type="pres">
      <dgm:prSet presAssocID="{BD2DC855-BD17-4BB5-8E4D-0A0D9E62E350}" presName="textRect" presStyleLbl="revTx" presStyleIdx="1" presStyleCnt="4">
        <dgm:presLayoutVars>
          <dgm:chMax val="1"/>
          <dgm:chPref val="1"/>
        </dgm:presLayoutVars>
      </dgm:prSet>
      <dgm:spPr/>
    </dgm:pt>
    <dgm:pt modelId="{830794A9-0EAF-42CD-97EB-07F0AE2D3469}" type="pres">
      <dgm:prSet presAssocID="{68FE76A4-8FBF-42BA-BA31-8C958D63AFD2}" presName="sibTrans" presStyleLbl="sibTrans2D1" presStyleIdx="0" presStyleCnt="0"/>
      <dgm:spPr/>
    </dgm:pt>
    <dgm:pt modelId="{74266556-E7EA-49CA-8840-5A47E7E338A6}" type="pres">
      <dgm:prSet presAssocID="{56DD92A8-A78B-4E5C-95AB-0115CCB0A0C1}" presName="compNode" presStyleCnt="0"/>
      <dgm:spPr/>
    </dgm:pt>
    <dgm:pt modelId="{161D883F-58DB-41EF-BF4A-E7D056D2E3B1}" type="pres">
      <dgm:prSet presAssocID="{56DD92A8-A78B-4E5C-95AB-0115CCB0A0C1}" presName="iconBgRect" presStyleLbl="bgShp" presStyleIdx="2" presStyleCnt="4"/>
      <dgm:spPr/>
    </dgm:pt>
    <dgm:pt modelId="{E65AF973-4920-45D2-8213-7E8F0284CA65}" type="pres">
      <dgm:prSet presAssocID="{56DD92A8-A78B-4E5C-95AB-0115CCB0A0C1}"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塗りつぶしのストーリーテリング"/>
        </a:ext>
      </dgm:extLst>
    </dgm:pt>
    <dgm:pt modelId="{215D7192-4D85-4B7D-98B8-FB1362AA21F3}" type="pres">
      <dgm:prSet presAssocID="{56DD92A8-A78B-4E5C-95AB-0115CCB0A0C1}" presName="spaceRect" presStyleCnt="0"/>
      <dgm:spPr/>
    </dgm:pt>
    <dgm:pt modelId="{6BBF12E4-7CC4-4CB1-A6BB-8017E8B72A2F}" type="pres">
      <dgm:prSet presAssocID="{56DD92A8-A78B-4E5C-95AB-0115CCB0A0C1}" presName="textRect" presStyleLbl="revTx" presStyleIdx="2" presStyleCnt="4">
        <dgm:presLayoutVars>
          <dgm:chMax val="1"/>
          <dgm:chPref val="1"/>
        </dgm:presLayoutVars>
      </dgm:prSet>
      <dgm:spPr/>
    </dgm:pt>
    <dgm:pt modelId="{73F94D59-4CDC-4BB5-B723-72D0AB467D12}" type="pres">
      <dgm:prSet presAssocID="{4946BA37-59AC-4158-B0F4-3CB990578D7D}" presName="sibTrans" presStyleLbl="sibTrans2D1" presStyleIdx="0" presStyleCnt="0"/>
      <dgm:spPr/>
    </dgm:pt>
    <dgm:pt modelId="{60E38252-0690-47A6-941E-B2582A96A00E}" type="pres">
      <dgm:prSet presAssocID="{0FD88AE7-8C36-434F-8B62-97D3F95B69FB}" presName="compNode" presStyleCnt="0"/>
      <dgm:spPr/>
    </dgm:pt>
    <dgm:pt modelId="{73222A55-7095-4E96-8E8C-01F444794CAC}" type="pres">
      <dgm:prSet presAssocID="{0FD88AE7-8C36-434F-8B62-97D3F95B69FB}" presName="iconBgRect" presStyleLbl="bgShp" presStyleIdx="3" presStyleCnt="4"/>
      <dgm:spPr/>
    </dgm:pt>
    <dgm:pt modelId="{12378BE6-E6FB-4CBC-93D8-0CC2DC50F317}" type="pres">
      <dgm:prSet presAssocID="{0FD88AE7-8C36-434F-8B62-97D3F95B69FB}"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塗りつぶしの女性のグループ"/>
        </a:ext>
      </dgm:extLst>
    </dgm:pt>
    <dgm:pt modelId="{DC7A28ED-343B-4F64-9723-9C41938EBE88}" type="pres">
      <dgm:prSet presAssocID="{0FD88AE7-8C36-434F-8B62-97D3F95B69FB}" presName="spaceRect" presStyleCnt="0"/>
      <dgm:spPr/>
    </dgm:pt>
    <dgm:pt modelId="{CFB09606-5AF2-4432-B2B3-CF9E0CF40C3A}" type="pres">
      <dgm:prSet presAssocID="{0FD88AE7-8C36-434F-8B62-97D3F95B69FB}" presName="textRect" presStyleLbl="revTx" presStyleIdx="3" presStyleCnt="4">
        <dgm:presLayoutVars>
          <dgm:chMax val="1"/>
          <dgm:chPref val="1"/>
        </dgm:presLayoutVars>
      </dgm:prSet>
      <dgm:spPr/>
    </dgm:pt>
  </dgm:ptLst>
  <dgm:cxnLst>
    <dgm:cxn modelId="{26E1C500-E819-40FC-87BD-D0D11E60C37E}" type="presOf" srcId="{68FE76A4-8FBF-42BA-BA31-8C958D63AFD2}" destId="{830794A9-0EAF-42CD-97EB-07F0AE2D3469}" srcOrd="0" destOrd="0" presId="urn:microsoft.com/office/officeart/2018/2/layout/IconCircleList"/>
    <dgm:cxn modelId="{9D747B0C-937B-4884-9F43-BFF3389C92BE}" type="presOf" srcId="{D8BDAB39-38BA-45A4-92CC-B1191529D3C4}" destId="{B9583C56-B4C4-4C9E-A75E-95003E534B7F}" srcOrd="0" destOrd="0" presId="urn:microsoft.com/office/officeart/2018/2/layout/IconCircleList"/>
    <dgm:cxn modelId="{DF4A2013-59B1-4589-82FB-8CF49386A609}" type="presOf" srcId="{DFDAA428-E389-49EC-9653-486D3C44AFA5}" destId="{70517B45-230B-45EE-8D83-C0365074AA91}" srcOrd="0" destOrd="0" presId="urn:microsoft.com/office/officeart/2018/2/layout/IconCircleList"/>
    <dgm:cxn modelId="{49292022-8025-495C-ADB5-7635400D7869}" type="presOf" srcId="{4946BA37-59AC-4158-B0F4-3CB990578D7D}" destId="{73F94D59-4CDC-4BB5-B723-72D0AB467D12}" srcOrd="0" destOrd="0" presId="urn:microsoft.com/office/officeart/2018/2/layout/IconCircleList"/>
    <dgm:cxn modelId="{6247B664-521C-4AB2-A1F6-EE6225833973}" type="presOf" srcId="{BD2DC855-BD17-4BB5-8E4D-0A0D9E62E350}" destId="{E6B79B34-AB9C-4D55-B88D-A93C6BF6810E}" srcOrd="0" destOrd="0" presId="urn:microsoft.com/office/officeart/2018/2/layout/IconCircleList"/>
    <dgm:cxn modelId="{CA93786C-9FF6-4453-8C86-F854C169CF41}" srcId="{DFDAA428-E389-49EC-9653-486D3C44AFA5}" destId="{BD2DC855-BD17-4BB5-8E4D-0A0D9E62E350}" srcOrd="1" destOrd="0" parTransId="{28748BEE-BDCC-4AEC-BDBD-74AB414B7EC4}" sibTransId="{68FE76A4-8FBF-42BA-BA31-8C958D63AFD2}"/>
    <dgm:cxn modelId="{78AA9397-842E-4F4A-9DB8-8225C9526373}" srcId="{DFDAA428-E389-49EC-9653-486D3C44AFA5}" destId="{56DD92A8-A78B-4E5C-95AB-0115CCB0A0C1}" srcOrd="2" destOrd="0" parTransId="{119130C5-CF09-43F1-B602-622F39C95038}" sibTransId="{4946BA37-59AC-4158-B0F4-3CB990578D7D}"/>
    <dgm:cxn modelId="{83C2439A-B25E-4EEF-A677-F8220B283104}" type="presOf" srcId="{56DD92A8-A78B-4E5C-95AB-0115CCB0A0C1}" destId="{6BBF12E4-7CC4-4CB1-A6BB-8017E8B72A2F}" srcOrd="0" destOrd="0" presId="urn:microsoft.com/office/officeart/2018/2/layout/IconCircleList"/>
    <dgm:cxn modelId="{F2F3B7A0-80C8-4DF7-8B91-C59B36A1C218}" type="presOf" srcId="{0FD88AE7-8C36-434F-8B62-97D3F95B69FB}" destId="{CFB09606-5AF2-4432-B2B3-CF9E0CF40C3A}" srcOrd="0" destOrd="0" presId="urn:microsoft.com/office/officeart/2018/2/layout/IconCircleList"/>
    <dgm:cxn modelId="{30951FB5-9F16-4627-82F2-AD6A0F834A68}" srcId="{DFDAA428-E389-49EC-9653-486D3C44AFA5}" destId="{D8BDAB39-38BA-45A4-92CC-B1191529D3C4}" srcOrd="0" destOrd="0" parTransId="{D8CF4B54-CDAB-414B-A572-C7D1DE6B962D}" sibTransId="{3EA6D15C-2DBE-4C72-AA22-5F54B93BB0A4}"/>
    <dgm:cxn modelId="{B052D4CA-420D-4723-A1CE-A3BEF2E7D008}" srcId="{DFDAA428-E389-49EC-9653-486D3C44AFA5}" destId="{0FD88AE7-8C36-434F-8B62-97D3F95B69FB}" srcOrd="3" destOrd="0" parTransId="{7BDE73EE-66E8-4E71-95BE-BB904DAFB0C9}" sibTransId="{D1B304FB-CA2D-435F-9EA9-3E6693F30113}"/>
    <dgm:cxn modelId="{3A170CED-DED4-4C86-9246-FAB7067BDA6E}" type="presOf" srcId="{3EA6D15C-2DBE-4C72-AA22-5F54B93BB0A4}" destId="{946BE1CC-09C2-4D74-83F0-3D1EDFC5DAC5}" srcOrd="0" destOrd="0" presId="urn:microsoft.com/office/officeart/2018/2/layout/IconCircleList"/>
    <dgm:cxn modelId="{76F4EE18-7673-4BC2-96E1-B909066ABEE2}" type="presParOf" srcId="{70517B45-230B-45EE-8D83-C0365074AA91}" destId="{1EEF553B-5805-44A5-AEF1-378CDA0CBD90}" srcOrd="0" destOrd="0" presId="urn:microsoft.com/office/officeart/2018/2/layout/IconCircleList"/>
    <dgm:cxn modelId="{AF7AFFD4-75A6-4585-9EB4-B15B07B35438}" type="presParOf" srcId="{1EEF553B-5805-44A5-AEF1-378CDA0CBD90}" destId="{0F0E6CC2-953C-4C3E-88EB-127016664667}" srcOrd="0" destOrd="0" presId="urn:microsoft.com/office/officeart/2018/2/layout/IconCircleList"/>
    <dgm:cxn modelId="{5246D73C-04A3-4E26-A5D5-792627567473}" type="presParOf" srcId="{0F0E6CC2-953C-4C3E-88EB-127016664667}" destId="{F017F5AD-0C67-45E6-833B-06C8CAC921CA}" srcOrd="0" destOrd="0" presId="urn:microsoft.com/office/officeart/2018/2/layout/IconCircleList"/>
    <dgm:cxn modelId="{4D81CB65-DCB1-4FBA-9661-789F5B4377E4}" type="presParOf" srcId="{0F0E6CC2-953C-4C3E-88EB-127016664667}" destId="{59040A94-6068-4CFE-8B0B-251ABB25BD1B}" srcOrd="1" destOrd="0" presId="urn:microsoft.com/office/officeart/2018/2/layout/IconCircleList"/>
    <dgm:cxn modelId="{3F57315F-5750-4D94-A490-A204B9B42645}" type="presParOf" srcId="{0F0E6CC2-953C-4C3E-88EB-127016664667}" destId="{D649569C-BED2-4239-9BC8-A579262B3414}" srcOrd="2" destOrd="0" presId="urn:microsoft.com/office/officeart/2018/2/layout/IconCircleList"/>
    <dgm:cxn modelId="{8091CB99-B491-4769-8AC4-0B5D59E3F3FD}" type="presParOf" srcId="{0F0E6CC2-953C-4C3E-88EB-127016664667}" destId="{B9583C56-B4C4-4C9E-A75E-95003E534B7F}" srcOrd="3" destOrd="0" presId="urn:microsoft.com/office/officeart/2018/2/layout/IconCircleList"/>
    <dgm:cxn modelId="{2C2A2266-819B-4EF4-8FBC-968D857A5077}" type="presParOf" srcId="{1EEF553B-5805-44A5-AEF1-378CDA0CBD90}" destId="{946BE1CC-09C2-4D74-83F0-3D1EDFC5DAC5}" srcOrd="1" destOrd="0" presId="urn:microsoft.com/office/officeart/2018/2/layout/IconCircleList"/>
    <dgm:cxn modelId="{E8D12A13-3EB6-475A-98CD-999052853264}" type="presParOf" srcId="{1EEF553B-5805-44A5-AEF1-378CDA0CBD90}" destId="{1C0A2227-C74D-4BF7-84DC-821E587FE7EC}" srcOrd="2" destOrd="0" presId="urn:microsoft.com/office/officeart/2018/2/layout/IconCircleList"/>
    <dgm:cxn modelId="{81559395-0A55-47CD-9D3A-CF130C13BC46}" type="presParOf" srcId="{1C0A2227-C74D-4BF7-84DC-821E587FE7EC}" destId="{EF08BA00-331C-4B55-BFB0-99A4265FFC80}" srcOrd="0" destOrd="0" presId="urn:microsoft.com/office/officeart/2018/2/layout/IconCircleList"/>
    <dgm:cxn modelId="{DE4FD1D5-3EF4-45DE-9D0C-D9599B824137}" type="presParOf" srcId="{1C0A2227-C74D-4BF7-84DC-821E587FE7EC}" destId="{B6EE23CB-D3B2-4645-96C9-B2C39CF7211B}" srcOrd="1" destOrd="0" presId="urn:microsoft.com/office/officeart/2018/2/layout/IconCircleList"/>
    <dgm:cxn modelId="{454A7DD8-805D-42AF-A034-EE08EBAA13A7}" type="presParOf" srcId="{1C0A2227-C74D-4BF7-84DC-821E587FE7EC}" destId="{0BDEF15A-01B3-4AEF-86FE-86318A201452}" srcOrd="2" destOrd="0" presId="urn:microsoft.com/office/officeart/2018/2/layout/IconCircleList"/>
    <dgm:cxn modelId="{CF1D169A-DA61-46F6-8F2B-EC5AE83B1C72}" type="presParOf" srcId="{1C0A2227-C74D-4BF7-84DC-821E587FE7EC}" destId="{E6B79B34-AB9C-4D55-B88D-A93C6BF6810E}" srcOrd="3" destOrd="0" presId="urn:microsoft.com/office/officeart/2018/2/layout/IconCircleList"/>
    <dgm:cxn modelId="{A2BFBB01-D174-4C7A-9B53-6528E1C0AEC4}" type="presParOf" srcId="{1EEF553B-5805-44A5-AEF1-378CDA0CBD90}" destId="{830794A9-0EAF-42CD-97EB-07F0AE2D3469}" srcOrd="3" destOrd="0" presId="urn:microsoft.com/office/officeart/2018/2/layout/IconCircleList"/>
    <dgm:cxn modelId="{4F7E2F85-3403-4D82-B190-87FD4E05A551}" type="presParOf" srcId="{1EEF553B-5805-44A5-AEF1-378CDA0CBD90}" destId="{74266556-E7EA-49CA-8840-5A47E7E338A6}" srcOrd="4" destOrd="0" presId="urn:microsoft.com/office/officeart/2018/2/layout/IconCircleList"/>
    <dgm:cxn modelId="{AB1E0481-5E96-4621-854B-170FFB7A841E}" type="presParOf" srcId="{74266556-E7EA-49CA-8840-5A47E7E338A6}" destId="{161D883F-58DB-41EF-BF4A-E7D056D2E3B1}" srcOrd="0" destOrd="0" presId="urn:microsoft.com/office/officeart/2018/2/layout/IconCircleList"/>
    <dgm:cxn modelId="{5F22E990-3CBD-4A3E-B767-F7CCEA4F489C}" type="presParOf" srcId="{74266556-E7EA-49CA-8840-5A47E7E338A6}" destId="{E65AF973-4920-45D2-8213-7E8F0284CA65}" srcOrd="1" destOrd="0" presId="urn:microsoft.com/office/officeart/2018/2/layout/IconCircleList"/>
    <dgm:cxn modelId="{05D1291C-B0A6-4152-8088-E9C3A97EBC38}" type="presParOf" srcId="{74266556-E7EA-49CA-8840-5A47E7E338A6}" destId="{215D7192-4D85-4B7D-98B8-FB1362AA21F3}" srcOrd="2" destOrd="0" presId="urn:microsoft.com/office/officeart/2018/2/layout/IconCircleList"/>
    <dgm:cxn modelId="{96F23395-4442-4954-9BAD-B0FB520AE56A}" type="presParOf" srcId="{74266556-E7EA-49CA-8840-5A47E7E338A6}" destId="{6BBF12E4-7CC4-4CB1-A6BB-8017E8B72A2F}" srcOrd="3" destOrd="0" presId="urn:microsoft.com/office/officeart/2018/2/layout/IconCircleList"/>
    <dgm:cxn modelId="{3BAC5675-9F83-4B36-8B47-2D252DD88FA3}" type="presParOf" srcId="{1EEF553B-5805-44A5-AEF1-378CDA0CBD90}" destId="{73F94D59-4CDC-4BB5-B723-72D0AB467D12}" srcOrd="5" destOrd="0" presId="urn:microsoft.com/office/officeart/2018/2/layout/IconCircleList"/>
    <dgm:cxn modelId="{6BE590D0-3498-4AB4-8D2F-D0D6C14CE0EE}" type="presParOf" srcId="{1EEF553B-5805-44A5-AEF1-378CDA0CBD90}" destId="{60E38252-0690-47A6-941E-B2582A96A00E}" srcOrd="6" destOrd="0" presId="urn:microsoft.com/office/officeart/2018/2/layout/IconCircleList"/>
    <dgm:cxn modelId="{1610CA3A-BCCC-43B8-A268-C68A14BC1518}" type="presParOf" srcId="{60E38252-0690-47A6-941E-B2582A96A00E}" destId="{73222A55-7095-4E96-8E8C-01F444794CAC}" srcOrd="0" destOrd="0" presId="urn:microsoft.com/office/officeart/2018/2/layout/IconCircleList"/>
    <dgm:cxn modelId="{5195C007-59DC-4776-9C7C-B02D93D71A79}" type="presParOf" srcId="{60E38252-0690-47A6-941E-B2582A96A00E}" destId="{12378BE6-E6FB-4CBC-93D8-0CC2DC50F317}" srcOrd="1" destOrd="0" presId="urn:microsoft.com/office/officeart/2018/2/layout/IconCircleList"/>
    <dgm:cxn modelId="{472AE318-6B1A-4398-96D3-4CF8F5A6F32C}" type="presParOf" srcId="{60E38252-0690-47A6-941E-B2582A96A00E}" destId="{DC7A28ED-343B-4F64-9723-9C41938EBE88}" srcOrd="2" destOrd="0" presId="urn:microsoft.com/office/officeart/2018/2/layout/IconCircleList"/>
    <dgm:cxn modelId="{F8A7D708-8345-4802-927A-D281138039C2}" type="presParOf" srcId="{60E38252-0690-47A6-941E-B2582A96A00E}" destId="{CFB09606-5AF2-4432-B2B3-CF9E0CF40C3A}"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52B107-4061-4F59-90E3-CA9ECB4734A7}">
      <dsp:nvSpPr>
        <dsp:cNvPr id="0" name=""/>
        <dsp:cNvSpPr/>
      </dsp:nvSpPr>
      <dsp:spPr>
        <a:xfrm>
          <a:off x="387285" y="570632"/>
          <a:ext cx="628066" cy="628066"/>
        </a:xfrm>
        <a:prstGeom prst="flowChartConnector">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BFD127-54EC-4B1A-A558-367AF17FB7EC}">
      <dsp:nvSpPr>
        <dsp:cNvPr id="0" name=""/>
        <dsp:cNvSpPr/>
      </dsp:nvSpPr>
      <dsp:spPr>
        <a:xfrm>
          <a:off x="3467" y="1446753"/>
          <a:ext cx="1395703" cy="64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pPr>
          <a:r>
            <a:rPr lang="ja" sz="1100" b="0" i="0" u="none" kern="1200" baseline="0">
              <a:solidFill>
                <a:srgbClr val="293374"/>
              </a:solidFill>
            </a:rPr>
            <a:t>「夢を応援する」のキャッチフレーズ付き公式「Ｓ」ロゴ</a:t>
          </a:r>
        </a:p>
      </dsp:txBody>
      <dsp:txXfrm>
        <a:off x="3467" y="1446753"/>
        <a:ext cx="1395703" cy="645512"/>
      </dsp:txXfrm>
    </dsp:sp>
    <dsp:sp modelId="{0A65535B-F25A-465A-9A43-B073070CCD71}">
      <dsp:nvSpPr>
        <dsp:cNvPr id="0" name=""/>
        <dsp:cNvSpPr/>
      </dsp:nvSpPr>
      <dsp:spPr>
        <a:xfrm>
          <a:off x="2027237" y="593783"/>
          <a:ext cx="628066" cy="628066"/>
        </a:xfrm>
        <a:prstGeom prst="rect">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43FD0E5-E75F-4217-9753-CBAA40604384}">
      <dsp:nvSpPr>
        <dsp:cNvPr id="0" name=""/>
        <dsp:cNvSpPr/>
      </dsp:nvSpPr>
      <dsp:spPr>
        <a:xfrm>
          <a:off x="1643418" y="1446753"/>
          <a:ext cx="1395703" cy="64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pPr>
          <a:r>
            <a:rPr lang="ja" sz="1100" b="0" i="0" u="none" kern="1200" baseline="0">
              <a:solidFill>
                <a:srgbClr val="293374"/>
              </a:solidFill>
            </a:rPr>
            <a:t>「夢プログラム」と使命にフォーカスしたメッセージ</a:t>
          </a:r>
        </a:p>
      </dsp:txBody>
      <dsp:txXfrm>
        <a:off x="1643418" y="1446753"/>
        <a:ext cx="1395703" cy="645512"/>
      </dsp:txXfrm>
    </dsp:sp>
    <dsp:sp modelId="{188086BC-E57D-44F6-B403-9313375F02AC}">
      <dsp:nvSpPr>
        <dsp:cNvPr id="0" name=""/>
        <dsp:cNvSpPr/>
      </dsp:nvSpPr>
      <dsp:spPr>
        <a:xfrm>
          <a:off x="3667188" y="593783"/>
          <a:ext cx="628066" cy="628066"/>
        </a:xfrm>
        <a:prstGeom prst="rect">
          <a:avLst/>
        </a:prstGeom>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6DE099-80A2-4644-AE11-D2ADB12BF11F}">
      <dsp:nvSpPr>
        <dsp:cNvPr id="0" name=""/>
        <dsp:cNvSpPr/>
      </dsp:nvSpPr>
      <dsp:spPr>
        <a:xfrm>
          <a:off x="3283369" y="1446753"/>
          <a:ext cx="1395703" cy="64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pPr>
          <a:r>
            <a:rPr lang="ja" sz="1100" b="0" i="0" u="none" kern="1200" baseline="0">
              <a:solidFill>
                <a:srgbClr val="293374"/>
              </a:solidFill>
            </a:rPr>
            <a:t>カスタマイズ可能なテンプレート </a:t>
          </a:r>
        </a:p>
      </dsp:txBody>
      <dsp:txXfrm>
        <a:off x="3283369" y="1446753"/>
        <a:ext cx="1395703" cy="645512"/>
      </dsp:txXfrm>
    </dsp:sp>
    <dsp:sp modelId="{02E01A9F-04AE-4178-BA33-DA9A7B863288}">
      <dsp:nvSpPr>
        <dsp:cNvPr id="0" name=""/>
        <dsp:cNvSpPr/>
      </dsp:nvSpPr>
      <dsp:spPr>
        <a:xfrm>
          <a:off x="5307139" y="593783"/>
          <a:ext cx="628066" cy="628066"/>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53ED2FF-2D01-47F0-9B47-FCF2851B009B}">
      <dsp:nvSpPr>
        <dsp:cNvPr id="0" name=""/>
        <dsp:cNvSpPr/>
      </dsp:nvSpPr>
      <dsp:spPr>
        <a:xfrm>
          <a:off x="4923321" y="1446753"/>
          <a:ext cx="1395703" cy="64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pPr>
          <a:r>
            <a:rPr lang="ja" sz="1100" b="0" i="0" u="none" kern="1200" baseline="0">
              <a:solidFill>
                <a:srgbClr val="293374"/>
              </a:solidFill>
            </a:rPr>
            <a:t>ブランドフォント／カラーパレット</a:t>
          </a:r>
        </a:p>
      </dsp:txBody>
      <dsp:txXfrm>
        <a:off x="4923321" y="1446753"/>
        <a:ext cx="1395703" cy="645512"/>
      </dsp:txXfrm>
    </dsp:sp>
    <dsp:sp modelId="{C2DE3AB9-71B1-454B-AB2F-38AB9BA24AD1}">
      <dsp:nvSpPr>
        <dsp:cNvPr id="0" name=""/>
        <dsp:cNvSpPr/>
      </dsp:nvSpPr>
      <dsp:spPr>
        <a:xfrm>
          <a:off x="6947090" y="593783"/>
          <a:ext cx="628066" cy="628066"/>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57EF25-8814-4745-BC5B-08098CB767BE}">
      <dsp:nvSpPr>
        <dsp:cNvPr id="0" name=""/>
        <dsp:cNvSpPr/>
      </dsp:nvSpPr>
      <dsp:spPr>
        <a:xfrm>
          <a:off x="6563272" y="1446753"/>
          <a:ext cx="1395703" cy="64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pPr>
          <a:r>
            <a:rPr lang="ja" sz="1100" b="0" i="0" u="none" kern="1200" baseline="0">
              <a:solidFill>
                <a:srgbClr val="293374"/>
              </a:solidFill>
            </a:rPr>
            <a:t>編集スタイルガイド／メッセージ・ツールキット</a:t>
          </a:r>
        </a:p>
      </dsp:txBody>
      <dsp:txXfrm>
        <a:off x="6563272" y="1446753"/>
        <a:ext cx="1395703" cy="6455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7F5AD-0C67-45E6-833B-06C8CAC921CA}">
      <dsp:nvSpPr>
        <dsp:cNvPr id="0" name=""/>
        <dsp:cNvSpPr/>
      </dsp:nvSpPr>
      <dsp:spPr>
        <a:xfrm>
          <a:off x="163000" y="300799"/>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040A94-6068-4CFE-8B0B-251ABB25BD1B}">
      <dsp:nvSpPr>
        <dsp:cNvPr id="0" name=""/>
        <dsp:cNvSpPr/>
      </dsp:nvSpPr>
      <dsp:spPr>
        <a:xfrm>
          <a:off x="375304" y="513103"/>
          <a:ext cx="586363" cy="58636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583C56-B4C4-4C9E-A75E-95003E534B7F}">
      <dsp:nvSpPr>
        <dsp:cNvPr id="0" name=""/>
        <dsp:cNvSpPr/>
      </dsp:nvSpPr>
      <dsp:spPr>
        <a:xfrm>
          <a:off x="1390608" y="300799"/>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rtl="0">
            <a:lnSpc>
              <a:spcPct val="90000"/>
            </a:lnSpc>
            <a:spcBef>
              <a:spcPct val="0"/>
            </a:spcBef>
            <a:spcAft>
              <a:spcPct val="35000"/>
            </a:spcAft>
            <a:buNone/>
          </a:pPr>
          <a:r>
            <a:rPr lang="ja" sz="1400" b="0" i="0" u="none" kern="1200" baseline="0">
              <a:solidFill>
                <a:srgbClr val="293374"/>
              </a:solidFill>
            </a:rPr>
            <a:t>女性と女児の教育とエンパワーメントを推進する組織としての認知度を高める</a:t>
          </a:r>
        </a:p>
      </dsp:txBody>
      <dsp:txXfrm>
        <a:off x="1390608" y="300799"/>
        <a:ext cx="2383003" cy="1010971"/>
      </dsp:txXfrm>
    </dsp:sp>
    <dsp:sp modelId="{EF08BA00-331C-4B55-BFB0-99A4265FFC80}">
      <dsp:nvSpPr>
        <dsp:cNvPr id="0" name=""/>
        <dsp:cNvSpPr/>
      </dsp:nvSpPr>
      <dsp:spPr>
        <a:xfrm>
          <a:off x="4188831" y="300799"/>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EE23CB-D3B2-4645-96C9-B2C39CF7211B}">
      <dsp:nvSpPr>
        <dsp:cNvPr id="0" name=""/>
        <dsp:cNvSpPr/>
      </dsp:nvSpPr>
      <dsp:spPr>
        <a:xfrm>
          <a:off x="4401135" y="513103"/>
          <a:ext cx="586363" cy="5863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B79B34-AB9C-4D55-B88D-A93C6BF6810E}">
      <dsp:nvSpPr>
        <dsp:cNvPr id="0" name=""/>
        <dsp:cNvSpPr/>
      </dsp:nvSpPr>
      <dsp:spPr>
        <a:xfrm>
          <a:off x="5416439" y="300799"/>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rtl="0">
            <a:lnSpc>
              <a:spcPct val="90000"/>
            </a:lnSpc>
            <a:spcBef>
              <a:spcPct val="0"/>
            </a:spcBef>
            <a:spcAft>
              <a:spcPct val="35000"/>
            </a:spcAft>
            <a:buNone/>
          </a:pPr>
          <a:r>
            <a:rPr lang="ja" sz="1400" b="0" i="0" u="none" kern="1200" baseline="0" dirty="0">
              <a:solidFill>
                <a:srgbClr val="293374"/>
              </a:solidFill>
            </a:rPr>
            <a:t>信頼と信用を築く</a:t>
          </a:r>
        </a:p>
      </dsp:txBody>
      <dsp:txXfrm>
        <a:off x="5416439" y="300799"/>
        <a:ext cx="2383003" cy="1010971"/>
      </dsp:txXfrm>
    </dsp:sp>
    <dsp:sp modelId="{161D883F-58DB-41EF-BF4A-E7D056D2E3B1}">
      <dsp:nvSpPr>
        <dsp:cNvPr id="0" name=""/>
        <dsp:cNvSpPr/>
      </dsp:nvSpPr>
      <dsp:spPr>
        <a:xfrm>
          <a:off x="163000" y="1849121"/>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5AF973-4920-45D2-8213-7E8F0284CA65}">
      <dsp:nvSpPr>
        <dsp:cNvPr id="0" name=""/>
        <dsp:cNvSpPr/>
      </dsp:nvSpPr>
      <dsp:spPr>
        <a:xfrm>
          <a:off x="375304" y="2061425"/>
          <a:ext cx="586363" cy="58636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BBF12E4-7CC4-4CB1-A6BB-8017E8B72A2F}">
      <dsp:nvSpPr>
        <dsp:cNvPr id="0" name=""/>
        <dsp:cNvSpPr/>
      </dsp:nvSpPr>
      <dsp:spPr>
        <a:xfrm>
          <a:off x="1390608" y="1849121"/>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rtl="0">
            <a:lnSpc>
              <a:spcPct val="90000"/>
            </a:lnSpc>
            <a:spcBef>
              <a:spcPct val="0"/>
            </a:spcBef>
            <a:spcAft>
              <a:spcPct val="35000"/>
            </a:spcAft>
            <a:buNone/>
          </a:pPr>
          <a:r>
            <a:rPr lang="ja" sz="1400" b="0" i="0" u="none" kern="1200" baseline="0">
              <a:solidFill>
                <a:srgbClr val="293374"/>
              </a:solidFill>
            </a:rPr>
            <a:t>組織がもたらす影響について一貫したメッセージを伝える</a:t>
          </a:r>
        </a:p>
      </dsp:txBody>
      <dsp:txXfrm>
        <a:off x="1390608" y="1849121"/>
        <a:ext cx="2383003" cy="1010971"/>
      </dsp:txXfrm>
    </dsp:sp>
    <dsp:sp modelId="{73222A55-7095-4E96-8E8C-01F444794CAC}">
      <dsp:nvSpPr>
        <dsp:cNvPr id="0" name=""/>
        <dsp:cNvSpPr/>
      </dsp:nvSpPr>
      <dsp:spPr>
        <a:xfrm>
          <a:off x="4188831" y="1849121"/>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378BE6-E6FB-4CBC-93D8-0CC2DC50F317}">
      <dsp:nvSpPr>
        <dsp:cNvPr id="0" name=""/>
        <dsp:cNvSpPr/>
      </dsp:nvSpPr>
      <dsp:spPr>
        <a:xfrm>
          <a:off x="4401135" y="2061425"/>
          <a:ext cx="586363" cy="586363"/>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FB09606-5AF2-4432-B2B3-CF9E0CF40C3A}">
      <dsp:nvSpPr>
        <dsp:cNvPr id="0" name=""/>
        <dsp:cNvSpPr/>
      </dsp:nvSpPr>
      <dsp:spPr>
        <a:xfrm>
          <a:off x="5416439" y="1849121"/>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rtl="0">
            <a:lnSpc>
              <a:spcPct val="90000"/>
            </a:lnSpc>
            <a:spcBef>
              <a:spcPct val="0"/>
            </a:spcBef>
            <a:spcAft>
              <a:spcPct val="35000"/>
            </a:spcAft>
            <a:buNone/>
          </a:pPr>
          <a:r>
            <a:rPr lang="ja" sz="1400" b="0" i="0" u="none" kern="1200" baseline="0">
              <a:solidFill>
                <a:srgbClr val="293374"/>
              </a:solidFill>
            </a:rPr>
            <a:t>認知度、支援、会員数を拡大する </a:t>
          </a:r>
        </a:p>
      </dsp:txBody>
      <dsp:txXfrm>
        <a:off x="5416439" y="1849121"/>
        <a:ext cx="2383003" cy="1010971"/>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7/31/2025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7/31/2025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皆さん、こんにちは。「結束力を高める：ソロプチミスト・ブランドの構築」にご参加いただきありがとうございます。本日は、ソロプチミストの持つ影響力を強め、当団体のコミュニティにおける結束力を高めるために、一貫性のあるブランディングがいかに役立つかについてお話しします。</a:t>
            </a:r>
            <a:endParaRPr lang="ja" dirty="0"/>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ja"/>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 sz="1200" b="0" i="0" u="none" kern="1200" baseline="0">
                <a:solidFill>
                  <a:schemeClr val="tx1"/>
                </a:solidFill>
                <a:effectLst/>
                <a:latin typeface="+mn-lt"/>
                <a:ea typeface="+mn-ea"/>
                <a:cs typeface="+mn-cs"/>
              </a:rPr>
              <a:t>ブランディングとは、ただ適切なロゴを使うことだけにとどまりません。私たちが誰で、どのような信念を持っているのかを瞬時に認識してもらうために、ビジュアル、雰囲気、メッセージに一貫性を持たせることを、「ブランディング」と呼びます。クラブ間で共通のロゴや色、大切なメッセージを使うことにより信頼感が生まれます。また、より目に止まりやすくなるため、ソロプチミストが単なる地元のグループではなく、グローバルな組織であることを人々に知ってもらうことができます。</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ja"/>
          </a:p>
        </p:txBody>
      </p:sp>
    </p:spTree>
    <p:extLst>
      <p:ext uri="{BB962C8B-B14F-4D97-AF65-F5344CB8AC3E}">
        <p14:creationId xmlns:p14="http://schemas.microsoft.com/office/powerpoint/2010/main" val="1489848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 sz="1200" b="0" i="0" u="none" kern="1200" baseline="0">
                <a:solidFill>
                  <a:schemeClr val="tx1"/>
                </a:solidFill>
                <a:effectLst/>
                <a:latin typeface="+mn-lt"/>
                <a:ea typeface="+mn-ea"/>
                <a:cs typeface="+mn-cs"/>
              </a:rPr>
              <a:t>クラブにとって、一貫したブランディングの構築は様々な点で役立ちます。社会からの信頼を築き、洗練されたプロフェッショナルな印象を与えるだけでなく、クラブが世界規模の力強い運動を支える組織の一員であることを印象づけることができます。私たち全員が一貫したメッセージを発信し、一貫した姿勢を示すことで、人々にとって見過ごすことのできない存在となるのです。</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3</a:t>
            </a:fld>
            <a:endParaRPr lang="ja"/>
          </a:p>
        </p:txBody>
      </p:sp>
    </p:spTree>
    <p:extLst>
      <p:ext uri="{BB962C8B-B14F-4D97-AF65-F5344CB8AC3E}">
        <p14:creationId xmlns:p14="http://schemas.microsoft.com/office/powerpoint/2010/main" val="1126924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ロゴに加え、ブランドメッセージ、フォント、カラーパレットに関する指針もSIAは提供しています。組織全体で一貫性を持たせることで、チラシからソーシャルメディア用のビジュアル要素まで、すべての資料に統一感が生まれ、ソロプチミストとしてすぐに認識してもらえるようになります。</a:t>
            </a:r>
          </a:p>
          <a:p>
            <a:endParaRPr lang="ja" sz="1200" kern="1200" dirty="0">
              <a:solidFill>
                <a:schemeClr val="tx1"/>
              </a:solidFill>
              <a:effectLst/>
              <a:latin typeface="+mn-lt"/>
              <a:ea typeface="+mn-ea"/>
              <a:cs typeface="+mn-cs"/>
            </a:endParaRP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4</a:t>
            </a:fld>
            <a:endParaRPr lang="ja"/>
          </a:p>
        </p:txBody>
      </p:sp>
    </p:spTree>
    <p:extLst>
      <p:ext uri="{BB962C8B-B14F-4D97-AF65-F5344CB8AC3E}">
        <p14:creationId xmlns:p14="http://schemas.microsoft.com/office/powerpoint/2010/main" val="3741805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7AAC1-A6B8-E5D9-39C9-C177AD208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535FF-57E2-5C26-B1C2-F69EA61078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B8C0E-0C54-B27C-46CE-9B02EDDF4084}"/>
              </a:ext>
            </a:extLst>
          </p:cNvPr>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フォントと色はダウンロード可能なテンプレートに組み込まれています。ただし、新しい素材を作成する場合は、ウェブサイトの「認知とブランディング」セクションからカラーパレットやブランドメッセージ、ガイドライン全体にアクセスできます。</a:t>
            </a:r>
          </a:p>
          <a:p>
            <a:endParaRPr lang="ja" dirty="0"/>
          </a:p>
        </p:txBody>
      </p:sp>
      <p:sp>
        <p:nvSpPr>
          <p:cNvPr id="4" name="Slide Number Placeholder 3">
            <a:extLst>
              <a:ext uri="{FF2B5EF4-FFF2-40B4-BE49-F238E27FC236}">
                <a16:creationId xmlns:a16="http://schemas.microsoft.com/office/drawing/2014/main" id="{D47E83ED-D66F-4420-0FEB-8C8048286AB2}"/>
              </a:ext>
            </a:extLst>
          </p:cNvPr>
          <p:cNvSpPr>
            <a:spLocks noGrp="1"/>
          </p:cNvSpPr>
          <p:nvPr>
            <p:ph type="sldNum" sz="quarter" idx="5"/>
          </p:nvPr>
        </p:nvSpPr>
        <p:spPr/>
        <p:txBody>
          <a:bodyPr/>
          <a:lstStyle/>
          <a:p>
            <a:pPr algn="l" rtl="0"/>
            <a:fld id="{3E5DF9FD-7162-404A-8CD0-A628AF675F7F}" type="slidenum">
              <a:rPr/>
              <a:t>5</a:t>
            </a:fld>
            <a:endParaRPr lang="ja"/>
          </a:p>
        </p:txBody>
      </p:sp>
    </p:spTree>
    <p:extLst>
      <p:ext uri="{BB962C8B-B14F-4D97-AF65-F5344CB8AC3E}">
        <p14:creationId xmlns:p14="http://schemas.microsoft.com/office/powerpoint/2010/main" val="4023900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場合によっては、気づかないうちにクラブがソロプチミストのブランドから外れてしまうこともあります。バナーやウェブサイト、ソーシャルメディアに、「ベスト・フォー・ウイメン」の旧バージョンのキャッチフレーズや国際ソロプチミストのエンブレムがまだ表示されている場合は、それらの内容を更新するようにしてください。新しいロゴやカスタムロゴを作成することはクリエイティブなアプローチに思えるかもしれませんが、これは見る人を混乱させ、団体としての一貫したアイデンティティを弱める原因となります。素晴らしいイベントやストーリーであっても、私たちの使命や「夢プログラム」に明確に結びつけることができなければ、その影響力は弱まってしまいます。また、決められたものと異なるスタイルや色、メッセージなどを資料に採用すると、統一感のない印象になり、組織の強みを十分に示すことができません。</a:t>
            </a:r>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6</a:t>
            </a:fld>
            <a:endParaRPr lang="ja"/>
          </a:p>
        </p:txBody>
      </p:sp>
    </p:spTree>
    <p:extLst>
      <p:ext uri="{BB962C8B-B14F-4D97-AF65-F5344CB8AC3E}">
        <p14:creationId xmlns:p14="http://schemas.microsoft.com/office/powerpoint/2010/main" val="3045610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覚えておいてください。1,100組のクラブがそれぞれ独自のやり方で活動を行っている限り、グローバルブランドを築くことは不可能です。</a:t>
            </a:r>
          </a:p>
        </p:txBody>
      </p:sp>
      <p:sp>
        <p:nvSpPr>
          <p:cNvPr id="4" name="Slide Number Placeholder 3"/>
          <p:cNvSpPr>
            <a:spLocks noGrp="1"/>
          </p:cNvSpPr>
          <p:nvPr>
            <p:ph type="sldNum" sz="quarter" idx="5"/>
          </p:nvPr>
        </p:nvSpPr>
        <p:spPr/>
        <p:txBody>
          <a:bodyPr/>
          <a:lstStyle/>
          <a:p>
            <a:pPr algn="l" rtl="0"/>
            <a:fld id="{3E5DF9FD-7162-404A-8CD0-A628AF675F7F}" type="slidenum">
              <a:rPr/>
              <a:t>7</a:t>
            </a:fld>
            <a:endParaRPr lang="ja"/>
          </a:p>
        </p:txBody>
      </p:sp>
    </p:spTree>
    <p:extLst>
      <p:ext uri="{BB962C8B-B14F-4D97-AF65-F5344CB8AC3E}">
        <p14:creationId xmlns:p14="http://schemas.microsoft.com/office/powerpoint/2010/main" val="4031670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簡単なアクティビティを行ってみましょう。最近、皆さんのクラブが共有したチラシ、ソーシャルメディアの投稿、またはニュースレターを思い浮かべてみてください。スマートフォンで表示しても良いですし、頭の中でイメージするだけでも構いません。</a:t>
            </a:r>
            <a:br>
              <a:rPr lang="ja" sz="1200" kern="1200">
                <a:solidFill>
                  <a:schemeClr val="tx1"/>
                </a:solidFill>
                <a:effectLst/>
                <a:latin typeface="+mn-lt"/>
                <a:ea typeface="+mn-ea"/>
                <a:cs typeface="+mn-cs"/>
              </a:rPr>
            </a:br>
            <a:endParaRPr lang="ja" sz="1200" kern="1200" dirty="0">
              <a:solidFill>
                <a:schemeClr val="tx1"/>
              </a:solidFill>
              <a:effectLst/>
              <a:latin typeface="+mn-lt"/>
              <a:ea typeface="+mn-ea"/>
              <a:cs typeface="+mn-cs"/>
            </a:endParaRPr>
          </a:p>
          <a:p>
            <a:pPr algn="l" rtl="0"/>
            <a:r>
              <a:rPr lang="ja" sz="1200" b="0" i="0" u="none" kern="1200" baseline="0">
                <a:solidFill>
                  <a:schemeClr val="tx1"/>
                </a:solidFill>
                <a:effectLst/>
                <a:latin typeface="+mn-lt"/>
                <a:ea typeface="+mn-ea"/>
                <a:cs typeface="+mn-cs"/>
              </a:rPr>
              <a:t>では、少し時間を取って「ブランディングの確認」チェックリストを見直し、気づいたことを書き留めたり写真に撮ったりしてみましょう。 次の5つの簡単な質問を見直すことで、コンテンツを公開する前に、その内容がしっかりブランディングに沿うものかどうかを確認することができます。皆さんが頭に思い浮かべたり確認したりしたコンテンツはブランディングに見合うものでしょうか？ </a:t>
            </a:r>
            <a:br>
              <a:rPr lang="ja" sz="1200" kern="1200">
                <a:solidFill>
                  <a:schemeClr val="tx1"/>
                </a:solidFill>
                <a:effectLst/>
                <a:latin typeface="+mn-lt"/>
                <a:ea typeface="+mn-ea"/>
                <a:cs typeface="+mn-cs"/>
              </a:rPr>
            </a:br>
            <a:endParaRPr lang="ja" sz="1200" kern="1200" dirty="0">
              <a:solidFill>
                <a:schemeClr val="tx1"/>
              </a:solidFill>
              <a:effectLst/>
              <a:latin typeface="+mn-lt"/>
              <a:ea typeface="+mn-ea"/>
              <a:cs typeface="+mn-cs"/>
            </a:endParaRPr>
          </a:p>
          <a:p>
            <a:pPr marL="457200" indent="-457200" algn="l" rtl="0">
              <a:lnSpc>
                <a:spcPct val="90000"/>
              </a:lnSpc>
              <a:buFont typeface="+mj-lt"/>
              <a:buAutoNum type="arabicPeriod"/>
            </a:pPr>
            <a:r>
              <a:rPr lang="ja" sz="1200" b="0" i="0" u="none" baseline="0">
                <a:latin typeface="+mn-lt"/>
                <a:ea typeface="+mn-lt"/>
                <a:cs typeface="+mn-lt"/>
              </a:rPr>
              <a:t>「夢を応援する」というキャッチフレーズが添えられた現行の「Ｓ」ロゴを使用していますか？</a:t>
            </a:r>
            <a:br>
              <a:rPr lang="ja" sz="1200">
                <a:latin typeface="+mn-lt"/>
              </a:rPr>
            </a:br>
            <a:endParaRPr lang="ja" sz="1200" dirty="0">
              <a:latin typeface="+mn-lt"/>
            </a:endParaRPr>
          </a:p>
          <a:p>
            <a:pPr marL="457200" indent="-457200" algn="l" rtl="0">
              <a:lnSpc>
                <a:spcPct val="90000"/>
              </a:lnSpc>
              <a:buFont typeface="+mj-lt"/>
              <a:buAutoNum type="arabicPeriod"/>
            </a:pPr>
            <a:r>
              <a:rPr lang="ja" sz="1200" b="0" i="0" u="none" baseline="0">
                <a:latin typeface="+mn-lt"/>
                <a:ea typeface="+mn-lt"/>
                <a:cs typeface="+mn-lt"/>
              </a:rPr>
              <a:t>コンテンツでは、当団体の使命や「夢プログラム」に言及していますか？</a:t>
            </a:r>
          </a:p>
          <a:p>
            <a:pPr marL="457200" indent="-457200" algn="l" rtl="0">
              <a:lnSpc>
                <a:spcPct val="90000"/>
              </a:lnSpc>
              <a:buFont typeface="+mj-lt"/>
              <a:buAutoNum type="arabicPeriod"/>
            </a:pPr>
            <a:endParaRPr lang="ja" sz="1200" dirty="0">
              <a:latin typeface="+mn-lt"/>
            </a:endParaRPr>
          </a:p>
          <a:p>
            <a:pPr marL="457200" indent="-457200" algn="l" rtl="0">
              <a:lnSpc>
                <a:spcPct val="90000"/>
              </a:lnSpc>
              <a:buFont typeface="+mj-lt"/>
              <a:buAutoNum type="arabicPeriod"/>
            </a:pPr>
            <a:r>
              <a:rPr lang="ja" sz="1200" b="0" i="0" u="none" baseline="0">
                <a:latin typeface="+mn-lt"/>
                <a:ea typeface="+mn-lt"/>
                <a:cs typeface="+mn-lt"/>
              </a:rPr>
              <a:t>文章は明確で希望が感じられ、SIAのメッセージと一致するものですか？</a:t>
            </a:r>
          </a:p>
          <a:p>
            <a:pPr marL="457200" indent="-457200" algn="l" rtl="0">
              <a:lnSpc>
                <a:spcPct val="90000"/>
              </a:lnSpc>
              <a:buFont typeface="+mj-lt"/>
              <a:buAutoNum type="arabicPeriod"/>
            </a:pPr>
            <a:endParaRPr lang="ja" sz="1200" dirty="0">
              <a:latin typeface="+mn-lt"/>
            </a:endParaRPr>
          </a:p>
          <a:p>
            <a:pPr marL="457200" indent="-457200" algn="l" rtl="0">
              <a:lnSpc>
                <a:spcPct val="90000"/>
              </a:lnSpc>
              <a:buFont typeface="+mj-lt"/>
              <a:buAutoNum type="arabicPeriod"/>
            </a:pPr>
            <a:r>
              <a:rPr lang="ja" sz="1200" b="0" i="0" u="none" baseline="0">
                <a:latin typeface="+mn-lt"/>
                <a:ea typeface="+mn-lt"/>
                <a:cs typeface="+mn-lt"/>
              </a:rPr>
              <a:t>適切なフォント、色、テンプレートを使用していますか？</a:t>
            </a:r>
          </a:p>
          <a:p>
            <a:pPr marL="457200" indent="-457200" algn="l" rtl="0">
              <a:lnSpc>
                <a:spcPct val="90000"/>
              </a:lnSpc>
              <a:buFont typeface="+mj-lt"/>
              <a:buAutoNum type="arabicPeriod"/>
            </a:pPr>
            <a:endParaRPr lang="ja" sz="1200" dirty="0">
              <a:latin typeface="+mn-lt"/>
            </a:endParaRPr>
          </a:p>
          <a:p>
            <a:pPr marL="457200" indent="-457200" algn="l" rtl="0">
              <a:lnSpc>
                <a:spcPct val="90000"/>
              </a:lnSpc>
              <a:buFont typeface="+mj-lt"/>
              <a:buAutoNum type="arabicPeriod"/>
            </a:pPr>
            <a:r>
              <a:rPr lang="ja" sz="1200" b="0" i="0" u="none" baseline="0">
                <a:latin typeface="+mn-lt"/>
                <a:ea typeface="+mn-lt"/>
                <a:cs typeface="+mn-lt"/>
              </a:rPr>
              <a:t>ソロプチミスト発信であると簡単に分かる内容ですか？</a:t>
            </a:r>
          </a:p>
          <a:p>
            <a:endParaRPr lang="ja" sz="1200" kern="1200" dirty="0">
              <a:solidFill>
                <a:schemeClr val="tx1"/>
              </a:solidFill>
              <a:effectLst/>
              <a:latin typeface="+mn-lt"/>
              <a:ea typeface="+mn-ea"/>
              <a:cs typeface="+mn-cs"/>
            </a:endParaRPr>
          </a:p>
          <a:p>
            <a:pPr algn="l" rtl="0"/>
            <a:r>
              <a:rPr lang="ja" sz="1200" b="0" i="0" u="none" kern="1200" baseline="0">
                <a:solidFill>
                  <a:schemeClr val="tx1"/>
                </a:solidFill>
                <a:effectLst/>
                <a:latin typeface="+mn-lt"/>
                <a:ea typeface="+mn-ea"/>
                <a:cs typeface="+mn-cs"/>
              </a:rPr>
              <a:t>【参加者の方々がメモを取ったり、写真を撮ったりできるよう、しばらく待ちます。】</a:t>
            </a:r>
          </a:p>
          <a:p>
            <a:endParaRPr lang="ja" sz="1200" kern="1200" dirty="0">
              <a:solidFill>
                <a:schemeClr val="tx1"/>
              </a:solidFill>
              <a:effectLst/>
              <a:latin typeface="+mn-lt"/>
              <a:ea typeface="+mn-ea"/>
              <a:cs typeface="+mn-cs"/>
            </a:endParaRPr>
          </a:p>
          <a:p>
            <a:pPr algn="l" rtl="0"/>
            <a:r>
              <a:rPr lang="ja" sz="1200" b="0" i="0" u="none" kern="1200" baseline="0">
                <a:solidFill>
                  <a:schemeClr val="tx1"/>
                </a:solidFill>
                <a:effectLst/>
                <a:latin typeface="+mn-lt"/>
                <a:ea typeface="+mn-ea"/>
                <a:cs typeface="+mn-cs"/>
              </a:rPr>
              <a:t>このチェックリストは、年間を通じてクラブの資料と併せてご活用ください。この簡単な手順に従うことで、当団体の発信するメッセージの一貫性とインパクトを維持することができます。</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8</a:t>
            </a:fld>
            <a:endParaRPr lang="ja"/>
          </a:p>
        </p:txBody>
      </p:sp>
    </p:spTree>
    <p:extLst>
      <p:ext uri="{BB962C8B-B14F-4D97-AF65-F5344CB8AC3E}">
        <p14:creationId xmlns:p14="http://schemas.microsoft.com/office/powerpoint/2010/main" val="3139833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16064-FC46-C4EB-B878-CE3E7F9D1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FA23B-187D-FF75-7525-65D52FA553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7A37AE-069F-B41D-9C9D-4C43AF665598}"/>
              </a:ext>
            </a:extLst>
          </p:cNvPr>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ブランディングに関することで、クラブでうまく実行できていることについて共有したい方、あるいは、チェックリストに基づいてクラブで改善できそうなことについて共有したい方はいらっしゃいますか？</a:t>
            </a:r>
          </a:p>
          <a:p>
            <a:pPr algn="l" rtl="0"/>
            <a:br>
              <a:rPr lang="ja" sz="1200" kern="1200">
                <a:solidFill>
                  <a:schemeClr val="tx1"/>
                </a:solidFill>
                <a:effectLst/>
                <a:latin typeface="+mn-lt"/>
                <a:ea typeface="+mn-ea"/>
                <a:cs typeface="+mn-cs"/>
              </a:rPr>
            </a:br>
            <a:r>
              <a:rPr lang="ja" sz="1200" b="0" i="0" u="none" kern="1200" baseline="0">
                <a:solidFill>
                  <a:schemeClr val="tx1"/>
                </a:solidFill>
                <a:effectLst/>
                <a:latin typeface="+mn-lt"/>
                <a:ea typeface="+mn-ea"/>
                <a:cs typeface="+mn-cs"/>
              </a:rPr>
              <a:t>［1～2名の回答を受け付けます。］</a:t>
            </a:r>
          </a:p>
          <a:p>
            <a:endParaRPr lang="ja" sz="1200" kern="1200" dirty="0">
              <a:solidFill>
                <a:schemeClr val="tx1"/>
              </a:solidFill>
              <a:effectLst/>
              <a:latin typeface="+mn-lt"/>
              <a:ea typeface="+mn-ea"/>
              <a:cs typeface="+mn-cs"/>
            </a:endParaRPr>
          </a:p>
          <a:p>
            <a:pPr algn="l" rtl="0"/>
            <a:r>
              <a:rPr lang="ja" sz="1200" b="0" i="0" u="none" kern="1200" baseline="0">
                <a:solidFill>
                  <a:schemeClr val="tx1"/>
                </a:solidFill>
                <a:effectLst/>
                <a:latin typeface="+mn-lt"/>
                <a:ea typeface="+mn-ea"/>
                <a:cs typeface="+mn-cs"/>
              </a:rPr>
              <a:t>なるほど。シャアしていただきありがとうございます。ロゴを更新したり、チラシの内容を使命に合うものにしたりといった小さな改善でも、大きな変化をもたらすことができます。</a:t>
            </a:r>
          </a:p>
          <a:p>
            <a:endParaRPr lang="ja" dirty="0"/>
          </a:p>
        </p:txBody>
      </p:sp>
      <p:sp>
        <p:nvSpPr>
          <p:cNvPr id="4" name="Slide Number Placeholder 3">
            <a:extLst>
              <a:ext uri="{FF2B5EF4-FFF2-40B4-BE49-F238E27FC236}">
                <a16:creationId xmlns:a16="http://schemas.microsoft.com/office/drawing/2014/main" id="{97DFB45B-B29E-D8CD-EDC2-6F99B6FC08F6}"/>
              </a:ext>
            </a:extLst>
          </p:cNvPr>
          <p:cNvSpPr>
            <a:spLocks noGrp="1"/>
          </p:cNvSpPr>
          <p:nvPr>
            <p:ph type="sldNum" sz="quarter" idx="5"/>
          </p:nvPr>
        </p:nvSpPr>
        <p:spPr/>
        <p:txBody>
          <a:bodyPr/>
          <a:lstStyle/>
          <a:p>
            <a:pPr algn="l" rtl="0"/>
            <a:fld id="{3E5DF9FD-7162-404A-8CD0-A628AF675F7F}" type="slidenum">
              <a:rPr/>
              <a:t>9</a:t>
            </a:fld>
            <a:endParaRPr lang="ja"/>
          </a:p>
        </p:txBody>
      </p:sp>
    </p:spTree>
    <p:extLst>
      <p:ext uri="{BB962C8B-B14F-4D97-AF65-F5344CB8AC3E}">
        <p14:creationId xmlns:p14="http://schemas.microsoft.com/office/powerpoint/2010/main" val="3254872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 sz="1200" b="0" i="0" u="none" kern="1200" baseline="0">
                <a:solidFill>
                  <a:schemeClr val="tx1"/>
                </a:solidFill>
                <a:effectLst/>
                <a:latin typeface="+mn-lt"/>
                <a:ea typeface="+mn-ea"/>
                <a:cs typeface="+mn-cs"/>
              </a:rPr>
              <a:t>つまり、各地域での取り組みを、より大きな活動の一部として輝かせるために役立つのがブランディングなのです。これにより、信頼を築き、行動を促し、女性と女児の教育とエンパワーメントを推進する組織としてソロプチミストの認知度を高めることができます。</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10</a:t>
            </a:fld>
            <a:endParaRPr lang="ja"/>
          </a:p>
        </p:txBody>
      </p:sp>
    </p:spTree>
    <p:extLst>
      <p:ext uri="{BB962C8B-B14F-4D97-AF65-F5344CB8AC3E}">
        <p14:creationId xmlns:p14="http://schemas.microsoft.com/office/powerpoint/2010/main" val="2286897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では、ブランドをさらに強化するために、次にできることは何でしょうか？SIAウェブサイトの「認知とブランディング」セクションにアクセスし、ブランディング・ツールをダウンロードしましょう。広報資料を公開する前に、「ブランディングの確認」チェックリストを見直しましょう。また、必要に応じてクラブで資料を更新するよう促しましょう。サポートが必要な場合はどうぞお気軽にご連絡ください。</a:t>
            </a:r>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11</a:t>
            </a:fld>
            <a:endParaRPr lang="ja"/>
          </a:p>
        </p:txBody>
      </p:sp>
    </p:spTree>
    <p:extLst>
      <p:ext uri="{BB962C8B-B14F-4D97-AF65-F5344CB8AC3E}">
        <p14:creationId xmlns:p14="http://schemas.microsoft.com/office/powerpoint/2010/main" val="753954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kern="1200" baseline="0">
                <a:solidFill>
                  <a:schemeClr val="tx1"/>
                </a:solidFill>
                <a:effectLst/>
                <a:latin typeface="+mn-lt"/>
                <a:ea typeface="+mn-ea"/>
                <a:cs typeface="+mn-cs"/>
              </a:rPr>
              <a:t>本日はご参加いただきありがとうございました。ウェブサイトの「認知とブランディング」セクションへのリンクが画面に表示されていますので、どうぞサイトにアクセスして、さらに他のツールもご活用ください。 </a:t>
            </a:r>
          </a:p>
          <a:p>
            <a:endParaRPr lang="ja" sz="1200" kern="1200" dirty="0">
              <a:solidFill>
                <a:schemeClr val="tx1"/>
              </a:solidFill>
              <a:effectLst/>
              <a:latin typeface="+mn-lt"/>
              <a:ea typeface="+mn-ea"/>
              <a:cs typeface="+mn-cs"/>
            </a:endParaRPr>
          </a:p>
          <a:p>
            <a:pPr algn="l" rtl="0"/>
            <a:r>
              <a:rPr lang="ja" sz="1200" b="0" i="0" u="none" kern="1200" baseline="0">
                <a:solidFill>
                  <a:schemeClr val="tx1"/>
                </a:solidFill>
                <a:effectLst/>
                <a:latin typeface="+mn-lt"/>
                <a:ea typeface="+mn-ea"/>
                <a:cs typeface="+mn-cs"/>
              </a:rPr>
              <a:t>私たち全員が当団体のブランディングに取り組むことで、ソロプチミストの結束力と認知度、そして影響力を高めることができます。引き続き、全員で力を合わせて、ソロプチミストの力を世界に示してまいりましょう！</a:t>
            </a:r>
          </a:p>
          <a:p>
            <a:endParaRPr lang="ja" dirty="0"/>
          </a:p>
        </p:txBody>
      </p:sp>
      <p:sp>
        <p:nvSpPr>
          <p:cNvPr id="4" name="Slide Number Placeholder 3"/>
          <p:cNvSpPr>
            <a:spLocks noGrp="1"/>
          </p:cNvSpPr>
          <p:nvPr>
            <p:ph type="sldNum" sz="quarter" idx="5"/>
          </p:nvPr>
        </p:nvSpPr>
        <p:spPr/>
        <p:txBody>
          <a:bodyPr/>
          <a:lstStyle/>
          <a:p>
            <a:pPr algn="l" rtl="0"/>
            <a:fld id="{3E5DF9FD-7162-404A-8CD0-A628AF675F7F}" type="slidenum">
              <a:rPr/>
              <a:t>12</a:t>
            </a:fld>
            <a:endParaRPr lang="ja"/>
          </a:p>
        </p:txBody>
      </p:sp>
    </p:spTree>
    <p:extLst>
      <p:ext uri="{BB962C8B-B14F-4D97-AF65-F5344CB8AC3E}">
        <p14:creationId xmlns:p14="http://schemas.microsoft.com/office/powerpoint/2010/main" val="1688277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ja">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2000" b="0" i="0" u="none" spc="300" baseline="0">
                <a:latin typeface="Corbel" panose="020B0503020204020204" pitchFamily="34" charset="0"/>
                <a:cs typeface="Calibri"/>
              </a:rPr>
              <a:t>国際ソロプチミストアメリカ</a:t>
            </a:r>
            <a:r>
              <a:rPr lang="ja" sz="2000" b="0" i="0" u="none" spc="300" baseline="30000">
                <a:latin typeface="Corbel" panose="020B0503020204020204" pitchFamily="34" charset="0"/>
                <a:cs typeface="Calibri"/>
              </a:rPr>
              <a:t>®</a:t>
            </a:r>
          </a:p>
          <a:p>
            <a:pPr algn="ctr" rtl="0"/>
            <a:endParaRPr lang="ja"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ja">
              <a:solidFill>
                <a:schemeClr val="tx1">
                  <a:lumMod val="65000"/>
                  <a:lumOff val="35000"/>
                </a:schemeClr>
              </a:solidFill>
            </a:endParaRPr>
          </a:p>
        </p:txBody>
      </p:sp>
      <p:sp>
        <p:nvSpPr>
          <p:cNvPr id="10" name="TextBox 9"/>
          <p:cNvSpPr txBox="1"/>
          <p:nvPr/>
        </p:nvSpPr>
        <p:spPr>
          <a:xfrm>
            <a:off x="4792170" y="2033126"/>
            <a:ext cx="3988259" cy="1200329"/>
          </a:xfrm>
          <a:prstGeom prst="rect">
            <a:avLst/>
          </a:prstGeom>
          <a:noFill/>
        </p:spPr>
        <p:txBody>
          <a:bodyPr wrap="square" rtlCol="0">
            <a:spAutoFit/>
          </a:bodyPr>
          <a:lstStyle/>
          <a:p>
            <a:pPr algn="l" rtl="0">
              <a:lnSpc>
                <a:spcPct val="90000"/>
              </a:lnSpc>
            </a:pPr>
            <a:r>
              <a:rPr lang="ja" sz="4000" b="1" i="0" u="none" baseline="0" dirty="0">
                <a:solidFill>
                  <a:srgbClr val="428AC9"/>
                </a:solidFill>
                <a:latin typeface="+mj-lt"/>
                <a:cs typeface="Tw Cen MT"/>
              </a:rPr>
              <a:t>結束力を高める </a:t>
            </a:r>
            <a:br>
              <a:rPr lang="ja" sz="4000" b="1" dirty="0">
                <a:solidFill>
                  <a:srgbClr val="428AC9"/>
                </a:solidFill>
                <a:latin typeface="+mj-lt"/>
                <a:cs typeface="Tw Cen MT"/>
              </a:rPr>
            </a:br>
            <a:endParaRPr lang="ja" sz="4000" b="1" dirty="0">
              <a:solidFill>
                <a:srgbClr val="428AC9"/>
              </a:solidFill>
              <a:latin typeface="+mj-lt"/>
              <a:cs typeface="Tw Cen MT"/>
            </a:endParaRP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878228" y="2714696"/>
            <a:ext cx="2310363" cy="49355"/>
          </a:xfrm>
          <a:prstGeom prst="rect">
            <a:avLst/>
          </a:prstGeom>
        </p:spPr>
      </p:pic>
      <p:pic>
        <p:nvPicPr>
          <p:cNvPr id="7" name="Picture 6" descr="背景パターン&#10;&#10;自動的に生成された説明">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ロゴ&#10;&#10;自動生成された説明">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
        <p:nvSpPr>
          <p:cNvPr id="2" name="TextBox 1">
            <a:extLst>
              <a:ext uri="{FF2B5EF4-FFF2-40B4-BE49-F238E27FC236}">
                <a16:creationId xmlns:a16="http://schemas.microsoft.com/office/drawing/2014/main" id="{43021DC1-E46E-3757-DBDD-9D5A7D1065FD}"/>
              </a:ext>
            </a:extLst>
          </p:cNvPr>
          <p:cNvSpPr txBox="1"/>
          <p:nvPr/>
        </p:nvSpPr>
        <p:spPr>
          <a:xfrm>
            <a:off x="4792170" y="2811853"/>
            <a:ext cx="4461557" cy="978729"/>
          </a:xfrm>
          <a:prstGeom prst="rect">
            <a:avLst/>
          </a:prstGeom>
          <a:noFill/>
        </p:spPr>
        <p:txBody>
          <a:bodyPr wrap="square" rtlCol="0">
            <a:spAutoFit/>
          </a:bodyPr>
          <a:lstStyle/>
          <a:p>
            <a:pPr algn="l" rtl="0">
              <a:lnSpc>
                <a:spcPct val="90000"/>
              </a:lnSpc>
            </a:pPr>
            <a:r>
              <a:rPr lang="ja" sz="3200" b="0" i="0" u="none" baseline="0" dirty="0">
                <a:solidFill>
                  <a:srgbClr val="428AC9"/>
                </a:solidFill>
                <a:cs typeface="Tw Cen MT"/>
              </a:rPr>
              <a:t>ソロプチミスト</a:t>
            </a:r>
            <a:br>
              <a:rPr lang="ja" sz="3200" dirty="0">
                <a:solidFill>
                  <a:srgbClr val="428AC9"/>
                </a:solidFill>
                <a:cs typeface="Tw Cen MT"/>
              </a:rPr>
            </a:br>
            <a:r>
              <a:rPr lang="ja" sz="3200" b="0" i="0" u="none" baseline="0" dirty="0">
                <a:solidFill>
                  <a:srgbClr val="428AC9"/>
                </a:solidFill>
                <a:cs typeface="Tw Cen MT"/>
              </a:rPr>
              <a:t>ブランドの構築</a:t>
            </a:r>
          </a:p>
        </p:txBody>
      </p:sp>
      <p:sp>
        <p:nvSpPr>
          <p:cNvPr id="4" name="Footer Placeholder 2">
            <a:extLst>
              <a:ext uri="{FF2B5EF4-FFF2-40B4-BE49-F238E27FC236}">
                <a16:creationId xmlns:a16="http://schemas.microsoft.com/office/drawing/2014/main" id="{26EDE5D3-57B8-9A3D-655F-799ED4D72102}"/>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mj-lt"/>
                <a:cs typeface="Calibri"/>
              </a:rPr>
              <a:t>SIA | 2025年秋</a:t>
            </a:r>
            <a:endParaRPr lang="ja" sz="2400" b="0" spc="300" dirty="0">
              <a:latin typeface="Tw Cen MT"/>
              <a:cs typeface="Tw Cen MT"/>
            </a:endParaRPr>
          </a:p>
        </p:txBody>
      </p:sp>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590550" y="1907454"/>
            <a:ext cx="7962900" cy="3160712"/>
          </a:xfrm>
          <a:prstGeom prst="rect">
            <a:avLst/>
          </a:prstGeom>
        </p:spPr>
        <p:txBody>
          <a:bodyPr/>
          <a:lstStyle/>
          <a:p>
            <a:pPr marL="0" indent="0" algn="ctr" rtl="0">
              <a:buNone/>
            </a:pPr>
            <a:r>
              <a:rPr lang="ja" b="1" i="1" u="none" baseline="0">
                <a:solidFill>
                  <a:schemeClr val="bg1"/>
                </a:solidFill>
              </a:rPr>
              <a:t>ブランドとは単なるロゴではなく、人々が認識し、信頼し、つながりを感じるためのツールです。</a:t>
            </a:r>
          </a:p>
        </p:txBody>
      </p:sp>
      <p:sp>
        <p:nvSpPr>
          <p:cNvPr id="6" name="Footer Placeholder 2">
            <a:extLst>
              <a:ext uri="{FF2B5EF4-FFF2-40B4-BE49-F238E27FC236}">
                <a16:creationId xmlns:a16="http://schemas.microsoft.com/office/drawing/2014/main" id="{F71F9F11-4F64-B96E-9915-3E198251CEFD}"/>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mj-lt"/>
                <a:cs typeface="Calibri"/>
              </a:rPr>
              <a:t>SIA | 2025年秋 | </a:t>
            </a:r>
            <a:r>
              <a:rPr lang="ja" sz="1400" b="0" i="0" u="none" baseline="0">
                <a:latin typeface="+mj-lt"/>
                <a:cs typeface="Calibri"/>
              </a:rPr>
              <a:t>「結束力を高める」</a:t>
            </a:r>
          </a:p>
          <a:p>
            <a:pPr algn="ctr" rtl="0"/>
            <a:endParaRPr lang="ja" sz="2400" b="0" spc="300" dirty="0">
              <a:latin typeface="Tw Cen MT"/>
              <a:cs typeface="Tw Cen MT"/>
            </a:endParaRPr>
          </a:p>
        </p:txBody>
      </p:sp>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C50FA3B-8A27-A83A-EDC9-F7A4474E61A4}"/>
              </a:ext>
            </a:extLst>
          </p:cNvPr>
          <p:cNvSpPr>
            <a:spLocks noGrp="1"/>
          </p:cNvSpPr>
          <p:nvPr>
            <p:ph sz="quarter" idx="2"/>
          </p:nvPr>
        </p:nvSpPr>
        <p:spPr/>
        <p:txBody>
          <a:bodyPr/>
          <a:lstStyle/>
          <a:p>
            <a:pPr marL="457200" lvl="0" indent="-457200" algn="l" rtl="0">
              <a:buFont typeface="Arial" panose="020B0604020202020204" pitchFamily="34" charset="0"/>
              <a:buChar char="•"/>
            </a:pPr>
            <a:r>
              <a:rPr lang="ja" b="0" i="0" u="none" baseline="0">
                <a:solidFill>
                  <a:srgbClr val="293374"/>
                </a:solidFill>
                <a:latin typeface="+mn-lt"/>
                <a:ea typeface="+mn-lt"/>
                <a:cs typeface="+mn-lt"/>
              </a:rPr>
              <a:t>信頼と認知度を高める</a:t>
            </a:r>
          </a:p>
          <a:p>
            <a:pPr marL="457200" lvl="0" indent="-457200" algn="l" rtl="0">
              <a:buFont typeface="Arial" panose="020B0604020202020204" pitchFamily="34" charset="0"/>
              <a:buChar char="•"/>
            </a:pPr>
            <a:r>
              <a:rPr lang="ja" b="0" i="0" u="none" baseline="0">
                <a:solidFill>
                  <a:srgbClr val="293374"/>
                </a:solidFill>
                <a:latin typeface="+mn-lt"/>
                <a:ea typeface="+mn-lt"/>
                <a:cs typeface="+mn-lt"/>
              </a:rPr>
              <a:t>より大規模な組織の一員であることを示す</a:t>
            </a:r>
          </a:p>
          <a:p>
            <a:pPr marL="457200" lvl="0" indent="-457200" algn="l" rtl="0">
              <a:buFont typeface="Arial" panose="020B0604020202020204" pitchFamily="34" charset="0"/>
              <a:buChar char="•"/>
            </a:pPr>
            <a:r>
              <a:rPr lang="ja" b="0" i="0" u="none" baseline="0">
                <a:solidFill>
                  <a:srgbClr val="293374"/>
                </a:solidFill>
                <a:latin typeface="+mn-lt"/>
                <a:ea typeface="+mn-lt"/>
                <a:cs typeface="+mn-lt"/>
              </a:rPr>
              <a:t>会員、寄付者、パートナーを引きつける</a:t>
            </a:r>
          </a:p>
          <a:p>
            <a:pPr marL="457200" lvl="0" indent="-457200" algn="l" rtl="0">
              <a:buFont typeface="Arial" panose="020B0604020202020204" pitchFamily="34" charset="0"/>
              <a:buChar char="•"/>
            </a:pPr>
            <a:r>
              <a:rPr lang="ja" b="0" i="0" u="none" baseline="0">
                <a:solidFill>
                  <a:srgbClr val="293374"/>
                </a:solidFill>
                <a:latin typeface="+mn-lt"/>
                <a:ea typeface="+mn-lt"/>
                <a:cs typeface="+mn-lt"/>
              </a:rPr>
              <a:t>当団体の影響を可視化・共有可能にする</a:t>
            </a:r>
          </a:p>
          <a:p>
            <a:endParaRPr lang="ja" dirty="0"/>
          </a:p>
        </p:txBody>
      </p:sp>
      <p:sp>
        <p:nvSpPr>
          <p:cNvPr id="2" name="Title 1">
            <a:extLst>
              <a:ext uri="{FF2B5EF4-FFF2-40B4-BE49-F238E27FC236}">
                <a16:creationId xmlns:a16="http://schemas.microsoft.com/office/drawing/2014/main" id="{74289A97-CCCA-258F-E091-583C94AAD05E}"/>
              </a:ext>
            </a:extLst>
          </p:cNvPr>
          <p:cNvSpPr>
            <a:spLocks noGrp="1"/>
          </p:cNvSpPr>
          <p:nvPr>
            <p:ph type="title"/>
          </p:nvPr>
        </p:nvSpPr>
        <p:spPr/>
        <p:txBody>
          <a:bodyPr>
            <a:normAutofit fontScale="90000"/>
          </a:bodyPr>
          <a:lstStyle/>
          <a:p>
            <a:pPr algn="l" rtl="0"/>
            <a:r>
              <a:rPr lang="ja" b="0" i="0" u="none" baseline="0">
                <a:latin typeface="+mj-lt"/>
                <a:ea typeface="+mj-lt"/>
                <a:cs typeface="+mj-lt"/>
              </a:rPr>
              <a:t>クラブがブランディングを重視すべき理由</a:t>
            </a:r>
          </a:p>
        </p:txBody>
      </p:sp>
      <p:sp>
        <p:nvSpPr>
          <p:cNvPr id="5" name="Footer Placeholder 2">
            <a:extLst>
              <a:ext uri="{FF2B5EF4-FFF2-40B4-BE49-F238E27FC236}">
                <a16:creationId xmlns:a16="http://schemas.microsoft.com/office/drawing/2014/main" id="{DA39520B-3977-4A4F-8AF3-149499756909}"/>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solidFill>
                  <a:srgbClr val="BB4076"/>
                </a:solidFill>
                <a:latin typeface="Corbel" panose="020B0503020204020204" pitchFamily="34" charset="0"/>
                <a:cs typeface="Calibri"/>
              </a:rPr>
              <a:t>SIA | 2025年秋 | </a:t>
            </a:r>
            <a:r>
              <a:rPr lang="ja" sz="1400" b="0" i="0" u="none" baseline="0">
                <a:solidFill>
                  <a:srgbClr val="BB4076"/>
                </a:solidFill>
                <a:latin typeface="Corbel" panose="020B0503020204020204" pitchFamily="34" charset="0"/>
                <a:cs typeface="Calibri"/>
              </a:rPr>
              <a:t>プレゼンテーションのタイトルをここに記入</a:t>
            </a:r>
          </a:p>
          <a:p>
            <a:pPr algn="ctr" rtl="0"/>
            <a:endParaRPr lang="ja" sz="2400" b="0" spc="300" dirty="0">
              <a:latin typeface="Tw Cen MT"/>
              <a:cs typeface="Tw Cen MT"/>
            </a:endParaRPr>
          </a:p>
        </p:txBody>
      </p:sp>
      <p:sp>
        <p:nvSpPr>
          <p:cNvPr id="7" name="Footer Placeholder 2">
            <a:extLst>
              <a:ext uri="{FF2B5EF4-FFF2-40B4-BE49-F238E27FC236}">
                <a16:creationId xmlns:a16="http://schemas.microsoft.com/office/drawing/2014/main" id="{A04562B4-5FEC-313C-842E-6BAA70A1AC8F}"/>
              </a:ext>
            </a:extLst>
          </p:cNvPr>
          <p:cNvSpPr txBox="1">
            <a:spLocks/>
          </p:cNvSpPr>
          <p:nvPr/>
        </p:nvSpPr>
        <p:spPr>
          <a:xfrm>
            <a:off x="152400" y="4838688"/>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mj-lt"/>
                <a:cs typeface="Calibri"/>
              </a:rPr>
              <a:t>SIA | 2025年秋 | </a:t>
            </a:r>
            <a:r>
              <a:rPr lang="ja" sz="1400" b="0" i="0" u="none" baseline="0">
                <a:latin typeface="+mj-lt"/>
                <a:cs typeface="Calibri"/>
              </a:rPr>
              <a:t>「結束力を高める」</a:t>
            </a:r>
          </a:p>
          <a:p>
            <a:pPr algn="ctr" rtl="0"/>
            <a:endParaRPr lang="ja" sz="2400" b="0" spc="300" dirty="0">
              <a:latin typeface="Tw Cen MT"/>
              <a:cs typeface="Tw Cen MT"/>
            </a:endParaRPr>
          </a:p>
        </p:txBody>
      </p:sp>
    </p:spTree>
    <p:extLst>
      <p:ext uri="{BB962C8B-B14F-4D97-AF65-F5344CB8AC3E}">
        <p14:creationId xmlns:p14="http://schemas.microsoft.com/office/powerpoint/2010/main" val="3004586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F3880C-EC3F-68F8-2656-738DFC9BAC6F}"/>
              </a:ext>
            </a:extLst>
          </p:cNvPr>
          <p:cNvSpPr>
            <a:spLocks noGrp="1"/>
          </p:cNvSpPr>
          <p:nvPr>
            <p:ph type="title"/>
          </p:nvPr>
        </p:nvSpPr>
        <p:spPr>
          <a:xfrm>
            <a:off x="360589" y="105841"/>
            <a:ext cx="8434586" cy="611516"/>
          </a:xfrm>
        </p:spPr>
        <p:txBody>
          <a:bodyPr>
            <a:normAutofit/>
          </a:bodyPr>
          <a:lstStyle/>
          <a:p>
            <a:pPr algn="l" rtl="0">
              <a:lnSpc>
                <a:spcPct val="90000"/>
              </a:lnSpc>
            </a:pPr>
            <a:r>
              <a:rPr lang="ja" sz="3700" b="0" i="0" u="none" baseline="0">
                <a:latin typeface="+mj-lt"/>
                <a:ea typeface="+mj-lt"/>
                <a:cs typeface="+mj-lt"/>
              </a:rPr>
              <a:t>SIAのブランドアセット</a:t>
            </a:r>
          </a:p>
        </p:txBody>
      </p:sp>
      <p:graphicFrame>
        <p:nvGraphicFramePr>
          <p:cNvPr id="9" name="Content Placeholder 1">
            <a:extLst>
              <a:ext uri="{FF2B5EF4-FFF2-40B4-BE49-F238E27FC236}">
                <a16:creationId xmlns:a16="http://schemas.microsoft.com/office/drawing/2014/main" id="{2DFCF4EE-235E-4C33-74AD-748AAA10DC04}"/>
              </a:ext>
            </a:extLst>
          </p:cNvPr>
          <p:cNvGraphicFramePr>
            <a:graphicFrameLocks noGrp="1"/>
          </p:cNvGraphicFramePr>
          <p:nvPr>
            <p:ph sz="quarter" idx="2"/>
            <p:extLst>
              <p:ext uri="{D42A27DB-BD31-4B8C-83A1-F6EECF244321}">
                <p14:modId xmlns:p14="http://schemas.microsoft.com/office/powerpoint/2010/main" val="2290431844"/>
              </p:ext>
            </p:extLst>
          </p:nvPr>
        </p:nvGraphicFramePr>
        <p:xfrm>
          <a:off x="550533" y="1245582"/>
          <a:ext cx="7962443" cy="2686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ooter Placeholder 2">
            <a:extLst>
              <a:ext uri="{FF2B5EF4-FFF2-40B4-BE49-F238E27FC236}">
                <a16:creationId xmlns:a16="http://schemas.microsoft.com/office/drawing/2014/main" id="{0E265B41-A80D-02EC-9E89-CBDCE77005B5}"/>
              </a:ext>
            </a:extLst>
          </p:cNvPr>
          <p:cNvSpPr txBox="1">
            <a:spLocks/>
          </p:cNvSpPr>
          <p:nvPr/>
        </p:nvSpPr>
        <p:spPr>
          <a:xfrm>
            <a:off x="152400" y="4838688"/>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mj-lt"/>
                <a:cs typeface="Calibri"/>
              </a:rPr>
              <a:t>SIA | 2025年秋 | </a:t>
            </a:r>
            <a:r>
              <a:rPr lang="ja" sz="1400" b="0" i="0" u="none" baseline="0">
                <a:latin typeface="+mj-lt"/>
                <a:cs typeface="Calibri"/>
              </a:rPr>
              <a:t>「結束力を高める」</a:t>
            </a:r>
          </a:p>
          <a:p>
            <a:pPr algn="ctr" rtl="0"/>
            <a:endParaRPr lang="ja" sz="2400" b="0" spc="300" dirty="0">
              <a:latin typeface="Tw Cen MT"/>
              <a:cs typeface="Tw Cen MT"/>
            </a:endParaRPr>
          </a:p>
        </p:txBody>
      </p:sp>
    </p:spTree>
    <p:extLst>
      <p:ext uri="{BB962C8B-B14F-4D97-AF65-F5344CB8AC3E}">
        <p14:creationId xmlns:p14="http://schemas.microsoft.com/office/powerpoint/2010/main" val="2211815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2E45-6167-2DEB-9D7C-9B1C0DDD4D4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8711A7-7041-372A-D5EF-4EBA24DB760B}"/>
              </a:ext>
            </a:extLst>
          </p:cNvPr>
          <p:cNvSpPr>
            <a:spLocks noGrp="1"/>
          </p:cNvSpPr>
          <p:nvPr>
            <p:ph type="title"/>
          </p:nvPr>
        </p:nvSpPr>
        <p:spPr>
          <a:xfrm>
            <a:off x="-1149292" y="172104"/>
            <a:ext cx="8229600" cy="632178"/>
          </a:xfrm>
        </p:spPr>
        <p:txBody>
          <a:bodyPr>
            <a:normAutofit/>
          </a:bodyPr>
          <a:lstStyle/>
          <a:p>
            <a:pPr rtl="0">
              <a:lnSpc>
                <a:spcPct val="90000"/>
              </a:lnSpc>
            </a:pPr>
            <a:r>
              <a:rPr lang="ja" b="0" i="0" u="none" baseline="0">
                <a:latin typeface="+mj-lt"/>
                <a:ea typeface="+mj-lt"/>
                <a:cs typeface="+mj-lt"/>
              </a:rPr>
              <a:t>フォント、色、テンプレート</a:t>
            </a:r>
            <a:endParaRPr lang="ja" dirty="0">
              <a:latin typeface="+mj-lt"/>
            </a:endParaRPr>
          </a:p>
        </p:txBody>
      </p:sp>
      <p:pic>
        <p:nvPicPr>
          <p:cNvPr id="7" name="Picture 6">
            <a:extLst>
              <a:ext uri="{FF2B5EF4-FFF2-40B4-BE49-F238E27FC236}">
                <a16:creationId xmlns:a16="http://schemas.microsoft.com/office/drawing/2014/main" id="{C02ACFB9-0A78-44B5-C9A9-B9B3EB214B5C}"/>
              </a:ext>
            </a:extLst>
          </p:cNvPr>
          <p:cNvPicPr>
            <a:picLocks noChangeAspect="1"/>
          </p:cNvPicPr>
          <p:nvPr/>
        </p:nvPicPr>
        <p:blipFill>
          <a:blip r:embed="rId3"/>
          <a:srcRect l="35000" t="27004" r="35000" b="49094"/>
          <a:stretch>
            <a:fillRect/>
          </a:stretch>
        </p:blipFill>
        <p:spPr>
          <a:xfrm>
            <a:off x="5628762" y="2361650"/>
            <a:ext cx="3387259" cy="1518056"/>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F2AB9B1-22B9-9AD3-FCF0-EBB27BD07062}"/>
              </a:ext>
            </a:extLst>
          </p:cNvPr>
          <p:cNvPicPr>
            <a:picLocks noChangeAspect="1"/>
          </p:cNvPicPr>
          <p:nvPr/>
        </p:nvPicPr>
        <p:blipFill>
          <a:blip r:embed="rId4"/>
          <a:srcRect l="35316" t="27455" r="34684" b="19662"/>
          <a:stretch>
            <a:fillRect/>
          </a:stretch>
        </p:blipFill>
        <p:spPr>
          <a:xfrm>
            <a:off x="49831" y="2883434"/>
            <a:ext cx="2133331" cy="2115328"/>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4984C91F-9CAC-0E4F-06C9-483DA6CA98F8}"/>
              </a:ext>
            </a:extLst>
          </p:cNvPr>
          <p:cNvPicPr>
            <a:picLocks noChangeAspect="1"/>
          </p:cNvPicPr>
          <p:nvPr/>
        </p:nvPicPr>
        <p:blipFill>
          <a:blip r:embed="rId5"/>
          <a:srcRect l="34050" t="28129" r="34364" b="23263"/>
          <a:stretch>
            <a:fillRect/>
          </a:stretch>
        </p:blipFill>
        <p:spPr>
          <a:xfrm>
            <a:off x="69381" y="911439"/>
            <a:ext cx="2113781" cy="1829794"/>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84C4FB60-644B-6D6E-3379-8960AA73F713}"/>
              </a:ext>
            </a:extLst>
          </p:cNvPr>
          <p:cNvPicPr>
            <a:picLocks noChangeAspect="1"/>
          </p:cNvPicPr>
          <p:nvPr/>
        </p:nvPicPr>
        <p:blipFill>
          <a:blip r:embed="rId6"/>
          <a:srcRect l="25443" t="11927" r="17848" b="9640"/>
          <a:stretch>
            <a:fillRect/>
          </a:stretch>
        </p:blipFill>
        <p:spPr>
          <a:xfrm>
            <a:off x="7150282" y="911439"/>
            <a:ext cx="1865739" cy="1451519"/>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681CEE39-CC13-B11C-7B05-E1E011181903}"/>
              </a:ext>
            </a:extLst>
          </p:cNvPr>
          <p:cNvPicPr>
            <a:picLocks noChangeAspect="1"/>
          </p:cNvPicPr>
          <p:nvPr/>
        </p:nvPicPr>
        <p:blipFill>
          <a:blip r:embed="rId7"/>
          <a:srcRect l="34050" t="16878" r="34051" b="10661"/>
          <a:stretch>
            <a:fillRect/>
          </a:stretch>
        </p:blipFill>
        <p:spPr>
          <a:xfrm>
            <a:off x="2303570" y="911438"/>
            <a:ext cx="3204784" cy="4095001"/>
          </a:xfrm>
          <a:prstGeom prst="rect">
            <a:avLst/>
          </a:prstGeom>
          <a:ln>
            <a:noFill/>
          </a:ln>
          <a:effectLst>
            <a:outerShdw blurRad="292100" dist="139700" dir="2700000" algn="tl" rotWithShape="0">
              <a:srgbClr val="333333">
                <a:alpha val="65000"/>
              </a:srgbClr>
            </a:outerShdw>
          </a:effectLst>
        </p:spPr>
      </p:pic>
      <p:pic>
        <p:nvPicPr>
          <p:cNvPr id="18" name="Picture 17">
            <a:extLst>
              <a:ext uri="{FF2B5EF4-FFF2-40B4-BE49-F238E27FC236}">
                <a16:creationId xmlns:a16="http://schemas.microsoft.com/office/drawing/2014/main" id="{6C8D70CB-BC51-78C5-0B90-2E58640FC75C}"/>
              </a:ext>
            </a:extLst>
          </p:cNvPr>
          <p:cNvPicPr>
            <a:picLocks noChangeAspect="1"/>
          </p:cNvPicPr>
          <p:nvPr/>
        </p:nvPicPr>
        <p:blipFill>
          <a:blip r:embed="rId8"/>
          <a:srcRect l="26456" t="11804" r="26203" b="4034"/>
          <a:stretch>
            <a:fillRect/>
          </a:stretch>
        </p:blipFill>
        <p:spPr>
          <a:xfrm>
            <a:off x="5628762" y="911439"/>
            <a:ext cx="1451546" cy="1451519"/>
          </a:xfrm>
          <a:prstGeom prst="rect">
            <a:avLst/>
          </a:prstGeom>
          <a:ln>
            <a:noFill/>
          </a:ln>
          <a:effectLst>
            <a:outerShdw blurRad="292100" dist="139700" dir="2700000" algn="tl" rotWithShape="0">
              <a:srgbClr val="333333">
                <a:alpha val="65000"/>
              </a:srgbClr>
            </a:outerShdw>
          </a:effectLst>
        </p:spPr>
      </p:pic>
      <p:pic>
        <p:nvPicPr>
          <p:cNvPr id="20" name="Picture 19">
            <a:extLst>
              <a:ext uri="{FF2B5EF4-FFF2-40B4-BE49-F238E27FC236}">
                <a16:creationId xmlns:a16="http://schemas.microsoft.com/office/drawing/2014/main" id="{09738AD5-5CBD-48BD-615F-0069C759396A}"/>
              </a:ext>
            </a:extLst>
          </p:cNvPr>
          <p:cNvPicPr>
            <a:picLocks noChangeAspect="1"/>
          </p:cNvPicPr>
          <p:nvPr/>
        </p:nvPicPr>
        <p:blipFill>
          <a:blip r:embed="rId9"/>
          <a:srcRect l="34151" t="20385" r="34246" b="6415"/>
          <a:stretch>
            <a:fillRect/>
          </a:stretch>
        </p:blipFill>
        <p:spPr>
          <a:xfrm>
            <a:off x="7367435" y="2959100"/>
            <a:ext cx="1605930" cy="2092288"/>
          </a:xfrm>
          <a:prstGeom prst="rect">
            <a:avLst/>
          </a:prstGeom>
          <a:ln>
            <a:noFill/>
          </a:ln>
          <a:effectLst>
            <a:outerShdw blurRad="292100" dist="139700" dir="2700000" algn="tl" rotWithShape="0">
              <a:srgbClr val="333333">
                <a:alpha val="65000"/>
              </a:srgbClr>
            </a:outerShdw>
          </a:effectLst>
        </p:spPr>
      </p:pic>
      <p:pic>
        <p:nvPicPr>
          <p:cNvPr id="22" name="Picture 21">
            <a:extLst>
              <a:ext uri="{FF2B5EF4-FFF2-40B4-BE49-F238E27FC236}">
                <a16:creationId xmlns:a16="http://schemas.microsoft.com/office/drawing/2014/main" id="{48735267-D0E3-86B8-D040-E7A8D5799696}"/>
              </a:ext>
            </a:extLst>
          </p:cNvPr>
          <p:cNvPicPr>
            <a:picLocks noChangeAspect="1"/>
          </p:cNvPicPr>
          <p:nvPr/>
        </p:nvPicPr>
        <p:blipFill>
          <a:blip r:embed="rId10"/>
          <a:srcRect l="34434" t="18210" r="34057" b="40461"/>
          <a:stretch>
            <a:fillRect/>
          </a:stretch>
        </p:blipFill>
        <p:spPr>
          <a:xfrm>
            <a:off x="5732275" y="3945510"/>
            <a:ext cx="1451546" cy="10709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7456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sz="quarter" idx="2"/>
          </p:nvPr>
        </p:nvSpPr>
        <p:spPr>
          <a:xfrm>
            <a:off x="2714638" y="991304"/>
            <a:ext cx="6265548" cy="3160892"/>
          </a:xfrm>
        </p:spPr>
        <p:txBody>
          <a:bodyPr/>
          <a:lstStyle/>
          <a:p>
            <a:pPr marL="457200" lvl="0" indent="-457200" algn="l" rtl="0">
              <a:buFont typeface="Arial" panose="020B0604020202020204" pitchFamily="34" charset="0"/>
              <a:buChar char="•"/>
            </a:pPr>
            <a:r>
              <a:rPr lang="ja" b="0" i="0" u="none" baseline="0" dirty="0">
                <a:solidFill>
                  <a:srgbClr val="293374"/>
                </a:solidFill>
                <a:latin typeface="+mn-lt"/>
                <a:ea typeface="+mn-lt"/>
                <a:cs typeface="+mn-lt"/>
              </a:rPr>
              <a:t>旧式ロゴ（「ベスト・フォー・ウイメン」や国際ソロプチミストのエンブレムなど）の使用</a:t>
            </a:r>
          </a:p>
          <a:p>
            <a:pPr marL="457200" lvl="0" indent="-457200" algn="l" rtl="0">
              <a:buFont typeface="Arial" panose="020B0604020202020204" pitchFamily="34" charset="0"/>
              <a:buChar char="•"/>
            </a:pPr>
            <a:r>
              <a:rPr lang="ja" b="0" i="0" u="none" baseline="0" dirty="0">
                <a:solidFill>
                  <a:srgbClr val="293374"/>
                </a:solidFill>
                <a:latin typeface="+mn-lt"/>
                <a:ea typeface="+mn-lt"/>
                <a:cs typeface="+mn-lt"/>
              </a:rPr>
              <a:t>新しい（未承認の）ロゴの作成</a:t>
            </a:r>
          </a:p>
          <a:p>
            <a:pPr marL="457200" lvl="0" indent="-457200" algn="l" rtl="0">
              <a:buFont typeface="Arial" panose="020B0604020202020204" pitchFamily="34" charset="0"/>
              <a:buChar char="•"/>
            </a:pPr>
            <a:r>
              <a:rPr lang="ja" b="0" i="0" u="none" baseline="0" dirty="0">
                <a:solidFill>
                  <a:srgbClr val="293374"/>
                </a:solidFill>
                <a:latin typeface="+mn-lt"/>
                <a:ea typeface="+mn-lt"/>
                <a:cs typeface="+mn-lt"/>
              </a:rPr>
              <a:t>クラブ向け資料におけるブランド・メッセージの省略</a:t>
            </a:r>
          </a:p>
          <a:p>
            <a:pPr marL="457200" lvl="0" indent="-457200" algn="l" rtl="0">
              <a:buFont typeface="Arial" panose="020B0604020202020204" pitchFamily="34" charset="0"/>
              <a:buChar char="•"/>
            </a:pPr>
            <a:r>
              <a:rPr lang="ja" b="0" i="0" u="none" baseline="0" dirty="0">
                <a:solidFill>
                  <a:srgbClr val="293374"/>
                </a:solidFill>
                <a:latin typeface="+mn-lt"/>
                <a:ea typeface="+mn-lt"/>
                <a:cs typeface="+mn-lt"/>
              </a:rPr>
              <a:t>一貫性に欠けたビジュアルやメッセージ</a:t>
            </a:r>
          </a:p>
          <a:p>
            <a:endParaRPr lang="ja" dirty="0"/>
          </a:p>
        </p:txBody>
      </p:sp>
      <p:sp>
        <p:nvSpPr>
          <p:cNvPr id="2" name="Title 1"/>
          <p:cNvSpPr>
            <a:spLocks noGrp="1"/>
          </p:cNvSpPr>
          <p:nvPr>
            <p:ph type="title"/>
          </p:nvPr>
        </p:nvSpPr>
        <p:spPr/>
        <p:txBody>
          <a:bodyPr>
            <a:normAutofit fontScale="90000"/>
          </a:bodyPr>
          <a:lstStyle/>
          <a:p>
            <a:pPr algn="l" rtl="0"/>
            <a:r>
              <a:rPr lang="ja" b="0" i="0" u="none" baseline="0">
                <a:latin typeface="+mj-lt"/>
                <a:ea typeface="+mj-lt"/>
                <a:cs typeface="+mj-lt"/>
              </a:rPr>
              <a:t>避けるべき</a:t>
            </a:r>
            <a:r>
              <a:rPr lang="ja" sz="4100" b="0" i="0" u="none" baseline="0">
                <a:latin typeface="+mj-lt"/>
                <a:ea typeface="+mj-lt"/>
                <a:cs typeface="+mj-lt"/>
              </a:rPr>
              <a:t>一般的な</a:t>
            </a:r>
            <a:r>
              <a:rPr lang="ja" b="0" i="0" u="none" baseline="0">
                <a:latin typeface="+mj-lt"/>
                <a:ea typeface="+mj-lt"/>
                <a:cs typeface="+mj-lt"/>
              </a:rPr>
              <a:t>ミス</a:t>
            </a:r>
          </a:p>
        </p:txBody>
      </p:sp>
      <p:pic>
        <p:nvPicPr>
          <p:cNvPr id="7" name="Graphic 6" descr="塗りつぶしのある警告">
            <a:extLst>
              <a:ext uri="{FF2B5EF4-FFF2-40B4-BE49-F238E27FC236}">
                <a16:creationId xmlns:a16="http://schemas.microsoft.com/office/drawing/2014/main" id="{B93AD122-0610-97F5-E92B-9F20F4DAF3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4289" y="1632013"/>
            <a:ext cx="2157274" cy="2157274"/>
          </a:xfrm>
          <a:prstGeom prst="rect">
            <a:avLst/>
          </a:prstGeom>
        </p:spPr>
      </p:pic>
      <p:sp>
        <p:nvSpPr>
          <p:cNvPr id="8" name="Footer Placeholder 2">
            <a:extLst>
              <a:ext uri="{FF2B5EF4-FFF2-40B4-BE49-F238E27FC236}">
                <a16:creationId xmlns:a16="http://schemas.microsoft.com/office/drawing/2014/main" id="{1C331361-5D34-38D6-037A-88EF3A6BE35B}"/>
              </a:ext>
            </a:extLst>
          </p:cNvPr>
          <p:cNvSpPr txBox="1">
            <a:spLocks/>
          </p:cNvSpPr>
          <p:nvPr/>
        </p:nvSpPr>
        <p:spPr>
          <a:xfrm>
            <a:off x="152400" y="4838688"/>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mj-lt"/>
                <a:cs typeface="Calibri"/>
              </a:rPr>
              <a:t>SIA | 2025年秋 | </a:t>
            </a:r>
            <a:r>
              <a:rPr lang="ja" sz="1400" b="0" i="0" u="none" baseline="0">
                <a:latin typeface="+mj-lt"/>
                <a:cs typeface="Calibri"/>
              </a:rPr>
              <a:t>「結束力を高める」</a:t>
            </a:r>
          </a:p>
          <a:p>
            <a:pPr algn="ctr" rtl="0"/>
            <a:endParaRPr lang="ja" sz="2400" b="0" spc="300" dirty="0">
              <a:latin typeface="Tw Cen MT"/>
              <a:cs typeface="Tw Cen MT"/>
            </a:endParaRPr>
          </a:p>
        </p:txBody>
      </p:sp>
    </p:spTree>
    <p:extLst>
      <p:ext uri="{BB962C8B-B14F-4D97-AF65-F5344CB8AC3E}">
        <p14:creationId xmlns:p14="http://schemas.microsoft.com/office/powerpoint/2010/main" val="2884821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E1973C-E9EA-70F1-27EC-286FC896F8D9}"/>
              </a:ext>
            </a:extLst>
          </p:cNvPr>
          <p:cNvSpPr>
            <a:spLocks noGrp="1"/>
          </p:cNvSpPr>
          <p:nvPr>
            <p:ph type="title"/>
          </p:nvPr>
        </p:nvSpPr>
        <p:spPr>
          <a:xfrm>
            <a:off x="628650" y="1923323"/>
            <a:ext cx="7886700" cy="993775"/>
          </a:xfrm>
        </p:spPr>
        <p:txBody>
          <a:bodyPr/>
          <a:lstStyle/>
          <a:p>
            <a:pPr rtl="0"/>
            <a:r>
              <a:rPr lang="ja" sz="3200" b="1" i="1" u="none" baseline="0"/>
              <a:t>1,100組のクラブがそれぞれ独自のやり方で活動していては、グローバルブランドを築くことはできません！</a:t>
            </a:r>
          </a:p>
        </p:txBody>
      </p:sp>
      <p:sp>
        <p:nvSpPr>
          <p:cNvPr id="6" name="Footer Placeholder 2">
            <a:extLst>
              <a:ext uri="{FF2B5EF4-FFF2-40B4-BE49-F238E27FC236}">
                <a16:creationId xmlns:a16="http://schemas.microsoft.com/office/drawing/2014/main" id="{C93F0671-BBC6-CBED-87CB-28FBA30AA904}"/>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mj-lt"/>
                <a:cs typeface="Calibri"/>
              </a:rPr>
              <a:t>SIA | 2025年秋 | </a:t>
            </a:r>
            <a:r>
              <a:rPr lang="ja" sz="1400" b="0" i="0" u="none" baseline="0">
                <a:latin typeface="+mj-lt"/>
                <a:cs typeface="Calibri"/>
              </a:rPr>
              <a:t>「結束力を高める」</a:t>
            </a:r>
          </a:p>
          <a:p>
            <a:pPr algn="ctr" rtl="0"/>
            <a:endParaRPr lang="ja" sz="2400" b="0" spc="300" dirty="0">
              <a:latin typeface="Tw Cen MT"/>
              <a:cs typeface="Tw Cen MT"/>
            </a:endParaRPr>
          </a:p>
        </p:txBody>
      </p:sp>
    </p:spTree>
    <p:extLst>
      <p:ext uri="{BB962C8B-B14F-4D97-AF65-F5344CB8AC3E}">
        <p14:creationId xmlns:p14="http://schemas.microsoft.com/office/powerpoint/2010/main" val="1903417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rtl="0">
              <a:lnSpc>
                <a:spcPct val="90000"/>
              </a:lnSpc>
            </a:pPr>
            <a:r>
              <a:rPr lang="ja" sz="3200" b="0" i="0" u="none" kern="1200" baseline="0" dirty="0">
                <a:latin typeface="+mj-lt"/>
                <a:ea typeface="+mj-ea"/>
                <a:cs typeface="Calibri"/>
              </a:rPr>
              <a:t>「ブランディングの確認」</a:t>
            </a:r>
            <a:r>
              <a:rPr lang="ja" sz="3200" b="0" i="0" u="none" baseline="0" dirty="0">
                <a:latin typeface="+mj-lt"/>
                <a:ea typeface="+mj-lt"/>
                <a:cs typeface="+mj-lt"/>
              </a:rPr>
              <a:t>チェックリスト</a:t>
            </a:r>
            <a:endParaRPr lang="ja" sz="3200" b="0" kern="1200" baseline="0" dirty="0">
              <a:latin typeface="+mj-lt"/>
              <a:ea typeface="+mj-ea"/>
              <a:cs typeface="Calibri"/>
            </a:endParaRPr>
          </a:p>
        </p:txBody>
      </p:sp>
      <p:sp>
        <p:nvSpPr>
          <p:cNvPr id="2" name="Content Placeholder 1"/>
          <p:cNvSpPr>
            <a:spLocks noGrp="1"/>
          </p:cNvSpPr>
          <p:nvPr>
            <p:ph type="body" sz="quarter" idx="10"/>
          </p:nvPr>
        </p:nvSpPr>
        <p:spPr/>
        <p:txBody>
          <a:bodyPr>
            <a:normAutofit fontScale="77500" lnSpcReduction="20000"/>
          </a:bodyPr>
          <a:lstStyle/>
          <a:p>
            <a:pPr marL="457200" indent="-457200" algn="l" rtl="0">
              <a:lnSpc>
                <a:spcPct val="90000"/>
              </a:lnSpc>
              <a:buFont typeface="+mj-lt"/>
              <a:buAutoNum type="arabicPeriod"/>
            </a:pPr>
            <a:r>
              <a:rPr lang="ja" sz="2200" b="0" i="0" u="none" baseline="0">
                <a:solidFill>
                  <a:srgbClr val="293374"/>
                </a:solidFill>
                <a:latin typeface="+mn-lt"/>
                <a:ea typeface="+mn-lt"/>
                <a:cs typeface="+mn-lt"/>
              </a:rPr>
              <a:t>「夢を応援する」というキャッチフレーズが添えられた現行の「Ｓ」ロゴを使用していますか？</a:t>
            </a:r>
            <a:br>
              <a:rPr lang="ja" sz="2200">
                <a:solidFill>
                  <a:srgbClr val="293374"/>
                </a:solidFill>
                <a:latin typeface="+mn-lt"/>
              </a:rPr>
            </a:br>
            <a:endParaRPr lang="ja" sz="2200" dirty="0">
              <a:solidFill>
                <a:srgbClr val="293374"/>
              </a:solidFill>
              <a:latin typeface="+mn-lt"/>
            </a:endParaRPr>
          </a:p>
          <a:p>
            <a:pPr marL="457200" indent="-457200" algn="l" rtl="0">
              <a:lnSpc>
                <a:spcPct val="90000"/>
              </a:lnSpc>
              <a:buFont typeface="+mj-lt"/>
              <a:buAutoNum type="arabicPeriod"/>
            </a:pPr>
            <a:r>
              <a:rPr lang="ja" sz="2200" b="0" i="0" u="none" baseline="0">
                <a:solidFill>
                  <a:srgbClr val="293374"/>
                </a:solidFill>
                <a:latin typeface="+mn-lt"/>
                <a:ea typeface="+mn-lt"/>
                <a:cs typeface="+mn-lt"/>
              </a:rPr>
              <a:t>コンテンツでは、当団体の使命や「夢プログラム」に言及していますか？</a:t>
            </a:r>
          </a:p>
          <a:p>
            <a:pPr marL="457200" indent="-457200" algn="l" rtl="0">
              <a:lnSpc>
                <a:spcPct val="90000"/>
              </a:lnSpc>
              <a:buFont typeface="+mj-lt"/>
              <a:buAutoNum type="arabicPeriod"/>
            </a:pPr>
            <a:endParaRPr lang="ja" sz="2200" dirty="0">
              <a:solidFill>
                <a:srgbClr val="293374"/>
              </a:solidFill>
              <a:latin typeface="+mn-lt"/>
            </a:endParaRPr>
          </a:p>
          <a:p>
            <a:pPr marL="457200" indent="-457200" algn="l" rtl="0">
              <a:lnSpc>
                <a:spcPct val="90000"/>
              </a:lnSpc>
              <a:buFont typeface="+mj-lt"/>
              <a:buAutoNum type="arabicPeriod"/>
            </a:pPr>
            <a:r>
              <a:rPr lang="ja" sz="2200" b="0" i="0" u="none" baseline="0">
                <a:solidFill>
                  <a:srgbClr val="293374"/>
                </a:solidFill>
                <a:latin typeface="+mn-lt"/>
                <a:ea typeface="+mn-lt"/>
                <a:cs typeface="+mn-lt"/>
              </a:rPr>
              <a:t>文章は明確で希望が感じられ、SIAのメッセージと一致するものですか？</a:t>
            </a:r>
          </a:p>
          <a:p>
            <a:pPr marL="457200" indent="-457200" algn="l" rtl="0">
              <a:lnSpc>
                <a:spcPct val="90000"/>
              </a:lnSpc>
              <a:buFont typeface="+mj-lt"/>
              <a:buAutoNum type="arabicPeriod"/>
            </a:pPr>
            <a:endParaRPr lang="ja" sz="2200" dirty="0">
              <a:solidFill>
                <a:srgbClr val="293374"/>
              </a:solidFill>
              <a:latin typeface="+mn-lt"/>
            </a:endParaRPr>
          </a:p>
          <a:p>
            <a:pPr marL="457200" indent="-457200" algn="l" rtl="0">
              <a:lnSpc>
                <a:spcPct val="90000"/>
              </a:lnSpc>
              <a:buFont typeface="+mj-lt"/>
              <a:buAutoNum type="arabicPeriod"/>
            </a:pPr>
            <a:r>
              <a:rPr lang="ja" sz="2200" b="0" i="0" u="none" baseline="0">
                <a:solidFill>
                  <a:srgbClr val="293374"/>
                </a:solidFill>
                <a:latin typeface="+mn-lt"/>
                <a:ea typeface="+mn-lt"/>
                <a:cs typeface="+mn-lt"/>
              </a:rPr>
              <a:t>適切なフォント、色、テンプレートを使用していますか？</a:t>
            </a:r>
          </a:p>
          <a:p>
            <a:pPr marL="457200" indent="-457200" algn="l" rtl="0">
              <a:lnSpc>
                <a:spcPct val="90000"/>
              </a:lnSpc>
              <a:buFont typeface="+mj-lt"/>
              <a:buAutoNum type="arabicPeriod"/>
            </a:pPr>
            <a:endParaRPr lang="ja" sz="2200" dirty="0">
              <a:solidFill>
                <a:srgbClr val="293374"/>
              </a:solidFill>
              <a:latin typeface="+mn-lt"/>
            </a:endParaRPr>
          </a:p>
          <a:p>
            <a:pPr marL="457200" indent="-457200" algn="l" rtl="0">
              <a:lnSpc>
                <a:spcPct val="90000"/>
              </a:lnSpc>
              <a:buFont typeface="+mj-lt"/>
              <a:buAutoNum type="arabicPeriod"/>
            </a:pPr>
            <a:r>
              <a:rPr lang="ja" sz="2200" b="0" i="0" u="none" baseline="0">
                <a:solidFill>
                  <a:srgbClr val="293374"/>
                </a:solidFill>
                <a:latin typeface="+mn-lt"/>
                <a:ea typeface="+mn-lt"/>
                <a:cs typeface="+mn-lt"/>
              </a:rPr>
              <a:t>ソロプチミスト発信であると簡単に分かる内容ですか？</a:t>
            </a:r>
          </a:p>
          <a:p>
            <a:pPr algn="l" rtl="0">
              <a:lnSpc>
                <a:spcPct val="90000"/>
              </a:lnSpc>
            </a:pPr>
            <a:endParaRPr lang="ja" sz="2200" dirty="0"/>
          </a:p>
        </p:txBody>
      </p:sp>
      <p:sp>
        <p:nvSpPr>
          <p:cNvPr id="5" name="Text Placeholder 4">
            <a:extLst>
              <a:ext uri="{FF2B5EF4-FFF2-40B4-BE49-F238E27FC236}">
                <a16:creationId xmlns:a16="http://schemas.microsoft.com/office/drawing/2014/main" id="{BB15B706-372F-31CE-9ECD-62AD41563480}"/>
              </a:ext>
            </a:extLst>
          </p:cNvPr>
          <p:cNvSpPr>
            <a:spLocks noGrp="1"/>
          </p:cNvSpPr>
          <p:nvPr>
            <p:ph type="body" idx="11"/>
          </p:nvPr>
        </p:nvSpPr>
        <p:spPr>
          <a:xfrm>
            <a:off x="486008" y="1132132"/>
            <a:ext cx="2571138" cy="3069342"/>
          </a:xfrm>
        </p:spPr>
        <p:txBody>
          <a:bodyPr/>
          <a:lstStyle/>
          <a:p>
            <a:pPr algn="l" rtl="0"/>
            <a:r>
              <a:rPr lang="ja" b="0" i="0" u="none" baseline="0" dirty="0">
                <a:latin typeface="+mn-lt"/>
                <a:ea typeface="+mn-lt"/>
                <a:cs typeface="+mn-lt"/>
              </a:rPr>
              <a:t>このリストを保存して、クラブ資料と併せてぜひご活用ください。</a:t>
            </a: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486008" y="1199513"/>
            <a:ext cx="2571138" cy="3069342"/>
          </a:xfrm>
          <a:prstGeom prst="rect">
            <a:avLst/>
          </a:prstGeom>
        </p:spPr>
        <p:txBody>
          <a:bodyPr vert="horz">
            <a:normAutofit/>
          </a:bodyPr>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457200" rtl="0">
              <a:spcBef>
                <a:spcPct val="20000"/>
              </a:spcBef>
            </a:pPr>
            <a:endParaRPr lang="ja" sz="2600" b="0" kern="1200" spc="300" dirty="0">
              <a:latin typeface="Corbel" panose="020B0503020204020204" pitchFamily="34" charset="0"/>
              <a:ea typeface="+mn-ea"/>
              <a:cs typeface="Calibri"/>
            </a:endParaRPr>
          </a:p>
        </p:txBody>
      </p:sp>
      <p:pic>
        <p:nvPicPr>
          <p:cNvPr id="9" name="Graphic 8" descr="塗りつぶしのあるクリップボードのチェック済み">
            <a:extLst>
              <a:ext uri="{FF2B5EF4-FFF2-40B4-BE49-F238E27FC236}">
                <a16:creationId xmlns:a16="http://schemas.microsoft.com/office/drawing/2014/main" id="{E99CA5BD-4E60-D050-6B09-63354D5342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6461" y="2734184"/>
            <a:ext cx="1508760" cy="1508760"/>
          </a:xfrm>
          <a:prstGeom prst="rect">
            <a:avLst/>
          </a:prstGeom>
        </p:spPr>
      </p:pic>
      <p:sp>
        <p:nvSpPr>
          <p:cNvPr id="10" name="Footer Placeholder 2">
            <a:extLst>
              <a:ext uri="{FF2B5EF4-FFF2-40B4-BE49-F238E27FC236}">
                <a16:creationId xmlns:a16="http://schemas.microsoft.com/office/drawing/2014/main" id="{38DBDCD2-9C00-AA47-7F0C-7822F0956011}"/>
              </a:ext>
            </a:extLst>
          </p:cNvPr>
          <p:cNvSpPr txBox="1">
            <a:spLocks/>
          </p:cNvSpPr>
          <p:nvPr/>
        </p:nvSpPr>
        <p:spPr>
          <a:xfrm>
            <a:off x="152400" y="4838688"/>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dirty="0">
                <a:latin typeface="+mj-lt"/>
                <a:cs typeface="Calibri"/>
              </a:rPr>
              <a:t>SIA | 2025年秋 | </a:t>
            </a:r>
            <a:r>
              <a:rPr lang="ja" sz="1400" b="0" i="0" u="none" baseline="0" dirty="0">
                <a:latin typeface="+mj-lt"/>
                <a:cs typeface="Calibri"/>
              </a:rPr>
              <a:t>「結束力を高める」</a:t>
            </a:r>
          </a:p>
          <a:p>
            <a:pPr algn="ctr" rtl="0"/>
            <a:endParaRPr lang="ja" sz="2400" b="0" spc="300" dirty="0">
              <a:latin typeface="Tw Cen MT"/>
              <a:cs typeface="Tw Cen MT"/>
            </a:endParaRPr>
          </a:p>
        </p:txBody>
      </p:sp>
    </p:spTree>
    <p:extLst>
      <p:ext uri="{BB962C8B-B14F-4D97-AF65-F5344CB8AC3E}">
        <p14:creationId xmlns:p14="http://schemas.microsoft.com/office/powerpoint/2010/main" val="1592864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0F4BB-D16D-575B-374A-0EC74C5793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FFD242F-17CB-1017-2ECD-5EAF10F38801}"/>
              </a:ext>
            </a:extLst>
          </p:cNvPr>
          <p:cNvSpPr>
            <a:spLocks noGrp="1"/>
          </p:cNvSpPr>
          <p:nvPr>
            <p:ph type="title"/>
          </p:nvPr>
        </p:nvSpPr>
        <p:spPr>
          <a:xfrm>
            <a:off x="712871" y="1323468"/>
            <a:ext cx="7886700" cy="993775"/>
          </a:xfrm>
        </p:spPr>
        <p:txBody>
          <a:bodyPr>
            <a:noAutofit/>
          </a:bodyPr>
          <a:lstStyle/>
          <a:p>
            <a:pPr rtl="0"/>
            <a:r>
              <a:rPr lang="ja" sz="3200" b="1" i="1" u="none" baseline="0"/>
              <a:t>ブランディングに関して、クラブでうまく実行できていることは？</a:t>
            </a:r>
            <a:br>
              <a:rPr lang="ja" sz="3200" b="1" i="1"/>
            </a:br>
            <a:br>
              <a:rPr lang="ja" sz="3200" b="1" i="1"/>
            </a:br>
            <a:r>
              <a:rPr lang="ja" sz="3200" b="1" i="1" u="none" baseline="0"/>
              <a:t>クラブで改善できそうなことは？</a:t>
            </a:r>
          </a:p>
        </p:txBody>
      </p:sp>
      <p:cxnSp>
        <p:nvCxnSpPr>
          <p:cNvPr id="5" name="Straight Connector 4">
            <a:extLst>
              <a:ext uri="{FF2B5EF4-FFF2-40B4-BE49-F238E27FC236}">
                <a16:creationId xmlns:a16="http://schemas.microsoft.com/office/drawing/2014/main" id="{3BB030CB-A07C-ADDE-6EAD-1D04F59EF377}"/>
              </a:ext>
            </a:extLst>
          </p:cNvPr>
          <p:cNvCxnSpPr>
            <a:cxnSpLocks/>
          </p:cNvCxnSpPr>
          <p:nvPr/>
        </p:nvCxnSpPr>
        <p:spPr>
          <a:xfrm>
            <a:off x="1022684" y="2658979"/>
            <a:ext cx="7134727" cy="0"/>
          </a:xfrm>
          <a:prstGeom prst="line">
            <a:avLst/>
          </a:prstGeom>
          <a:ln>
            <a:solidFill>
              <a:srgbClr val="428AC9"/>
            </a:solidFill>
          </a:ln>
        </p:spPr>
        <p:style>
          <a:lnRef idx="2">
            <a:schemeClr val="accent1"/>
          </a:lnRef>
          <a:fillRef idx="0">
            <a:schemeClr val="accent1"/>
          </a:fillRef>
          <a:effectRef idx="1">
            <a:schemeClr val="accent1"/>
          </a:effectRef>
          <a:fontRef idx="minor">
            <a:schemeClr val="tx1"/>
          </a:fontRef>
        </p:style>
      </p:cxnSp>
      <p:sp>
        <p:nvSpPr>
          <p:cNvPr id="9" name="Footer Placeholder 2">
            <a:extLst>
              <a:ext uri="{FF2B5EF4-FFF2-40B4-BE49-F238E27FC236}">
                <a16:creationId xmlns:a16="http://schemas.microsoft.com/office/drawing/2014/main" id="{3D40F3F0-3BD1-1600-D6CA-876F2E123457}"/>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endParaRPr/>
          </a:p>
          <a:p>
            <a:pPr algn="ctr" rtl="0"/>
            <a:endParaRPr lang="ja" sz="2400" b="0" spc="300" dirty="0">
              <a:latin typeface="Tw Cen MT"/>
              <a:cs typeface="Tw Cen MT"/>
            </a:endParaRPr>
          </a:p>
        </p:txBody>
      </p:sp>
      <p:sp>
        <p:nvSpPr>
          <p:cNvPr id="3" name="TextBox 2">
            <a:extLst>
              <a:ext uri="{FF2B5EF4-FFF2-40B4-BE49-F238E27FC236}">
                <a16:creationId xmlns:a16="http://schemas.microsoft.com/office/drawing/2014/main" id="{4B77B1D8-39C4-9648-DB69-9FC7B4E012CB}"/>
              </a:ext>
            </a:extLst>
          </p:cNvPr>
          <p:cNvSpPr txBox="1"/>
          <p:nvPr/>
        </p:nvSpPr>
        <p:spPr>
          <a:xfrm>
            <a:off x="2370221" y="4761694"/>
            <a:ext cx="4572000" cy="369332"/>
          </a:xfrm>
          <a:prstGeom prst="rect">
            <a:avLst/>
          </a:prstGeom>
          <a:noFill/>
        </p:spPr>
        <p:txBody>
          <a:bodyPr wrap="square">
            <a:spAutoFit/>
          </a:bodyPr>
          <a:lstStyle/>
          <a:p>
            <a:pPr algn="ctr" rtl="0"/>
            <a:r>
              <a:rPr lang="ja" sz="1800" b="0" i="0" u="none" spc="300" baseline="0" dirty="0">
                <a:solidFill>
                  <a:schemeClr val="bg1"/>
                </a:solidFill>
                <a:latin typeface="+mj-lt"/>
                <a:cs typeface="Calibri"/>
              </a:rPr>
              <a:t>SIA | 2025年秋 |</a:t>
            </a:r>
            <a:r>
              <a:rPr lang="ja" sz="1800" b="0" i="0" u="none" baseline="0" dirty="0">
                <a:solidFill>
                  <a:schemeClr val="bg1"/>
                </a:solidFill>
                <a:latin typeface="+mj-lt"/>
                <a:cs typeface="Calibri"/>
              </a:rPr>
              <a:t>「結束力を高める」</a:t>
            </a:r>
          </a:p>
        </p:txBody>
      </p:sp>
    </p:spTree>
    <p:extLst>
      <p:ext uri="{BB962C8B-B14F-4D97-AF65-F5344CB8AC3E}">
        <p14:creationId xmlns:p14="http://schemas.microsoft.com/office/powerpoint/2010/main" val="1453999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EABCFC-BA6B-09FE-9C7E-1F7D259704EA}"/>
              </a:ext>
            </a:extLst>
          </p:cNvPr>
          <p:cNvSpPr>
            <a:spLocks noGrp="1"/>
          </p:cNvSpPr>
          <p:nvPr>
            <p:ph type="title"/>
          </p:nvPr>
        </p:nvSpPr>
        <p:spPr>
          <a:xfrm>
            <a:off x="332693" y="177424"/>
            <a:ext cx="8783413" cy="611516"/>
          </a:xfrm>
        </p:spPr>
        <p:txBody>
          <a:bodyPr>
            <a:normAutofit/>
          </a:bodyPr>
          <a:lstStyle/>
          <a:p>
            <a:pPr rtl="0">
              <a:lnSpc>
                <a:spcPct val="90000"/>
              </a:lnSpc>
            </a:pPr>
            <a:r>
              <a:rPr lang="ja" sz="2800" b="0" i="0" u="none" baseline="0" dirty="0">
                <a:latin typeface="+mj-lt"/>
                <a:ea typeface="+mj-lt"/>
                <a:cs typeface="+mj-lt"/>
              </a:rPr>
              <a:t>クラブがブランディングの足並みを揃えることで…</a:t>
            </a:r>
          </a:p>
        </p:txBody>
      </p:sp>
      <p:graphicFrame>
        <p:nvGraphicFramePr>
          <p:cNvPr id="6" name="Content Placeholder 3">
            <a:extLst>
              <a:ext uri="{FF2B5EF4-FFF2-40B4-BE49-F238E27FC236}">
                <a16:creationId xmlns:a16="http://schemas.microsoft.com/office/drawing/2014/main" id="{B0F0261D-083D-9F26-A999-64D1D93FABB1}"/>
              </a:ext>
            </a:extLst>
          </p:cNvPr>
          <p:cNvGraphicFramePr>
            <a:graphicFrameLocks noGrp="1"/>
          </p:cNvGraphicFramePr>
          <p:nvPr>
            <p:ph sz="quarter" idx="2"/>
            <p:extLst>
              <p:ext uri="{D42A27DB-BD31-4B8C-83A1-F6EECF244321}">
                <p14:modId xmlns:p14="http://schemas.microsoft.com/office/powerpoint/2010/main" val="1677020738"/>
              </p:ext>
            </p:extLst>
          </p:nvPr>
        </p:nvGraphicFramePr>
        <p:xfrm>
          <a:off x="550533" y="1245582"/>
          <a:ext cx="7962443" cy="3160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2">
            <a:extLst>
              <a:ext uri="{FF2B5EF4-FFF2-40B4-BE49-F238E27FC236}">
                <a16:creationId xmlns:a16="http://schemas.microsoft.com/office/drawing/2014/main" id="{3D5D4415-BA54-5CAC-6A16-E3524692E745}"/>
              </a:ext>
            </a:extLst>
          </p:cNvPr>
          <p:cNvSpPr txBox="1">
            <a:spLocks/>
          </p:cNvSpPr>
          <p:nvPr/>
        </p:nvSpPr>
        <p:spPr>
          <a:xfrm>
            <a:off x="152400" y="4838688"/>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mj-lt"/>
                <a:cs typeface="Calibri"/>
              </a:rPr>
              <a:t>SIA | 2025年秋 | </a:t>
            </a:r>
            <a:r>
              <a:rPr lang="ja" sz="1400" b="0" i="0" u="none" baseline="0">
                <a:latin typeface="+mj-lt"/>
                <a:cs typeface="Calibri"/>
              </a:rPr>
              <a:t>「結束力を高める」</a:t>
            </a:r>
          </a:p>
          <a:p>
            <a:pPr algn="ctr" rtl="0"/>
            <a:endParaRPr lang="ja" sz="2400" b="0" spc="300" dirty="0">
              <a:latin typeface="Tw Cen MT"/>
              <a:cs typeface="Tw Cen MT"/>
            </a:endParaRPr>
          </a:p>
        </p:txBody>
      </p:sp>
    </p:spTree>
    <p:extLst>
      <p:ext uri="{BB962C8B-B14F-4D97-AF65-F5344CB8AC3E}">
        <p14:creationId xmlns:p14="http://schemas.microsoft.com/office/powerpoint/2010/main" val="79151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43EF99-984E-221C-EAA9-37B688254C64}"/>
              </a:ext>
            </a:extLst>
          </p:cNvPr>
          <p:cNvSpPr>
            <a:spLocks noGrp="1"/>
          </p:cNvSpPr>
          <p:nvPr>
            <p:ph sz="quarter" idx="2"/>
          </p:nvPr>
        </p:nvSpPr>
        <p:spPr/>
        <p:txBody>
          <a:bodyPr/>
          <a:lstStyle/>
          <a:p>
            <a:pPr marL="457200" lvl="0" indent="-457200" algn="l" rtl="0">
              <a:buFont typeface="Arial" panose="020B0604020202020204" pitchFamily="34" charset="0"/>
              <a:buChar char="•"/>
            </a:pPr>
            <a:r>
              <a:rPr lang="ja" b="0" i="0" u="none" baseline="0">
                <a:solidFill>
                  <a:srgbClr val="293374"/>
                </a:solidFill>
              </a:rPr>
              <a:t>ブランディング・ツールをダウンロードする</a:t>
            </a:r>
          </a:p>
          <a:p>
            <a:pPr marL="457200" lvl="0" indent="-457200" algn="l" rtl="0">
              <a:buFont typeface="Arial" panose="020B0604020202020204" pitchFamily="34" charset="0"/>
              <a:buChar char="•"/>
            </a:pPr>
            <a:r>
              <a:rPr lang="ja" b="0" i="0" u="none" baseline="0">
                <a:solidFill>
                  <a:srgbClr val="293374"/>
                </a:solidFill>
              </a:rPr>
              <a:t>チェックリストを定期的に活用する</a:t>
            </a:r>
          </a:p>
          <a:p>
            <a:pPr marL="457200" lvl="0" indent="-457200" algn="l" rtl="0">
              <a:buFont typeface="Arial" panose="020B0604020202020204" pitchFamily="34" charset="0"/>
              <a:buChar char="•"/>
            </a:pPr>
            <a:r>
              <a:rPr lang="ja" b="0" i="0" u="none" baseline="0">
                <a:solidFill>
                  <a:srgbClr val="293374"/>
                </a:solidFill>
              </a:rPr>
              <a:t>クラブに資料の更新を促す</a:t>
            </a:r>
          </a:p>
          <a:p>
            <a:pPr marL="457200" lvl="0" indent="-457200" algn="l" rtl="0">
              <a:buFont typeface="Arial" panose="020B0604020202020204" pitchFamily="34" charset="0"/>
              <a:buChar char="•"/>
            </a:pPr>
            <a:r>
              <a:rPr lang="ja" b="0" i="0" u="none" baseline="0">
                <a:solidFill>
                  <a:srgbClr val="293374"/>
                </a:solidFill>
              </a:rPr>
              <a:t>必要に応じてサポートを得る</a:t>
            </a:r>
          </a:p>
          <a:p>
            <a:endParaRPr lang="ja" dirty="0"/>
          </a:p>
        </p:txBody>
      </p:sp>
      <p:sp>
        <p:nvSpPr>
          <p:cNvPr id="3" name="Title 2">
            <a:extLst>
              <a:ext uri="{FF2B5EF4-FFF2-40B4-BE49-F238E27FC236}">
                <a16:creationId xmlns:a16="http://schemas.microsoft.com/office/drawing/2014/main" id="{A8689E36-A5DD-5AC6-3F1C-CDC6E620BC1E}"/>
              </a:ext>
            </a:extLst>
          </p:cNvPr>
          <p:cNvSpPr>
            <a:spLocks noGrp="1"/>
          </p:cNvSpPr>
          <p:nvPr>
            <p:ph type="title"/>
          </p:nvPr>
        </p:nvSpPr>
        <p:spPr/>
        <p:txBody>
          <a:bodyPr>
            <a:normAutofit fontScale="90000"/>
          </a:bodyPr>
          <a:lstStyle/>
          <a:p>
            <a:pPr algn="l" rtl="0"/>
            <a:r>
              <a:rPr lang="ja" b="0" i="0" u="none" baseline="0">
                <a:latin typeface="+mj-lt"/>
                <a:ea typeface="+mj-lt"/>
                <a:cs typeface="+mj-lt"/>
              </a:rPr>
              <a:t>SIAのブランド強化に向けて</a:t>
            </a:r>
          </a:p>
        </p:txBody>
      </p:sp>
      <p:sp>
        <p:nvSpPr>
          <p:cNvPr id="4" name="Footer Placeholder 2">
            <a:extLst>
              <a:ext uri="{FF2B5EF4-FFF2-40B4-BE49-F238E27FC236}">
                <a16:creationId xmlns:a16="http://schemas.microsoft.com/office/drawing/2014/main" id="{8855B445-3FA5-8AC9-BD42-66D3AAB6DF86}"/>
              </a:ext>
            </a:extLst>
          </p:cNvPr>
          <p:cNvSpPr txBox="1">
            <a:spLocks/>
          </p:cNvSpPr>
          <p:nvPr/>
        </p:nvSpPr>
        <p:spPr>
          <a:xfrm>
            <a:off x="152400" y="4838688"/>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mj-lt"/>
                <a:cs typeface="Calibri"/>
              </a:rPr>
              <a:t>SIA | 2025年秋 | </a:t>
            </a:r>
            <a:r>
              <a:rPr lang="ja" sz="1400" b="0" i="0" u="none" baseline="0">
                <a:latin typeface="+mj-lt"/>
                <a:cs typeface="Calibri"/>
              </a:rPr>
              <a:t>「結束力を高める」</a:t>
            </a:r>
          </a:p>
          <a:p>
            <a:pPr algn="ctr" rtl="0"/>
            <a:endParaRPr lang="ja" sz="2400" b="0" spc="300" dirty="0">
              <a:latin typeface="Tw Cen MT"/>
              <a:cs typeface="Tw Cen MT"/>
            </a:endParaRPr>
          </a:p>
        </p:txBody>
      </p:sp>
    </p:spTree>
    <p:extLst>
      <p:ext uri="{BB962C8B-B14F-4D97-AF65-F5344CB8AC3E}">
        <p14:creationId xmlns:p14="http://schemas.microsoft.com/office/powerpoint/2010/main" val="2498087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C4DC3C-574F-AF72-D5FA-C3D2E8578CFD}"/>
              </a:ext>
            </a:extLst>
          </p:cNvPr>
          <p:cNvSpPr>
            <a:spLocks noGrp="1"/>
          </p:cNvSpPr>
          <p:nvPr>
            <p:ph type="title"/>
          </p:nvPr>
        </p:nvSpPr>
        <p:spPr>
          <a:xfrm>
            <a:off x="628650" y="1447783"/>
            <a:ext cx="7886700" cy="993775"/>
          </a:xfrm>
        </p:spPr>
        <p:txBody>
          <a:bodyPr/>
          <a:lstStyle/>
          <a:p>
            <a:pPr rtl="0"/>
            <a:r>
              <a:rPr lang="ja" sz="3600" b="1" i="1" u="none" baseline="0"/>
              <a:t>ソロプチミストの結束力と認知度をともに高めていきましょう。</a:t>
            </a:r>
          </a:p>
        </p:txBody>
      </p:sp>
      <p:sp>
        <p:nvSpPr>
          <p:cNvPr id="6" name="Title 4">
            <a:extLst>
              <a:ext uri="{FF2B5EF4-FFF2-40B4-BE49-F238E27FC236}">
                <a16:creationId xmlns:a16="http://schemas.microsoft.com/office/drawing/2014/main" id="{7FEA0F12-CCF9-CC6C-3642-6237E204C6F4}"/>
              </a:ext>
            </a:extLst>
          </p:cNvPr>
          <p:cNvSpPr txBox="1">
            <a:spLocks/>
          </p:cNvSpPr>
          <p:nvPr/>
        </p:nvSpPr>
        <p:spPr>
          <a:xfrm>
            <a:off x="628650" y="739786"/>
            <a:ext cx="7886700" cy="993775"/>
          </a:xfrm>
          <a:prstGeom prst="rect">
            <a:avLst/>
          </a:prstGeom>
        </p:spPr>
        <p:txBody>
          <a:bodyPr/>
          <a:lstStyle>
            <a:lvl1pPr algn="ctr" defTabSz="457200" rtl="0" eaLnBrk="1" latinLnBrk="0" hangingPunct="1">
              <a:spcBef>
                <a:spcPct val="0"/>
              </a:spcBef>
              <a:buNone/>
              <a:defRPr sz="4400" kern="1200">
                <a:solidFill>
                  <a:schemeClr val="bg1"/>
                </a:solidFill>
                <a:latin typeface="+mj-lt"/>
                <a:ea typeface="+mj-ea"/>
                <a:cs typeface="+mj-cs"/>
              </a:defRPr>
            </a:lvl1pPr>
          </a:lstStyle>
          <a:p>
            <a:pPr rtl="0"/>
            <a:r>
              <a:rPr lang="ja" b="1" i="0" u="none" baseline="0">
                <a:solidFill>
                  <a:srgbClr val="428AC9"/>
                </a:solidFill>
              </a:rPr>
              <a:t>ありがとうございました！</a:t>
            </a:r>
          </a:p>
        </p:txBody>
      </p:sp>
      <p:sp>
        <p:nvSpPr>
          <p:cNvPr id="7" name="Footer Placeholder 2">
            <a:extLst>
              <a:ext uri="{FF2B5EF4-FFF2-40B4-BE49-F238E27FC236}">
                <a16:creationId xmlns:a16="http://schemas.microsoft.com/office/drawing/2014/main" id="{B7029412-C585-D176-DD82-97A33D3D4D70}"/>
              </a:ext>
            </a:extLst>
          </p:cNvPr>
          <p:cNvSpPr txBox="1">
            <a:spLocks/>
          </p:cNvSpPr>
          <p:nvPr/>
        </p:nvSpPr>
        <p:spPr>
          <a:xfrm>
            <a:off x="0" y="4828901"/>
            <a:ext cx="9144000" cy="314599"/>
          </a:xfrm>
          <a:prstGeom prst="rect">
            <a:avLst/>
          </a:prstGeom>
        </p:spPr>
        <p:txBody>
          <a:bodyPr vert="horz"/>
          <a:lstStyle>
            <a:defPPr>
              <a:defRPr lang="ja"/>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ja" sz="1400" b="0" i="0" u="none" spc="300" baseline="0">
                <a:latin typeface="+mj-lt"/>
                <a:cs typeface="Calibri"/>
              </a:rPr>
              <a:t>SIA | 2025年秋 | </a:t>
            </a:r>
            <a:r>
              <a:rPr lang="ja" sz="1400" b="0" i="0" u="none" baseline="0">
                <a:latin typeface="+mj-lt"/>
                <a:cs typeface="Calibri"/>
              </a:rPr>
              <a:t>「結束力を高める」</a:t>
            </a:r>
          </a:p>
          <a:p>
            <a:pPr algn="ctr" rtl="0"/>
            <a:endParaRPr lang="ja" sz="2400" b="0" spc="300" dirty="0">
              <a:latin typeface="Tw Cen MT"/>
              <a:cs typeface="Tw Cen MT"/>
            </a:endParaRPr>
          </a:p>
        </p:txBody>
      </p:sp>
      <p:grpSp>
        <p:nvGrpSpPr>
          <p:cNvPr id="18" name="Group 17">
            <a:extLst>
              <a:ext uri="{FF2B5EF4-FFF2-40B4-BE49-F238E27FC236}">
                <a16:creationId xmlns:a16="http://schemas.microsoft.com/office/drawing/2014/main" id="{D076C17A-D331-26C7-D95A-8D5A76EA5F25}"/>
              </a:ext>
            </a:extLst>
          </p:cNvPr>
          <p:cNvGrpSpPr/>
          <p:nvPr/>
        </p:nvGrpSpPr>
        <p:grpSpPr>
          <a:xfrm>
            <a:off x="2855742" y="3291835"/>
            <a:ext cx="4649370" cy="1223721"/>
            <a:chOff x="2855742" y="3291835"/>
            <a:chExt cx="4649370" cy="1223721"/>
          </a:xfrm>
        </p:grpSpPr>
        <p:grpSp>
          <p:nvGrpSpPr>
            <p:cNvPr id="15" name="Group 14">
              <a:extLst>
                <a:ext uri="{FF2B5EF4-FFF2-40B4-BE49-F238E27FC236}">
                  <a16:creationId xmlns:a16="http://schemas.microsoft.com/office/drawing/2014/main" id="{3AEB029B-FC4C-EBFF-02CF-F0E849F2E407}"/>
                </a:ext>
              </a:extLst>
            </p:cNvPr>
            <p:cNvGrpSpPr/>
            <p:nvPr/>
          </p:nvGrpSpPr>
          <p:grpSpPr>
            <a:xfrm>
              <a:off x="2855742" y="3291835"/>
              <a:ext cx="4649370" cy="661182"/>
              <a:chOff x="2855742" y="3502855"/>
              <a:chExt cx="4649370" cy="661182"/>
            </a:xfrm>
          </p:grpSpPr>
          <p:sp>
            <p:nvSpPr>
              <p:cNvPr id="13" name="Rectangle: Rounded Corners 12">
                <a:extLst>
                  <a:ext uri="{FF2B5EF4-FFF2-40B4-BE49-F238E27FC236}">
                    <a16:creationId xmlns:a16="http://schemas.microsoft.com/office/drawing/2014/main" id="{8A249EF2-17AA-5E3A-BCFA-7C2C2C6CEFB5}"/>
                  </a:ext>
                </a:extLst>
              </p:cNvPr>
              <p:cNvSpPr/>
              <p:nvPr/>
            </p:nvSpPr>
            <p:spPr>
              <a:xfrm>
                <a:off x="2855742" y="3502855"/>
                <a:ext cx="3432516" cy="661182"/>
              </a:xfrm>
              <a:prstGeom prst="roundRect">
                <a:avLst/>
              </a:prstGeom>
              <a:solidFill>
                <a:srgbClr val="2933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ja" dirty="0"/>
              </a:p>
            </p:txBody>
          </p:sp>
          <p:sp>
            <p:nvSpPr>
              <p:cNvPr id="10" name="TextBox 9">
                <a:extLst>
                  <a:ext uri="{FF2B5EF4-FFF2-40B4-BE49-F238E27FC236}">
                    <a16:creationId xmlns:a16="http://schemas.microsoft.com/office/drawing/2014/main" id="{AC1D2772-0AC3-23D9-F6BE-4F82E0BBEDC8}"/>
                  </a:ext>
                </a:extLst>
              </p:cNvPr>
              <p:cNvSpPr txBox="1"/>
              <p:nvPr/>
            </p:nvSpPr>
            <p:spPr>
              <a:xfrm>
                <a:off x="2933112" y="3656003"/>
                <a:ext cx="4572000" cy="369332"/>
              </a:xfrm>
              <a:prstGeom prst="rect">
                <a:avLst/>
              </a:prstGeom>
              <a:noFill/>
            </p:spPr>
            <p:txBody>
              <a:bodyPr wrap="square">
                <a:spAutoFit/>
              </a:bodyPr>
              <a:lstStyle/>
              <a:p>
                <a:pPr algn="l" rtl="0"/>
                <a:r>
                  <a:rPr lang="ja" b="1" i="0" u="none" baseline="0">
                    <a:solidFill>
                      <a:schemeClr val="bg1"/>
                    </a:solidFill>
                  </a:rPr>
                  <a:t>https://bit.ly/SIA-Branding-Tools</a:t>
                </a:r>
              </a:p>
            </p:txBody>
          </p:sp>
        </p:grpSp>
        <p:pic>
          <p:nvPicPr>
            <p:cNvPr id="17" name="Graphic 16" descr="塗りつぶしのカーソル">
              <a:extLst>
                <a:ext uri="{FF2B5EF4-FFF2-40B4-BE49-F238E27FC236}">
                  <a16:creationId xmlns:a16="http://schemas.microsoft.com/office/drawing/2014/main" id="{F1D4E7BA-4E18-9320-4280-7842D87B00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82285" y="3601156"/>
              <a:ext cx="914400" cy="914400"/>
            </a:xfrm>
            <a:prstGeom prst="rect">
              <a:avLst/>
            </a:prstGeom>
          </p:spPr>
        </p:pic>
      </p:grpSp>
    </p:spTree>
    <p:extLst>
      <p:ext uri="{BB962C8B-B14F-4D97-AF65-F5344CB8AC3E}">
        <p14:creationId xmlns:p14="http://schemas.microsoft.com/office/powerpoint/2010/main" val="56963351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5935</TotalTime>
  <Words>3716</Words>
  <Application>Microsoft Office PowerPoint</Application>
  <PresentationFormat>On-screen Show (16:9)</PresentationFormat>
  <Paragraphs>100</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Tw Cen MT</vt:lpstr>
      <vt:lpstr>Arial</vt:lpstr>
      <vt:lpstr>Corbel</vt:lpstr>
      <vt:lpstr>Effra</vt:lpstr>
      <vt:lpstr>Calibri</vt:lpstr>
      <vt:lpstr>Century Gothic</vt:lpstr>
      <vt:lpstr>Custom Design</vt:lpstr>
      <vt:lpstr>PowerPoint Presentation</vt:lpstr>
      <vt:lpstr>PowerPoint Presentation</vt:lpstr>
      <vt:lpstr>クラブがブランディングを重視すべき理由</vt:lpstr>
      <vt:lpstr>SIAのブランドアセット</vt:lpstr>
      <vt:lpstr>フォント、色、テンプレート</vt:lpstr>
      <vt:lpstr>避けるべき一般的なミス</vt:lpstr>
      <vt:lpstr>1,100組のクラブがそれぞれ独自のやり方で活動していては、グローバルブランドを築くことはできません！</vt:lpstr>
      <vt:lpstr>「ブランディングの確認」チェックリスト</vt:lpstr>
      <vt:lpstr>ブランディングに関して、クラブでうまく実行できていることは？  クラブで改善できそうなことは？</vt:lpstr>
      <vt:lpstr>クラブがブランディングの足並みを揃えることで…</vt:lpstr>
      <vt:lpstr>SIAのブランド強化に向けて</vt:lpstr>
      <vt:lpstr>ソロプチミストの結束力と認知度をともに高めていきましょう。</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Hatice Irmakli</cp:lastModifiedBy>
  <cp:revision>317</cp:revision>
  <dcterms:created xsi:type="dcterms:W3CDTF">2014-02-07T15:41:07Z</dcterms:created>
  <dcterms:modified xsi:type="dcterms:W3CDTF">2025-07-31T21:45:17Z</dcterms:modified>
  <cp:category/>
</cp:coreProperties>
</file>