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4"/>
  </p:notesMasterIdLst>
  <p:handoutMasterIdLst>
    <p:handoutMasterId r:id="rId15"/>
  </p:handoutMasterIdLst>
  <p:sldIdLst>
    <p:sldId id="256" r:id="rId2"/>
    <p:sldId id="265" r:id="rId3"/>
    <p:sldId id="262" r:id="rId4"/>
    <p:sldId id="269" r:id="rId5"/>
    <p:sldId id="275" r:id="rId6"/>
    <p:sldId id="263" r:id="rId7"/>
    <p:sldId id="274" r:id="rId8"/>
    <p:sldId id="267" r:id="rId9"/>
    <p:sldId id="270" r:id="rId10"/>
    <p:sldId id="271" r:id="rId11"/>
    <p:sldId id="272" r:id="rId12"/>
    <p:sldId id="273" r:id="rId13"/>
  </p:sldIdLst>
  <p:sldSz cx="9144000" cy="5143500" type="screen16x9"/>
  <p:notesSz cx="6858000" cy="9144000"/>
  <p:embeddedFontLst>
    <p:embeddedFont>
      <p:font typeface="Century Gothic" panose="020B0502020202020204" pitchFamily="34" charset="0"/>
      <p:regular r:id="rId16"/>
      <p:bold r:id="rId17"/>
      <p:italic r:id="rId18"/>
      <p:boldItalic r:id="rId19"/>
    </p:embeddedFont>
    <p:embeddedFont>
      <p:font typeface="Corbel" panose="020B0503020204020204" pitchFamily="34" charset="0"/>
      <p:regular r:id="rId20"/>
      <p:bold r:id="rId21"/>
      <p:italic r:id="rId22"/>
      <p:boldItalic r:id="rId23"/>
    </p:embeddedFont>
    <p:embeddedFont>
      <p:font typeface="Effra" panose="020B0604020202020204" charset="-94"/>
      <p:regular r:id="rId24"/>
      <p:bold r:id="rId25"/>
      <p:italic r:id="rId26"/>
      <p:boldItalic r:id="rId27"/>
    </p:embeddedFont>
    <p:embeddedFont>
      <p:font typeface="Tw Cen MT" panose="020B0602020104020603" pitchFamily="34" charset="0"/>
      <p:regular r:id="rId28"/>
      <p:bold r:id="rId29"/>
      <p:italic r:id="rId30"/>
      <p:boldItalic r:id="rId3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8AC9"/>
    <a:srgbClr val="293374"/>
    <a:srgbClr val="6A3A76"/>
    <a:srgbClr val="7BBA58"/>
    <a:srgbClr val="413575"/>
    <a:srgbClr val="BB4076"/>
    <a:srgbClr val="198897"/>
    <a:srgbClr val="181B48"/>
    <a:srgbClr val="55AF73"/>
    <a:srgbClr val="6D0A7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9FEFFB-6F09-4548-B9D5-078B57D9833D}" v="287" dt="2025-07-23T02:11:09.0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9" autoAdjust="0"/>
    <p:restoredTop sz="84655" autoAdjust="0"/>
  </p:normalViewPr>
  <p:slideViewPr>
    <p:cSldViewPr snapToGrid="0" snapToObjects="1">
      <p:cViewPr varScale="1">
        <p:scale>
          <a:sx n="89" d="100"/>
          <a:sy n="89" d="100"/>
        </p:scale>
        <p:origin x="84" y="55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592" y="18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21" Type="http://schemas.openxmlformats.org/officeDocument/2006/relationships/font" Target="fonts/font6.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mali Brooks" userId="c4f7d4aa-f934-418c-aa11-f8bc51a77fd8" providerId="ADAL" clId="{349FEFFB-6F09-4548-B9D5-078B57D9833D}"/>
    <pc:docChg chg="undo redo custSel addSld delSld modSld sldOrd">
      <pc:chgData name="Kamali Brooks" userId="c4f7d4aa-f934-418c-aa11-f8bc51a77fd8" providerId="ADAL" clId="{349FEFFB-6F09-4548-B9D5-078B57D9833D}" dt="2025-07-23T15:28:34.788" v="3583" actId="20577"/>
      <pc:docMkLst>
        <pc:docMk/>
      </pc:docMkLst>
      <pc:sldChg chg="addSp delSp modSp mod modNotesTx">
        <pc:chgData name="Kamali Brooks" userId="c4f7d4aa-f934-418c-aa11-f8bc51a77fd8" providerId="ADAL" clId="{349FEFFB-6F09-4548-B9D5-078B57D9833D}" dt="2025-07-23T01:27:18.763" v="3087" actId="207"/>
        <pc:sldMkLst>
          <pc:docMk/>
          <pc:sldMk cId="1564306862" sldId="256"/>
        </pc:sldMkLst>
        <pc:spChg chg="mod">
          <ac:chgData name="Kamali Brooks" userId="c4f7d4aa-f934-418c-aa11-f8bc51a77fd8" providerId="ADAL" clId="{349FEFFB-6F09-4548-B9D5-078B57D9833D}" dt="2025-07-23T01:27:18.763" v="3087" actId="207"/>
          <ac:spMkLst>
            <pc:docMk/>
            <pc:sldMk cId="1564306862" sldId="256"/>
            <ac:spMk id="2" creationId="{43021DC1-E46E-3757-DBDD-9D5A7D1065FD}"/>
          </ac:spMkLst>
        </pc:spChg>
        <pc:spChg chg="del mod">
          <ac:chgData name="Kamali Brooks" userId="c4f7d4aa-f934-418c-aa11-f8bc51a77fd8" providerId="ADAL" clId="{349FEFFB-6F09-4548-B9D5-078B57D9833D}" dt="2025-07-23T01:13:19.815" v="2957" actId="478"/>
          <ac:spMkLst>
            <pc:docMk/>
            <pc:sldMk cId="1564306862" sldId="256"/>
            <ac:spMk id="3" creationId="{DAC064BB-F697-1D46-A1F3-B18A749C9FDB}"/>
          </ac:spMkLst>
        </pc:spChg>
        <pc:spChg chg="add mod">
          <ac:chgData name="Kamali Brooks" userId="c4f7d4aa-f934-418c-aa11-f8bc51a77fd8" providerId="ADAL" clId="{349FEFFB-6F09-4548-B9D5-078B57D9833D}" dt="2025-07-23T01:13:15.713" v="2956" actId="20577"/>
          <ac:spMkLst>
            <pc:docMk/>
            <pc:sldMk cId="1564306862" sldId="256"/>
            <ac:spMk id="4" creationId="{26EDE5D3-57B8-9A3D-655F-799ED4D72102}"/>
          </ac:spMkLst>
        </pc:spChg>
        <pc:spChg chg="mod">
          <ac:chgData name="Kamali Brooks" userId="c4f7d4aa-f934-418c-aa11-f8bc51a77fd8" providerId="ADAL" clId="{349FEFFB-6F09-4548-B9D5-078B57D9833D}" dt="2025-07-23T01:27:13.508" v="3086" actId="207"/>
          <ac:spMkLst>
            <pc:docMk/>
            <pc:sldMk cId="1564306862" sldId="256"/>
            <ac:spMk id="10" creationId="{00000000-0000-0000-0000-000000000000}"/>
          </ac:spMkLst>
        </pc:spChg>
        <pc:picChg chg="mod">
          <ac:chgData name="Kamali Brooks" userId="c4f7d4aa-f934-418c-aa11-f8bc51a77fd8" providerId="ADAL" clId="{349FEFFB-6F09-4548-B9D5-078B57D9833D}" dt="2025-07-23T01:13:53.488" v="2961" actId="14100"/>
          <ac:picMkLst>
            <pc:docMk/>
            <pc:sldMk cId="1564306862" sldId="256"/>
            <ac:picMk id="9" creationId="{D3EDCED1-01A3-5648-B7CD-AB6374511CA4}"/>
          </ac:picMkLst>
        </pc:picChg>
      </pc:sldChg>
      <pc:sldChg chg="addSp delSp modSp mod modClrScheme chgLayout">
        <pc:chgData name="Kamali Brooks" userId="c4f7d4aa-f934-418c-aa11-f8bc51a77fd8" providerId="ADAL" clId="{349FEFFB-6F09-4548-B9D5-078B57D9833D}" dt="2025-07-23T00:49:07.966" v="2426" actId="20577"/>
        <pc:sldMkLst>
          <pc:docMk/>
          <pc:sldMk cId="3004586874" sldId="262"/>
        </pc:sldMkLst>
        <pc:spChg chg="add mod ord">
          <ac:chgData name="Kamali Brooks" userId="c4f7d4aa-f934-418c-aa11-f8bc51a77fd8" providerId="ADAL" clId="{349FEFFB-6F09-4548-B9D5-078B57D9833D}" dt="2025-07-23T00:49:07.966" v="2426" actId="20577"/>
          <ac:spMkLst>
            <pc:docMk/>
            <pc:sldMk cId="3004586874" sldId="262"/>
            <ac:spMk id="2" creationId="{74289A97-CCCA-258F-E091-583C94AAD05E}"/>
          </ac:spMkLst>
        </pc:spChg>
        <pc:spChg chg="del mod ord">
          <ac:chgData name="Kamali Brooks" userId="c4f7d4aa-f934-418c-aa11-f8bc51a77fd8" providerId="ADAL" clId="{349FEFFB-6F09-4548-B9D5-078B57D9833D}" dt="2025-07-22T21:13:19.764" v="145" actId="700"/>
          <ac:spMkLst>
            <pc:docMk/>
            <pc:sldMk cId="3004586874" sldId="262"/>
            <ac:spMk id="3" creationId="{00000000-0000-0000-0000-000000000000}"/>
          </ac:spMkLst>
        </pc:spChg>
        <pc:spChg chg="del mod ord">
          <ac:chgData name="Kamali Brooks" userId="c4f7d4aa-f934-418c-aa11-f8bc51a77fd8" providerId="ADAL" clId="{349FEFFB-6F09-4548-B9D5-078B57D9833D}" dt="2025-07-22T21:13:19.764" v="145" actId="700"/>
          <ac:spMkLst>
            <pc:docMk/>
            <pc:sldMk cId="3004586874" sldId="262"/>
            <ac:spMk id="4" creationId="{00000000-0000-0000-0000-000000000000}"/>
          </ac:spMkLst>
        </pc:spChg>
        <pc:spChg chg="add mod ord">
          <ac:chgData name="Kamali Brooks" userId="c4f7d4aa-f934-418c-aa11-f8bc51a77fd8" providerId="ADAL" clId="{349FEFFB-6F09-4548-B9D5-078B57D9833D}" dt="2025-07-22T23:02:54.452" v="1513" actId="2711"/>
          <ac:spMkLst>
            <pc:docMk/>
            <pc:sldMk cId="3004586874" sldId="262"/>
            <ac:spMk id="6" creationId="{CC50FA3B-8A27-A83A-EDC9-F7A4474E61A4}"/>
          </ac:spMkLst>
        </pc:spChg>
        <pc:spChg chg="add mod">
          <ac:chgData name="Kamali Brooks" userId="c4f7d4aa-f934-418c-aa11-f8bc51a77fd8" providerId="ADAL" clId="{349FEFFB-6F09-4548-B9D5-078B57D9833D}" dt="2025-07-23T00:47:54.749" v="2408" actId="1035"/>
          <ac:spMkLst>
            <pc:docMk/>
            <pc:sldMk cId="3004586874" sldId="262"/>
            <ac:spMk id="7" creationId="{A04562B4-5FEC-313C-842E-6BAA70A1AC8F}"/>
          </ac:spMkLst>
        </pc:spChg>
      </pc:sldChg>
      <pc:sldChg chg="addSp delSp modSp mod modClrScheme chgLayout modNotesTx">
        <pc:chgData name="Kamali Brooks" userId="c4f7d4aa-f934-418c-aa11-f8bc51a77fd8" providerId="ADAL" clId="{349FEFFB-6F09-4548-B9D5-078B57D9833D}" dt="2025-07-23T01:35:02.168" v="3104" actId="20577"/>
        <pc:sldMkLst>
          <pc:docMk/>
          <pc:sldMk cId="2884821537" sldId="263"/>
        </pc:sldMkLst>
        <pc:spChg chg="mod ord">
          <ac:chgData name="Kamali Brooks" userId="c4f7d4aa-f934-418c-aa11-f8bc51a77fd8" providerId="ADAL" clId="{349FEFFB-6F09-4548-B9D5-078B57D9833D}" dt="2025-07-22T23:04:16.194" v="1521" actId="2711"/>
          <ac:spMkLst>
            <pc:docMk/>
            <pc:sldMk cId="2884821537" sldId="263"/>
            <ac:spMk id="2" creationId="{00000000-0000-0000-0000-000000000000}"/>
          </ac:spMkLst>
        </pc:spChg>
        <pc:spChg chg="mod ord">
          <ac:chgData name="Kamali Brooks" userId="c4f7d4aa-f934-418c-aa11-f8bc51a77fd8" providerId="ADAL" clId="{349FEFFB-6F09-4548-B9D5-078B57D9833D}" dt="2025-07-23T01:35:02.168" v="3104" actId="20577"/>
          <ac:spMkLst>
            <pc:docMk/>
            <pc:sldMk cId="2884821537" sldId="263"/>
            <ac:spMk id="3" creationId="{00000000-0000-0000-0000-000000000000}"/>
          </ac:spMkLst>
        </pc:spChg>
        <pc:spChg chg="del">
          <ac:chgData name="Kamali Brooks" userId="c4f7d4aa-f934-418c-aa11-f8bc51a77fd8" providerId="ADAL" clId="{349FEFFB-6F09-4548-B9D5-078B57D9833D}" dt="2025-07-22T21:53:06.697" v="282" actId="700"/>
          <ac:spMkLst>
            <pc:docMk/>
            <pc:sldMk cId="2884821537" sldId="263"/>
            <ac:spMk id="4" creationId="{00000000-0000-0000-0000-000000000000}"/>
          </ac:spMkLst>
        </pc:spChg>
        <pc:spChg chg="del">
          <ac:chgData name="Kamali Brooks" userId="c4f7d4aa-f934-418c-aa11-f8bc51a77fd8" providerId="ADAL" clId="{349FEFFB-6F09-4548-B9D5-078B57D9833D}" dt="2025-07-23T00:48:13.284" v="2410" actId="478"/>
          <ac:spMkLst>
            <pc:docMk/>
            <pc:sldMk cId="2884821537" sldId="263"/>
            <ac:spMk id="5" creationId="{4B033523-14B4-A842-8855-D90489900592}"/>
          </ac:spMkLst>
        </pc:spChg>
        <pc:spChg chg="add mod">
          <ac:chgData name="Kamali Brooks" userId="c4f7d4aa-f934-418c-aa11-f8bc51a77fd8" providerId="ADAL" clId="{349FEFFB-6F09-4548-B9D5-078B57D9833D}" dt="2025-07-23T00:48:14.791" v="2411"/>
          <ac:spMkLst>
            <pc:docMk/>
            <pc:sldMk cId="2884821537" sldId="263"/>
            <ac:spMk id="8" creationId="{1C331361-5D34-38D6-037A-88EF3A6BE35B}"/>
          </ac:spMkLst>
        </pc:spChg>
        <pc:picChg chg="add mod">
          <ac:chgData name="Kamali Brooks" userId="c4f7d4aa-f934-418c-aa11-f8bc51a77fd8" providerId="ADAL" clId="{349FEFFB-6F09-4548-B9D5-078B57D9833D}" dt="2025-07-22T23:07:06.517" v="1566" actId="1035"/>
          <ac:picMkLst>
            <pc:docMk/>
            <pc:sldMk cId="2884821537" sldId="263"/>
            <ac:picMk id="7" creationId="{B93AD122-0610-97F5-E92B-9F20F4DAF324}"/>
          </ac:picMkLst>
        </pc:picChg>
      </pc:sldChg>
      <pc:sldChg chg="addSp delSp modSp mod modClrScheme chgLayout modNotesTx">
        <pc:chgData name="Kamali Brooks" userId="c4f7d4aa-f934-418c-aa11-f8bc51a77fd8" providerId="ADAL" clId="{349FEFFB-6F09-4548-B9D5-078B57D9833D}" dt="2025-07-23T15:27:46.300" v="3561" actId="6549"/>
        <pc:sldMkLst>
          <pc:docMk/>
          <pc:sldMk cId="642234957" sldId="265"/>
        </pc:sldMkLst>
        <pc:spChg chg="mod ord">
          <ac:chgData name="Kamali Brooks" userId="c4f7d4aa-f934-418c-aa11-f8bc51a77fd8" providerId="ADAL" clId="{349FEFFB-6F09-4548-B9D5-078B57D9833D}" dt="2025-07-22T23:08:44.666" v="1600" actId="114"/>
          <ac:spMkLst>
            <pc:docMk/>
            <pc:sldMk cId="642234957" sldId="265"/>
            <ac:spMk id="2" creationId="{00000000-0000-0000-0000-000000000000}"/>
          </ac:spMkLst>
        </pc:spChg>
        <pc:spChg chg="del mod ord">
          <ac:chgData name="Kamali Brooks" userId="c4f7d4aa-f934-418c-aa11-f8bc51a77fd8" providerId="ADAL" clId="{349FEFFB-6F09-4548-B9D5-078B57D9833D}" dt="2025-07-22T21:08:11.803" v="55" actId="478"/>
          <ac:spMkLst>
            <pc:docMk/>
            <pc:sldMk cId="642234957" sldId="265"/>
            <ac:spMk id="4" creationId="{00000000-0000-0000-0000-000000000000}"/>
          </ac:spMkLst>
        </pc:spChg>
        <pc:spChg chg="add del mod">
          <ac:chgData name="Kamali Brooks" userId="c4f7d4aa-f934-418c-aa11-f8bc51a77fd8" providerId="ADAL" clId="{349FEFFB-6F09-4548-B9D5-078B57D9833D}" dt="2025-07-22T21:08:21.527" v="56" actId="478"/>
          <ac:spMkLst>
            <pc:docMk/>
            <pc:sldMk cId="642234957" sldId="265"/>
            <ac:spMk id="5" creationId="{65D35CE1-249C-F40C-193F-E6C79AC1E970}"/>
          </ac:spMkLst>
        </pc:spChg>
        <pc:spChg chg="add mod">
          <ac:chgData name="Kamali Brooks" userId="c4f7d4aa-f934-418c-aa11-f8bc51a77fd8" providerId="ADAL" clId="{349FEFFB-6F09-4548-B9D5-078B57D9833D}" dt="2025-07-22T23:14:10.131" v="1650"/>
          <ac:spMkLst>
            <pc:docMk/>
            <pc:sldMk cId="642234957" sldId="265"/>
            <ac:spMk id="6" creationId="{F71F9F11-4F64-B96E-9915-3E198251CEFD}"/>
          </ac:spMkLst>
        </pc:spChg>
        <pc:spChg chg="del mod">
          <ac:chgData name="Kamali Brooks" userId="c4f7d4aa-f934-418c-aa11-f8bc51a77fd8" providerId="ADAL" clId="{349FEFFB-6F09-4548-B9D5-078B57D9833D}" dt="2025-07-22T23:14:08.812" v="1649" actId="478"/>
          <ac:spMkLst>
            <pc:docMk/>
            <pc:sldMk cId="642234957" sldId="265"/>
            <ac:spMk id="7" creationId="{718FCFE7-71C3-4C46-87F4-B4C784BA6DC5}"/>
          </ac:spMkLst>
        </pc:spChg>
      </pc:sldChg>
      <pc:sldChg chg="addSp delSp modSp mod modClrScheme chgLayout modNotesTx">
        <pc:chgData name="Kamali Brooks" userId="c4f7d4aa-f934-418c-aa11-f8bc51a77fd8" providerId="ADAL" clId="{349FEFFB-6F09-4548-B9D5-078B57D9833D}" dt="2025-07-23T02:02:19.244" v="3333" actId="20577"/>
        <pc:sldMkLst>
          <pc:docMk/>
          <pc:sldMk cId="1592864195" sldId="267"/>
        </pc:sldMkLst>
        <pc:spChg chg="mod ord">
          <ac:chgData name="Kamali Brooks" userId="c4f7d4aa-f934-418c-aa11-f8bc51a77fd8" providerId="ADAL" clId="{349FEFFB-6F09-4548-B9D5-078B57D9833D}" dt="2025-07-23T01:07:36.545" v="2737" actId="207"/>
          <ac:spMkLst>
            <pc:docMk/>
            <pc:sldMk cId="1592864195" sldId="267"/>
            <ac:spMk id="2" creationId="{00000000-0000-0000-0000-000000000000}"/>
          </ac:spMkLst>
        </pc:spChg>
        <pc:spChg chg="mod ord">
          <ac:chgData name="Kamali Brooks" userId="c4f7d4aa-f934-418c-aa11-f8bc51a77fd8" providerId="ADAL" clId="{349FEFFB-6F09-4548-B9D5-078B57D9833D}" dt="2025-07-23T00:59:30.445" v="2676" actId="313"/>
          <ac:spMkLst>
            <pc:docMk/>
            <pc:sldMk cId="1592864195" sldId="267"/>
            <ac:spMk id="3" creationId="{00000000-0000-0000-0000-000000000000}"/>
          </ac:spMkLst>
        </pc:spChg>
        <pc:spChg chg="mod">
          <ac:chgData name="Kamali Brooks" userId="c4f7d4aa-f934-418c-aa11-f8bc51a77fd8" providerId="ADAL" clId="{349FEFFB-6F09-4548-B9D5-078B57D9833D}" dt="2025-07-22T22:01:24.628" v="312" actId="6549"/>
          <ac:spMkLst>
            <pc:docMk/>
            <pc:sldMk cId="1592864195" sldId="267"/>
            <ac:spMk id="4" creationId="{FCA27314-3677-6A46-87C9-51B7EC067374}"/>
          </ac:spMkLst>
        </pc:spChg>
        <pc:spChg chg="add mod ord">
          <ac:chgData name="Kamali Brooks" userId="c4f7d4aa-f934-418c-aa11-f8bc51a77fd8" providerId="ADAL" clId="{349FEFFB-6F09-4548-B9D5-078B57D9833D}" dt="2025-07-22T23:14:58.286" v="1652" actId="2711"/>
          <ac:spMkLst>
            <pc:docMk/>
            <pc:sldMk cId="1592864195" sldId="267"/>
            <ac:spMk id="5" creationId="{BB15B706-372F-31CE-9ECD-62AD41563480}"/>
          </ac:spMkLst>
        </pc:spChg>
        <pc:spChg chg="add mod">
          <ac:chgData name="Kamali Brooks" userId="c4f7d4aa-f934-418c-aa11-f8bc51a77fd8" providerId="ADAL" clId="{349FEFFB-6F09-4548-B9D5-078B57D9833D}" dt="2025-07-23T00:48:20.616" v="2412"/>
          <ac:spMkLst>
            <pc:docMk/>
            <pc:sldMk cId="1592864195" sldId="267"/>
            <ac:spMk id="10" creationId="{38DBDCD2-9C00-AA47-7F0C-7822F0956011}"/>
          </ac:spMkLst>
        </pc:spChg>
        <pc:picChg chg="add del mod">
          <ac:chgData name="Kamali Brooks" userId="c4f7d4aa-f934-418c-aa11-f8bc51a77fd8" providerId="ADAL" clId="{349FEFFB-6F09-4548-B9D5-078B57D9833D}" dt="2025-07-22T22:11:40.066" v="686" actId="478"/>
          <ac:picMkLst>
            <pc:docMk/>
            <pc:sldMk cId="1592864195" sldId="267"/>
            <ac:picMk id="7" creationId="{8167A778-0815-16A9-C0AD-545E3BBBF2F9}"/>
          </ac:picMkLst>
        </pc:picChg>
        <pc:picChg chg="add mod">
          <ac:chgData name="Kamali Brooks" userId="c4f7d4aa-f934-418c-aa11-f8bc51a77fd8" providerId="ADAL" clId="{349FEFFB-6F09-4548-B9D5-078B57D9833D}" dt="2025-07-22T22:14:26.954" v="719" actId="207"/>
          <ac:picMkLst>
            <pc:docMk/>
            <pc:sldMk cId="1592864195" sldId="267"/>
            <ac:picMk id="9" creationId="{E99CA5BD-4E60-D050-6B09-63354D53421F}"/>
          </ac:picMkLst>
        </pc:picChg>
      </pc:sldChg>
      <pc:sldChg chg="add del ord">
        <pc:chgData name="Kamali Brooks" userId="c4f7d4aa-f934-418c-aa11-f8bc51a77fd8" providerId="ADAL" clId="{349FEFFB-6F09-4548-B9D5-078B57D9833D}" dt="2025-07-22T22:31:37.384" v="1000" actId="47"/>
        <pc:sldMkLst>
          <pc:docMk/>
          <pc:sldMk cId="2661259822" sldId="268"/>
        </pc:sldMkLst>
      </pc:sldChg>
      <pc:sldChg chg="addSp delSp modSp new mod modClrScheme chgLayout modNotesTx">
        <pc:chgData name="Kamali Brooks" userId="c4f7d4aa-f934-418c-aa11-f8bc51a77fd8" providerId="ADAL" clId="{349FEFFB-6F09-4548-B9D5-078B57D9833D}" dt="2025-07-23T00:48:05.721" v="2409"/>
        <pc:sldMkLst>
          <pc:docMk/>
          <pc:sldMk cId="2211815039" sldId="269"/>
        </pc:sldMkLst>
        <pc:spChg chg="add del mod ord">
          <ac:chgData name="Kamali Brooks" userId="c4f7d4aa-f934-418c-aa11-f8bc51a77fd8" providerId="ADAL" clId="{349FEFFB-6F09-4548-B9D5-078B57D9833D}" dt="2025-07-22T21:49:44.550" v="252" actId="26606"/>
          <ac:spMkLst>
            <pc:docMk/>
            <pc:sldMk cId="2211815039" sldId="269"/>
            <ac:spMk id="2" creationId="{1B675D77-88BF-7192-4315-12793567C364}"/>
          </ac:spMkLst>
        </pc:spChg>
        <pc:spChg chg="mod ord">
          <ac:chgData name="Kamali Brooks" userId="c4f7d4aa-f934-418c-aa11-f8bc51a77fd8" providerId="ADAL" clId="{349FEFFB-6F09-4548-B9D5-078B57D9833D}" dt="2025-07-22T23:55:54.078" v="1841" actId="20577"/>
          <ac:spMkLst>
            <pc:docMk/>
            <pc:sldMk cId="2211815039" sldId="269"/>
            <ac:spMk id="3" creationId="{41F3880C-EC3F-68F8-2656-738DFC9BAC6F}"/>
          </ac:spMkLst>
        </pc:spChg>
        <pc:spChg chg="add mod">
          <ac:chgData name="Kamali Brooks" userId="c4f7d4aa-f934-418c-aa11-f8bc51a77fd8" providerId="ADAL" clId="{349FEFFB-6F09-4548-B9D5-078B57D9833D}" dt="2025-07-23T00:48:05.721" v="2409"/>
          <ac:spMkLst>
            <pc:docMk/>
            <pc:sldMk cId="2211815039" sldId="269"/>
            <ac:spMk id="11" creationId="{0E265B41-A80D-02EC-9E89-CBDCE77005B5}"/>
          </ac:spMkLst>
        </pc:spChg>
        <pc:graphicFrameChg chg="add del">
          <ac:chgData name="Kamali Brooks" userId="c4f7d4aa-f934-418c-aa11-f8bc51a77fd8" providerId="ADAL" clId="{349FEFFB-6F09-4548-B9D5-078B57D9833D}" dt="2025-07-22T21:49:22.017" v="249" actId="26606"/>
          <ac:graphicFrameMkLst>
            <pc:docMk/>
            <pc:sldMk cId="2211815039" sldId="269"/>
            <ac:graphicFrameMk id="5" creationId="{2DFCF4EE-235E-4C33-74AD-748AAA10DC04}"/>
          </ac:graphicFrameMkLst>
        </pc:graphicFrameChg>
        <pc:graphicFrameChg chg="add del">
          <ac:chgData name="Kamali Brooks" userId="c4f7d4aa-f934-418c-aa11-f8bc51a77fd8" providerId="ADAL" clId="{349FEFFB-6F09-4548-B9D5-078B57D9833D}" dt="2025-07-22T21:49:44.480" v="251" actId="26606"/>
          <ac:graphicFrameMkLst>
            <pc:docMk/>
            <pc:sldMk cId="2211815039" sldId="269"/>
            <ac:graphicFrameMk id="7" creationId="{BA4CE1B4-2E22-15A5-92BB-E60B8F867B0C}"/>
          </ac:graphicFrameMkLst>
        </pc:graphicFrameChg>
        <pc:graphicFrameChg chg="add mod modGraphic">
          <ac:chgData name="Kamali Brooks" userId="c4f7d4aa-f934-418c-aa11-f8bc51a77fd8" providerId="ADAL" clId="{349FEFFB-6F09-4548-B9D5-078B57D9833D}" dt="2025-07-22T23:39:24.560" v="1800"/>
          <ac:graphicFrameMkLst>
            <pc:docMk/>
            <pc:sldMk cId="2211815039" sldId="269"/>
            <ac:graphicFrameMk id="9" creationId="{2DFCF4EE-235E-4C33-74AD-748AAA10DC04}"/>
          </ac:graphicFrameMkLst>
        </pc:graphicFrameChg>
        <pc:picChg chg="add del mod">
          <ac:chgData name="Kamali Brooks" userId="c4f7d4aa-f934-418c-aa11-f8bc51a77fd8" providerId="ADAL" clId="{349FEFFB-6F09-4548-B9D5-078B57D9833D}" dt="2025-07-22T23:35:56.553" v="1771" actId="478"/>
          <ac:picMkLst>
            <pc:docMk/>
            <pc:sldMk cId="2211815039" sldId="269"/>
            <ac:picMk id="6" creationId="{0689FDF9-116D-954E-0F63-1CFD8580A181}"/>
          </ac:picMkLst>
        </pc:picChg>
        <pc:picChg chg="add mod">
          <ac:chgData name="Kamali Brooks" userId="c4f7d4aa-f934-418c-aa11-f8bc51a77fd8" providerId="ADAL" clId="{349FEFFB-6F09-4548-B9D5-078B57D9833D}" dt="2025-07-22T23:33:01.118" v="1767" actId="931"/>
          <ac:picMkLst>
            <pc:docMk/>
            <pc:sldMk cId="2211815039" sldId="269"/>
            <ac:picMk id="10" creationId="{0A4EEC52-0748-2E03-F53F-61F533333562}"/>
          </ac:picMkLst>
        </pc:picChg>
        <pc:picChg chg="add del">
          <ac:chgData name="Kamali Brooks" userId="c4f7d4aa-f934-418c-aa11-f8bc51a77fd8" providerId="ADAL" clId="{349FEFFB-6F09-4548-B9D5-078B57D9833D}" dt="2025-07-22T23:24:07.140" v="1718" actId="478"/>
          <ac:picMkLst>
            <pc:docMk/>
            <pc:sldMk cId="2211815039" sldId="269"/>
            <ac:picMk id="1026" creationId="{C2BDCF96-9639-70B9-F5DB-3F33815A8A83}"/>
          </ac:picMkLst>
        </pc:picChg>
      </pc:sldChg>
      <pc:sldChg chg="new del">
        <pc:chgData name="Kamali Brooks" userId="c4f7d4aa-f934-418c-aa11-f8bc51a77fd8" providerId="ADAL" clId="{349FEFFB-6F09-4548-B9D5-078B57D9833D}" dt="2025-07-22T21:13:07.601" v="144" actId="47"/>
        <pc:sldMkLst>
          <pc:docMk/>
          <pc:sldMk cId="2219988421" sldId="269"/>
        </pc:sldMkLst>
      </pc:sldChg>
      <pc:sldChg chg="addSp delSp modSp add mod modNotesTx">
        <pc:chgData name="Kamali Brooks" userId="c4f7d4aa-f934-418c-aa11-f8bc51a77fd8" providerId="ADAL" clId="{349FEFFB-6F09-4548-B9D5-078B57D9833D}" dt="2025-07-23T02:08:49.179" v="3438" actId="20577"/>
        <pc:sldMkLst>
          <pc:docMk/>
          <pc:sldMk cId="1453999557" sldId="270"/>
        </pc:sldMkLst>
        <pc:spChg chg="del">
          <ac:chgData name="Kamali Brooks" userId="c4f7d4aa-f934-418c-aa11-f8bc51a77fd8" providerId="ADAL" clId="{349FEFFB-6F09-4548-B9D5-078B57D9833D}" dt="2025-07-22T22:15:44.756" v="723" actId="478"/>
          <ac:spMkLst>
            <pc:docMk/>
            <pc:sldMk cId="1453999557" sldId="270"/>
            <ac:spMk id="2" creationId="{D7F1E7F8-250E-B976-8B57-B23889EBC039}"/>
          </ac:spMkLst>
        </pc:spChg>
        <pc:spChg chg="mod">
          <ac:chgData name="Kamali Brooks" userId="c4f7d4aa-f934-418c-aa11-f8bc51a77fd8" providerId="ADAL" clId="{349FEFFB-6F09-4548-B9D5-078B57D9833D}" dt="2025-07-23T02:06:58.090" v="3435" actId="20577"/>
          <ac:spMkLst>
            <pc:docMk/>
            <pc:sldMk cId="1453999557" sldId="270"/>
            <ac:spMk id="4" creationId="{5FFD242F-17CB-1017-2ECD-5EAF10F38801}"/>
          </ac:spMkLst>
        </pc:spChg>
        <pc:spChg chg="del">
          <ac:chgData name="Kamali Brooks" userId="c4f7d4aa-f934-418c-aa11-f8bc51a77fd8" providerId="ADAL" clId="{349FEFFB-6F09-4548-B9D5-078B57D9833D}" dt="2025-07-22T23:11:36.472" v="1630" actId="478"/>
          <ac:spMkLst>
            <pc:docMk/>
            <pc:sldMk cId="1453999557" sldId="270"/>
            <ac:spMk id="7" creationId="{AD34DCAF-8C2A-33F3-AF09-D44B233C37B1}"/>
          </ac:spMkLst>
        </pc:spChg>
        <pc:spChg chg="add del mod">
          <ac:chgData name="Kamali Brooks" userId="c4f7d4aa-f934-418c-aa11-f8bc51a77fd8" providerId="ADAL" clId="{349FEFFB-6F09-4548-B9D5-078B57D9833D}" dt="2025-07-22T23:13:50.825" v="1644" actId="478"/>
          <ac:spMkLst>
            <pc:docMk/>
            <pc:sldMk cId="1453999557" sldId="270"/>
            <ac:spMk id="8" creationId="{403B6672-15D9-1A27-2B00-4820495EBCCD}"/>
          </ac:spMkLst>
        </pc:spChg>
        <pc:spChg chg="add mod">
          <ac:chgData name="Kamali Brooks" userId="c4f7d4aa-f934-418c-aa11-f8bc51a77fd8" providerId="ADAL" clId="{349FEFFB-6F09-4548-B9D5-078B57D9833D}" dt="2025-07-22T23:13:52.014" v="1645"/>
          <ac:spMkLst>
            <pc:docMk/>
            <pc:sldMk cId="1453999557" sldId="270"/>
            <ac:spMk id="9" creationId="{3D40F3F0-3BD1-1600-D6CA-876F2E123457}"/>
          </ac:spMkLst>
        </pc:spChg>
        <pc:cxnChg chg="add mod">
          <ac:chgData name="Kamali Brooks" userId="c4f7d4aa-f934-418c-aa11-f8bc51a77fd8" providerId="ADAL" clId="{349FEFFB-6F09-4548-B9D5-078B57D9833D}" dt="2025-07-23T01:20:06.388" v="2998" actId="208"/>
          <ac:cxnSpMkLst>
            <pc:docMk/>
            <pc:sldMk cId="1453999557" sldId="270"/>
            <ac:cxnSpMk id="5" creationId="{3BB030CB-A07C-ADDE-6EAD-1D04F59EF377}"/>
          </ac:cxnSpMkLst>
        </pc:cxnChg>
      </pc:sldChg>
      <pc:sldChg chg="addSp delSp modSp new mod modClrScheme chgLayout modNotesTx">
        <pc:chgData name="Kamali Brooks" userId="c4f7d4aa-f934-418c-aa11-f8bc51a77fd8" providerId="ADAL" clId="{349FEFFB-6F09-4548-B9D5-078B57D9833D}" dt="2025-07-23T02:14:41.374" v="3462" actId="20577"/>
        <pc:sldMkLst>
          <pc:docMk/>
          <pc:sldMk cId="79151120" sldId="271"/>
        </pc:sldMkLst>
        <pc:spChg chg="del mod ord">
          <ac:chgData name="Kamali Brooks" userId="c4f7d4aa-f934-418c-aa11-f8bc51a77fd8" providerId="ADAL" clId="{349FEFFB-6F09-4548-B9D5-078B57D9833D}" dt="2025-07-22T22:19:58.973" v="736" actId="700"/>
          <ac:spMkLst>
            <pc:docMk/>
            <pc:sldMk cId="79151120" sldId="271"/>
            <ac:spMk id="2" creationId="{65DE4E00-DC89-C09A-6BD1-2A339DB30FB1}"/>
          </ac:spMkLst>
        </pc:spChg>
        <pc:spChg chg="add mod ord">
          <ac:chgData name="Kamali Brooks" userId="c4f7d4aa-f934-418c-aa11-f8bc51a77fd8" providerId="ADAL" clId="{349FEFFB-6F09-4548-B9D5-078B57D9833D}" dt="2025-07-22T23:41:20.697" v="1804" actId="404"/>
          <ac:spMkLst>
            <pc:docMk/>
            <pc:sldMk cId="79151120" sldId="271"/>
            <ac:spMk id="3" creationId="{2FEABCFC-BA6B-09FE-9C7E-1F7D259704EA}"/>
          </ac:spMkLst>
        </pc:spChg>
        <pc:spChg chg="add del mod ord">
          <ac:chgData name="Kamali Brooks" userId="c4f7d4aa-f934-418c-aa11-f8bc51a77fd8" providerId="ADAL" clId="{349FEFFB-6F09-4548-B9D5-078B57D9833D}" dt="2025-07-22T22:23:50.300" v="814" actId="26606"/>
          <ac:spMkLst>
            <pc:docMk/>
            <pc:sldMk cId="79151120" sldId="271"/>
            <ac:spMk id="4" creationId="{DA5E38A3-D9EC-C455-83E4-F480EC0435DF}"/>
          </ac:spMkLst>
        </pc:spChg>
        <pc:spChg chg="add mod">
          <ac:chgData name="Kamali Brooks" userId="c4f7d4aa-f934-418c-aa11-f8bc51a77fd8" providerId="ADAL" clId="{349FEFFB-6F09-4548-B9D5-078B57D9833D}" dt="2025-07-23T00:48:25.205" v="2413"/>
          <ac:spMkLst>
            <pc:docMk/>
            <pc:sldMk cId="79151120" sldId="271"/>
            <ac:spMk id="5" creationId="{3D5D4415-BA54-5CAC-6A16-E3524692E745}"/>
          </ac:spMkLst>
        </pc:spChg>
        <pc:graphicFrameChg chg="add mod modGraphic">
          <ac:chgData name="Kamali Brooks" userId="c4f7d4aa-f934-418c-aa11-f8bc51a77fd8" providerId="ADAL" clId="{349FEFFB-6F09-4548-B9D5-078B57D9833D}" dt="2025-07-23T02:11:09.058" v="3456" actId="20577"/>
          <ac:graphicFrameMkLst>
            <pc:docMk/>
            <pc:sldMk cId="79151120" sldId="271"/>
            <ac:graphicFrameMk id="6" creationId="{B0F0261D-083D-9F26-A999-64D1D93FABB1}"/>
          </ac:graphicFrameMkLst>
        </pc:graphicFrameChg>
      </pc:sldChg>
      <pc:sldChg chg="addSp modSp new mod modNotesTx">
        <pc:chgData name="Kamali Brooks" userId="c4f7d4aa-f934-418c-aa11-f8bc51a77fd8" providerId="ADAL" clId="{349FEFFB-6F09-4548-B9D5-078B57D9833D}" dt="2025-07-23T02:16:37.328" v="3559" actId="20577"/>
        <pc:sldMkLst>
          <pc:docMk/>
          <pc:sldMk cId="2498087816" sldId="272"/>
        </pc:sldMkLst>
        <pc:spChg chg="mod">
          <ac:chgData name="Kamali Brooks" userId="c4f7d4aa-f934-418c-aa11-f8bc51a77fd8" providerId="ADAL" clId="{349FEFFB-6F09-4548-B9D5-078B57D9833D}" dt="2025-07-23T01:12:11.794" v="2952" actId="20577"/>
          <ac:spMkLst>
            <pc:docMk/>
            <pc:sldMk cId="2498087816" sldId="272"/>
            <ac:spMk id="2" creationId="{AD43EF99-984E-221C-EAA9-37B688254C64}"/>
          </ac:spMkLst>
        </pc:spChg>
        <pc:spChg chg="mod">
          <ac:chgData name="Kamali Brooks" userId="c4f7d4aa-f934-418c-aa11-f8bc51a77fd8" providerId="ADAL" clId="{349FEFFB-6F09-4548-B9D5-078B57D9833D}" dt="2025-07-22T23:15:58.096" v="1657" actId="2711"/>
          <ac:spMkLst>
            <pc:docMk/>
            <pc:sldMk cId="2498087816" sldId="272"/>
            <ac:spMk id="3" creationId="{A8689E36-A5DD-5AC6-3F1C-CDC6E620BC1E}"/>
          </ac:spMkLst>
        </pc:spChg>
        <pc:spChg chg="add mod">
          <ac:chgData name="Kamali Brooks" userId="c4f7d4aa-f934-418c-aa11-f8bc51a77fd8" providerId="ADAL" clId="{349FEFFB-6F09-4548-B9D5-078B57D9833D}" dt="2025-07-23T00:48:29.658" v="2414"/>
          <ac:spMkLst>
            <pc:docMk/>
            <pc:sldMk cId="2498087816" sldId="272"/>
            <ac:spMk id="4" creationId="{8855B445-3FA5-8AC9-BD42-66D3AAB6DF86}"/>
          </ac:spMkLst>
        </pc:spChg>
      </pc:sldChg>
      <pc:sldChg chg="addSp delSp modSp new mod modClrScheme chgLayout modNotesTx">
        <pc:chgData name="Kamali Brooks" userId="c4f7d4aa-f934-418c-aa11-f8bc51a77fd8" providerId="ADAL" clId="{349FEFFB-6F09-4548-B9D5-078B57D9833D}" dt="2025-07-23T01:59:03.956" v="3331" actId="20577"/>
        <pc:sldMkLst>
          <pc:docMk/>
          <pc:sldMk cId="569633510" sldId="273"/>
        </pc:sldMkLst>
        <pc:spChg chg="del">
          <ac:chgData name="Kamali Brooks" userId="c4f7d4aa-f934-418c-aa11-f8bc51a77fd8" providerId="ADAL" clId="{349FEFFB-6F09-4548-B9D5-078B57D9833D}" dt="2025-07-22T22:29:25.933" v="909" actId="700"/>
          <ac:spMkLst>
            <pc:docMk/>
            <pc:sldMk cId="569633510" sldId="273"/>
            <ac:spMk id="2" creationId="{9F6A5E39-5594-9015-E5B2-0290C4D64D61}"/>
          </ac:spMkLst>
        </pc:spChg>
        <pc:spChg chg="del mod ord">
          <ac:chgData name="Kamali Brooks" userId="c4f7d4aa-f934-418c-aa11-f8bc51a77fd8" providerId="ADAL" clId="{349FEFFB-6F09-4548-B9D5-078B57D9833D}" dt="2025-07-22T22:29:25.933" v="909" actId="700"/>
          <ac:spMkLst>
            <pc:docMk/>
            <pc:sldMk cId="569633510" sldId="273"/>
            <ac:spMk id="3" creationId="{851C00A4-D216-C1F0-0456-9625D23819A5}"/>
          </ac:spMkLst>
        </pc:spChg>
        <pc:spChg chg="add del mod ord">
          <ac:chgData name="Kamali Brooks" userId="c4f7d4aa-f934-418c-aa11-f8bc51a77fd8" providerId="ADAL" clId="{349FEFFB-6F09-4548-B9D5-078B57D9833D}" dt="2025-07-22T22:29:26.874" v="910" actId="26606"/>
          <ac:spMkLst>
            <pc:docMk/>
            <pc:sldMk cId="569633510" sldId="273"/>
            <ac:spMk id="4" creationId="{34A7E2E9-956F-5641-41CF-E7B45E0B2A87}"/>
          </ac:spMkLst>
        </pc:spChg>
        <pc:spChg chg="add mod ord">
          <ac:chgData name="Kamali Brooks" userId="c4f7d4aa-f934-418c-aa11-f8bc51a77fd8" providerId="ADAL" clId="{349FEFFB-6F09-4548-B9D5-078B57D9833D}" dt="2025-07-23T01:26:43.688" v="3085" actId="20577"/>
          <ac:spMkLst>
            <pc:docMk/>
            <pc:sldMk cId="569633510" sldId="273"/>
            <ac:spMk id="5" creationId="{0CC4DC3C-574F-AF72-D5FA-C3D2E8578CFD}"/>
          </ac:spMkLst>
        </pc:spChg>
        <pc:spChg chg="add mod">
          <ac:chgData name="Kamali Brooks" userId="c4f7d4aa-f934-418c-aa11-f8bc51a77fd8" providerId="ADAL" clId="{349FEFFB-6F09-4548-B9D5-078B57D9833D}" dt="2025-07-23T01:18:40.436" v="2989" actId="1035"/>
          <ac:spMkLst>
            <pc:docMk/>
            <pc:sldMk cId="569633510" sldId="273"/>
            <ac:spMk id="6" creationId="{7FEA0F12-CCF9-CC6C-3642-6237E204C6F4}"/>
          </ac:spMkLst>
        </pc:spChg>
        <pc:spChg chg="add mod">
          <ac:chgData name="Kamali Brooks" userId="c4f7d4aa-f934-418c-aa11-f8bc51a77fd8" providerId="ADAL" clId="{349FEFFB-6F09-4548-B9D5-078B57D9833D}" dt="2025-07-22T23:13:37.931" v="1643" actId="2711"/>
          <ac:spMkLst>
            <pc:docMk/>
            <pc:sldMk cId="569633510" sldId="273"/>
            <ac:spMk id="7" creationId="{B7029412-C585-D176-DD82-97A33D3D4D70}"/>
          </ac:spMkLst>
        </pc:spChg>
        <pc:spChg chg="add del mod">
          <ac:chgData name="Kamali Brooks" userId="c4f7d4aa-f934-418c-aa11-f8bc51a77fd8" providerId="ADAL" clId="{349FEFFB-6F09-4548-B9D5-078B57D9833D}" dt="2025-07-22T22:29:34.614" v="911" actId="700"/>
          <ac:spMkLst>
            <pc:docMk/>
            <pc:sldMk cId="569633510" sldId="273"/>
            <ac:spMk id="9" creationId="{BB0853C0-366E-B9F2-BF79-BC5D1644052E}"/>
          </ac:spMkLst>
        </pc:spChg>
        <pc:spChg chg="add mod topLvl">
          <ac:chgData name="Kamali Brooks" userId="c4f7d4aa-f934-418c-aa11-f8bc51a77fd8" providerId="ADAL" clId="{349FEFFB-6F09-4548-B9D5-078B57D9833D}" dt="2025-07-23T01:23:34.856" v="3044" actId="338"/>
          <ac:spMkLst>
            <pc:docMk/>
            <pc:sldMk cId="569633510" sldId="273"/>
            <ac:spMk id="10" creationId="{AC1D2772-0AC3-23D9-F6BE-4F82E0BBEDC8}"/>
          </ac:spMkLst>
        </pc:spChg>
        <pc:spChg chg="add del mod ord">
          <ac:chgData name="Kamali Brooks" userId="c4f7d4aa-f934-418c-aa11-f8bc51a77fd8" providerId="ADAL" clId="{349FEFFB-6F09-4548-B9D5-078B57D9833D}" dt="2025-07-22T22:29:34.614" v="911" actId="700"/>
          <ac:spMkLst>
            <pc:docMk/>
            <pc:sldMk cId="569633510" sldId="273"/>
            <ac:spMk id="11" creationId="{9C12DB8A-0C92-DEEF-CBA2-25B3345B3293}"/>
          </ac:spMkLst>
        </pc:spChg>
        <pc:spChg chg="add mod ord topLvl">
          <ac:chgData name="Kamali Brooks" userId="c4f7d4aa-f934-418c-aa11-f8bc51a77fd8" providerId="ADAL" clId="{349FEFFB-6F09-4548-B9D5-078B57D9833D}" dt="2025-07-23T01:23:34.856" v="3044" actId="338"/>
          <ac:spMkLst>
            <pc:docMk/>
            <pc:sldMk cId="569633510" sldId="273"/>
            <ac:spMk id="13" creationId="{8A249EF2-17AA-5E3A-BCFA-7C2C2C6CEFB5}"/>
          </ac:spMkLst>
        </pc:spChg>
        <pc:grpChg chg="add del mod">
          <ac:chgData name="Kamali Brooks" userId="c4f7d4aa-f934-418c-aa11-f8bc51a77fd8" providerId="ADAL" clId="{349FEFFB-6F09-4548-B9D5-078B57D9833D}" dt="2025-07-23T01:22:37.347" v="3040" actId="165"/>
          <ac:grpSpMkLst>
            <pc:docMk/>
            <pc:sldMk cId="569633510" sldId="273"/>
            <ac:grpSpMk id="14" creationId="{C8A8E833-FAAA-F2B0-F185-A4008A382261}"/>
          </ac:grpSpMkLst>
        </pc:grpChg>
        <pc:grpChg chg="add mod">
          <ac:chgData name="Kamali Brooks" userId="c4f7d4aa-f934-418c-aa11-f8bc51a77fd8" providerId="ADAL" clId="{349FEFFB-6F09-4548-B9D5-078B57D9833D}" dt="2025-07-23T01:24:35.335" v="3063" actId="164"/>
          <ac:grpSpMkLst>
            <pc:docMk/>
            <pc:sldMk cId="569633510" sldId="273"/>
            <ac:grpSpMk id="15" creationId="{3AEB029B-FC4C-EBFF-02CF-F0E849F2E407}"/>
          </ac:grpSpMkLst>
        </pc:grpChg>
        <pc:grpChg chg="add mod">
          <ac:chgData name="Kamali Brooks" userId="c4f7d4aa-f934-418c-aa11-f8bc51a77fd8" providerId="ADAL" clId="{349FEFFB-6F09-4548-B9D5-078B57D9833D}" dt="2025-07-23T01:24:35.335" v="3063" actId="164"/>
          <ac:grpSpMkLst>
            <pc:docMk/>
            <pc:sldMk cId="569633510" sldId="273"/>
            <ac:grpSpMk id="18" creationId="{D076C17A-D331-26C7-D95A-8D5A76EA5F25}"/>
          </ac:grpSpMkLst>
        </pc:grpChg>
        <pc:picChg chg="add mod">
          <ac:chgData name="Kamali Brooks" userId="c4f7d4aa-f934-418c-aa11-f8bc51a77fd8" providerId="ADAL" clId="{349FEFFB-6F09-4548-B9D5-078B57D9833D}" dt="2025-07-23T01:24:35.335" v="3063" actId="164"/>
          <ac:picMkLst>
            <pc:docMk/>
            <pc:sldMk cId="569633510" sldId="273"/>
            <ac:picMk id="17" creationId="{F1D4E7BA-4E18-9320-4280-7842D87B0092}"/>
          </ac:picMkLst>
        </pc:picChg>
        <pc:cxnChg chg="add del mod">
          <ac:chgData name="Kamali Brooks" userId="c4f7d4aa-f934-418c-aa11-f8bc51a77fd8" providerId="ADAL" clId="{349FEFFB-6F09-4548-B9D5-078B57D9833D}" dt="2025-07-23T01:20:48.871" v="3029" actId="478"/>
          <ac:cxnSpMkLst>
            <pc:docMk/>
            <pc:sldMk cId="569633510" sldId="273"/>
            <ac:cxnSpMk id="12" creationId="{B3B22C50-133D-78F3-B1E1-8C28CD11BC81}"/>
          </ac:cxnSpMkLst>
        </pc:cxnChg>
      </pc:sldChg>
      <pc:sldChg chg="addSp delSp modSp new mod modClrScheme chgLayout modNotesTx">
        <pc:chgData name="Kamali Brooks" userId="c4f7d4aa-f934-418c-aa11-f8bc51a77fd8" providerId="ADAL" clId="{349FEFFB-6F09-4548-B9D5-078B57D9833D}" dt="2025-07-22T23:13:59.246" v="1647"/>
        <pc:sldMkLst>
          <pc:docMk/>
          <pc:sldMk cId="1903417622" sldId="274"/>
        </pc:sldMkLst>
        <pc:spChg chg="del">
          <ac:chgData name="Kamali Brooks" userId="c4f7d4aa-f934-418c-aa11-f8bc51a77fd8" providerId="ADAL" clId="{349FEFFB-6F09-4548-B9D5-078B57D9833D}" dt="2025-07-22T22:41:49.395" v="1157" actId="700"/>
          <ac:spMkLst>
            <pc:docMk/>
            <pc:sldMk cId="1903417622" sldId="274"/>
            <ac:spMk id="2" creationId="{7C9D035C-5ADE-3258-FC0E-92E1C4AC7519}"/>
          </ac:spMkLst>
        </pc:spChg>
        <pc:spChg chg="del mod ord">
          <ac:chgData name="Kamali Brooks" userId="c4f7d4aa-f934-418c-aa11-f8bc51a77fd8" providerId="ADAL" clId="{349FEFFB-6F09-4548-B9D5-078B57D9833D}" dt="2025-07-22T22:41:49.395" v="1157" actId="700"/>
          <ac:spMkLst>
            <pc:docMk/>
            <pc:sldMk cId="1903417622" sldId="274"/>
            <ac:spMk id="3" creationId="{B907561D-7112-55F4-F84B-2CB19B66797A}"/>
          </ac:spMkLst>
        </pc:spChg>
        <pc:spChg chg="add del mod ord">
          <ac:chgData name="Kamali Brooks" userId="c4f7d4aa-f934-418c-aa11-f8bc51a77fd8" providerId="ADAL" clId="{349FEFFB-6F09-4548-B9D5-078B57D9833D}" dt="2025-07-22T23:10:29.612" v="1608" actId="1035"/>
          <ac:spMkLst>
            <pc:docMk/>
            <pc:sldMk cId="1903417622" sldId="274"/>
            <ac:spMk id="4" creationId="{D5E1973C-E9EA-70F1-27EC-286FC896F8D9}"/>
          </ac:spMkLst>
        </pc:spChg>
        <pc:spChg chg="add del mod">
          <ac:chgData name="Kamali Brooks" userId="c4f7d4aa-f934-418c-aa11-f8bc51a77fd8" providerId="ADAL" clId="{349FEFFB-6F09-4548-B9D5-078B57D9833D}" dt="2025-07-22T23:13:57.984" v="1646" actId="478"/>
          <ac:spMkLst>
            <pc:docMk/>
            <pc:sldMk cId="1903417622" sldId="274"/>
            <ac:spMk id="5" creationId="{CB54B60C-2FB7-04F6-036E-DE69264AE74A}"/>
          </ac:spMkLst>
        </pc:spChg>
        <pc:spChg chg="add mod">
          <ac:chgData name="Kamali Brooks" userId="c4f7d4aa-f934-418c-aa11-f8bc51a77fd8" providerId="ADAL" clId="{349FEFFB-6F09-4548-B9D5-078B57D9833D}" dt="2025-07-22T23:13:59.246" v="1647"/>
          <ac:spMkLst>
            <pc:docMk/>
            <pc:sldMk cId="1903417622" sldId="274"/>
            <ac:spMk id="6" creationId="{C93F0671-BBC6-CBED-87CB-28FBA30AA904}"/>
          </ac:spMkLst>
        </pc:spChg>
        <pc:spChg chg="add del mod">
          <ac:chgData name="Kamali Brooks" userId="c4f7d4aa-f934-418c-aa11-f8bc51a77fd8" providerId="ADAL" clId="{349FEFFB-6F09-4548-B9D5-078B57D9833D}" dt="2025-07-22T22:41:53.453" v="1159" actId="26606"/>
          <ac:spMkLst>
            <pc:docMk/>
            <pc:sldMk cId="1903417622" sldId="274"/>
            <ac:spMk id="9" creationId="{2F6619EB-7C95-52C4-7ED7-B79D78263731}"/>
          </ac:spMkLst>
        </pc:spChg>
        <pc:spChg chg="add del mod">
          <ac:chgData name="Kamali Brooks" userId="c4f7d4aa-f934-418c-aa11-f8bc51a77fd8" providerId="ADAL" clId="{349FEFFB-6F09-4548-B9D5-078B57D9833D}" dt="2025-07-22T22:41:53.453" v="1159" actId="26606"/>
          <ac:spMkLst>
            <pc:docMk/>
            <pc:sldMk cId="1903417622" sldId="274"/>
            <ac:spMk id="11" creationId="{550A99FA-8E18-4252-12C5-7E8ECEFA144E}"/>
          </ac:spMkLst>
        </pc:spChg>
      </pc:sldChg>
      <pc:sldChg chg="addSp delSp modSp add mod modClrScheme chgLayout modNotesTx">
        <pc:chgData name="Kamali Brooks" userId="c4f7d4aa-f934-418c-aa11-f8bc51a77fd8" providerId="ADAL" clId="{349FEFFB-6F09-4548-B9D5-078B57D9833D}" dt="2025-07-23T15:28:34.788" v="3583" actId="20577"/>
        <pc:sldMkLst>
          <pc:docMk/>
          <pc:sldMk cId="1177456563" sldId="275"/>
        </pc:sldMkLst>
        <pc:spChg chg="add del mod ord">
          <ac:chgData name="Kamali Brooks" userId="c4f7d4aa-f934-418c-aa11-f8bc51a77fd8" providerId="ADAL" clId="{349FEFFB-6F09-4548-B9D5-078B57D9833D}" dt="2025-07-23T00:05:11.235" v="1984" actId="478"/>
          <ac:spMkLst>
            <pc:docMk/>
            <pc:sldMk cId="1177456563" sldId="275"/>
            <ac:spMk id="2" creationId="{7F7DEACB-1EC0-00DC-E806-5BCCB234314D}"/>
          </ac:spMkLst>
        </pc:spChg>
        <pc:spChg chg="mod ord">
          <ac:chgData name="Kamali Brooks" userId="c4f7d4aa-f934-418c-aa11-f8bc51a77fd8" providerId="ADAL" clId="{349FEFFB-6F09-4548-B9D5-078B57D9833D}" dt="2025-07-23T15:28:34.788" v="3583" actId="20577"/>
          <ac:spMkLst>
            <pc:docMk/>
            <pc:sldMk cId="1177456563" sldId="275"/>
            <ac:spMk id="3" creationId="{128711A7-7041-372A-D5EF-4EBA24DB760B}"/>
          </ac:spMkLst>
        </pc:spChg>
        <pc:graphicFrameChg chg="del mod ord">
          <ac:chgData name="Kamali Brooks" userId="c4f7d4aa-f934-418c-aa11-f8bc51a77fd8" providerId="ADAL" clId="{349FEFFB-6F09-4548-B9D5-078B57D9833D}" dt="2025-07-23T00:00:22.333" v="1945" actId="478"/>
          <ac:graphicFrameMkLst>
            <pc:docMk/>
            <pc:sldMk cId="1177456563" sldId="275"/>
            <ac:graphicFrameMk id="9" creationId="{0A123674-41CA-DC3A-678F-61628FF831C4}"/>
          </ac:graphicFrameMkLst>
        </pc:graphicFrameChg>
        <pc:picChg chg="add del mod modCrop">
          <ac:chgData name="Kamali Brooks" userId="c4f7d4aa-f934-418c-aa11-f8bc51a77fd8" providerId="ADAL" clId="{349FEFFB-6F09-4548-B9D5-078B57D9833D}" dt="2025-07-23T00:25:58.467" v="2073" actId="478"/>
          <ac:picMkLst>
            <pc:docMk/>
            <pc:sldMk cId="1177456563" sldId="275"/>
            <ac:picMk id="5" creationId="{2FA027D4-CEDC-9CB3-B28F-C9ACD5A18150}"/>
          </ac:picMkLst>
        </pc:picChg>
        <pc:picChg chg="add mod modCrop">
          <ac:chgData name="Kamali Brooks" userId="c4f7d4aa-f934-418c-aa11-f8bc51a77fd8" providerId="ADAL" clId="{349FEFFB-6F09-4548-B9D5-078B57D9833D}" dt="2025-07-23T00:40:30.216" v="2364" actId="1035"/>
          <ac:picMkLst>
            <pc:docMk/>
            <pc:sldMk cId="1177456563" sldId="275"/>
            <ac:picMk id="7" creationId="{C02ACFB9-0A78-44B5-C9A9-B9B3EB214B5C}"/>
          </ac:picMkLst>
        </pc:picChg>
        <pc:picChg chg="add mod modCrop">
          <ac:chgData name="Kamali Brooks" userId="c4f7d4aa-f934-418c-aa11-f8bc51a77fd8" providerId="ADAL" clId="{349FEFFB-6F09-4548-B9D5-078B57D9833D}" dt="2025-07-23T00:40:20.469" v="2357" actId="1036"/>
          <ac:picMkLst>
            <pc:docMk/>
            <pc:sldMk cId="1177456563" sldId="275"/>
            <ac:picMk id="10" creationId="{EF2AB9B1-22B9-9AD3-FCF0-EBB27BD07062}"/>
          </ac:picMkLst>
        </pc:picChg>
        <pc:picChg chg="add mod modCrop">
          <ac:chgData name="Kamali Brooks" userId="c4f7d4aa-f934-418c-aa11-f8bc51a77fd8" providerId="ADAL" clId="{349FEFFB-6F09-4548-B9D5-078B57D9833D}" dt="2025-07-23T00:40:14.943" v="2353" actId="1036"/>
          <ac:picMkLst>
            <pc:docMk/>
            <pc:sldMk cId="1177456563" sldId="275"/>
            <ac:picMk id="12" creationId="{4984C91F-9CAC-0E4F-06C9-483DA6CA98F8}"/>
          </ac:picMkLst>
        </pc:picChg>
        <pc:picChg chg="add mod modCrop">
          <ac:chgData name="Kamali Brooks" userId="c4f7d4aa-f934-418c-aa11-f8bc51a77fd8" providerId="ADAL" clId="{349FEFFB-6F09-4548-B9D5-078B57D9833D}" dt="2025-07-23T00:40:14.943" v="2353" actId="1036"/>
          <ac:picMkLst>
            <pc:docMk/>
            <pc:sldMk cId="1177456563" sldId="275"/>
            <ac:picMk id="14" creationId="{84C4FB60-644B-6D6E-3379-8960AA73F713}"/>
          </ac:picMkLst>
        </pc:picChg>
        <pc:picChg chg="add mod modCrop">
          <ac:chgData name="Kamali Brooks" userId="c4f7d4aa-f934-418c-aa11-f8bc51a77fd8" providerId="ADAL" clId="{349FEFFB-6F09-4548-B9D5-078B57D9833D}" dt="2025-07-23T00:40:14.943" v="2353" actId="1036"/>
          <ac:picMkLst>
            <pc:docMk/>
            <pc:sldMk cId="1177456563" sldId="275"/>
            <ac:picMk id="16" creationId="{681CEE39-CC13-B11C-7B05-E1E011181903}"/>
          </ac:picMkLst>
        </pc:picChg>
        <pc:picChg chg="add mod modCrop">
          <ac:chgData name="Kamali Brooks" userId="c4f7d4aa-f934-418c-aa11-f8bc51a77fd8" providerId="ADAL" clId="{349FEFFB-6F09-4548-B9D5-078B57D9833D}" dt="2025-07-23T00:40:14.943" v="2353" actId="1036"/>
          <ac:picMkLst>
            <pc:docMk/>
            <pc:sldMk cId="1177456563" sldId="275"/>
            <ac:picMk id="18" creationId="{6C8D70CB-BC51-78C5-0B90-2E58640FC75C}"/>
          </ac:picMkLst>
        </pc:picChg>
        <pc:picChg chg="add mod modCrop">
          <ac:chgData name="Kamali Brooks" userId="c4f7d4aa-f934-418c-aa11-f8bc51a77fd8" providerId="ADAL" clId="{349FEFFB-6F09-4548-B9D5-078B57D9833D}" dt="2025-07-23T00:41:18.112" v="2371" actId="1037"/>
          <ac:picMkLst>
            <pc:docMk/>
            <pc:sldMk cId="1177456563" sldId="275"/>
            <ac:picMk id="20" creationId="{09738AD5-5CBD-48BD-615F-0069C759396A}"/>
          </ac:picMkLst>
        </pc:picChg>
        <pc:picChg chg="add mod modCrop">
          <ac:chgData name="Kamali Brooks" userId="c4f7d4aa-f934-418c-aa11-f8bc51a77fd8" providerId="ADAL" clId="{349FEFFB-6F09-4548-B9D5-078B57D9833D}" dt="2025-07-23T00:40:49.736" v="2367" actId="1035"/>
          <ac:picMkLst>
            <pc:docMk/>
            <pc:sldMk cId="1177456563" sldId="275"/>
            <ac:picMk id="22" creationId="{48735267-D0E3-86B8-D040-E7A8D5799696}"/>
          </ac:picMkLst>
        </pc:picChg>
      </pc:sldChg>
      <pc:sldChg chg="add del">
        <pc:chgData name="Kamali Brooks" userId="c4f7d4aa-f934-418c-aa11-f8bc51a77fd8" providerId="ADAL" clId="{349FEFFB-6F09-4548-B9D5-078B57D9833D}" dt="2025-07-23T00:38:53.019" v="2335" actId="47"/>
        <pc:sldMkLst>
          <pc:docMk/>
          <pc:sldMk cId="1459736769" sldId="276"/>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image" Target="../media/image6.jpg"/><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14.svg"/></Relationships>
</file>

<file path=ppt/diagrams/_rels/data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image" Target="../media/image6.jpg"/><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2E57CA-2BBD-4B8E-A776-063305523B42}"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ko-KR"/>
        </a:p>
      </dgm:t>
    </dgm:pt>
    <dgm:pt modelId="{AAAED606-D20D-4460-A9E6-4C4550487FF6}">
      <dgm:prSet/>
      <dgm:spPr/>
      <dgm:t>
        <a:bodyPr/>
        <a:lstStyle/>
        <a:p>
          <a:pPr algn="ctr" rtl="0">
            <a:lnSpc>
              <a:spcPct val="100000"/>
            </a:lnSpc>
          </a:pPr>
          <a:r>
            <a:rPr lang="ko-KR" b="0" i="0" u="none" baseline="0">
              <a:solidFill>
                <a:srgbClr val="293374"/>
              </a:solidFill>
            </a:rPr>
            <a:t>'꿈에 투자합니다(Investing in Dreams)' 태그라인이 포함된 공식 ‘S’ 로고</a:t>
          </a:r>
        </a:p>
      </dgm:t>
    </dgm:pt>
    <dgm:pt modelId="{8C7B5232-3771-48A4-9D72-D4DC2C13543D}" type="parTrans" cxnId="{719386B3-95F3-4930-A4E3-C103D2DA3C41}">
      <dgm:prSet/>
      <dgm:spPr/>
      <dgm:t>
        <a:bodyPr/>
        <a:lstStyle/>
        <a:p>
          <a:endParaRPr lang="ko-KR"/>
        </a:p>
      </dgm:t>
    </dgm:pt>
    <dgm:pt modelId="{15AC24F3-9657-47C7-A988-2037E23FFCB3}" type="sibTrans" cxnId="{719386B3-95F3-4930-A4E3-C103D2DA3C41}">
      <dgm:prSet/>
      <dgm:spPr/>
      <dgm:t>
        <a:bodyPr/>
        <a:lstStyle/>
        <a:p>
          <a:endParaRPr lang="ko-KR"/>
        </a:p>
      </dgm:t>
    </dgm:pt>
    <dgm:pt modelId="{70AA6ABA-6369-4CF7-B92A-86340FA87084}">
      <dgm:prSet/>
      <dgm:spPr/>
      <dgm:t>
        <a:bodyPr/>
        <a:lstStyle/>
        <a:p>
          <a:pPr algn="ctr" rtl="0">
            <a:lnSpc>
              <a:spcPct val="100000"/>
            </a:lnSpc>
          </a:pPr>
          <a:r>
            <a:rPr lang="ko-KR" b="0" i="0" u="none" baseline="0">
              <a:solidFill>
                <a:srgbClr val="293374"/>
              </a:solidFill>
            </a:rPr>
            <a:t>드림 프로그램 및 사명에 초점을 둔 메시지</a:t>
          </a:r>
        </a:p>
      </dgm:t>
    </dgm:pt>
    <dgm:pt modelId="{5362E416-7DCB-4A80-9A39-5890F7DBF79A}" type="parTrans" cxnId="{8E5E9EA6-0C8F-4E74-A62B-D496C576E5CE}">
      <dgm:prSet/>
      <dgm:spPr/>
      <dgm:t>
        <a:bodyPr/>
        <a:lstStyle/>
        <a:p>
          <a:endParaRPr lang="ko-KR"/>
        </a:p>
      </dgm:t>
    </dgm:pt>
    <dgm:pt modelId="{A1A97B25-EF21-4C67-B269-E59855EC190F}" type="sibTrans" cxnId="{8E5E9EA6-0C8F-4E74-A62B-D496C576E5CE}">
      <dgm:prSet/>
      <dgm:spPr/>
      <dgm:t>
        <a:bodyPr/>
        <a:lstStyle/>
        <a:p>
          <a:endParaRPr lang="ko-KR"/>
        </a:p>
      </dgm:t>
    </dgm:pt>
    <dgm:pt modelId="{EA7E748E-3EB5-4583-964C-AE299788B144}">
      <dgm:prSet/>
      <dgm:spPr/>
      <dgm:t>
        <a:bodyPr/>
        <a:lstStyle/>
        <a:p>
          <a:pPr algn="ctr" rtl="0">
            <a:lnSpc>
              <a:spcPct val="100000"/>
            </a:lnSpc>
          </a:pPr>
          <a:r>
            <a:rPr lang="ko-KR" b="0" i="0" u="none" baseline="0">
              <a:solidFill>
                <a:srgbClr val="293374"/>
              </a:solidFill>
            </a:rPr>
            <a:t>편집 가능한 템플릿 </a:t>
          </a:r>
        </a:p>
      </dgm:t>
    </dgm:pt>
    <dgm:pt modelId="{DBB250AB-9651-4A62-B0F6-72012D8363D4}" type="parTrans" cxnId="{5B50BFC1-A14F-41EF-A096-F3D775A5FC10}">
      <dgm:prSet/>
      <dgm:spPr/>
      <dgm:t>
        <a:bodyPr/>
        <a:lstStyle/>
        <a:p>
          <a:endParaRPr lang="ko-KR"/>
        </a:p>
      </dgm:t>
    </dgm:pt>
    <dgm:pt modelId="{61053A4F-02D9-494E-8C19-FF5E96AE80CC}" type="sibTrans" cxnId="{5B50BFC1-A14F-41EF-A096-F3D775A5FC10}">
      <dgm:prSet/>
      <dgm:spPr/>
      <dgm:t>
        <a:bodyPr/>
        <a:lstStyle/>
        <a:p>
          <a:endParaRPr lang="ko-KR"/>
        </a:p>
      </dgm:t>
    </dgm:pt>
    <dgm:pt modelId="{79956DD3-F3D7-4443-B68C-60651FB1E01C}">
      <dgm:prSet/>
      <dgm:spPr/>
      <dgm:t>
        <a:bodyPr/>
        <a:lstStyle/>
        <a:p>
          <a:pPr algn="ctr" rtl="0">
            <a:lnSpc>
              <a:spcPct val="100000"/>
            </a:lnSpc>
          </a:pPr>
          <a:r>
            <a:rPr lang="ko-KR" b="0" i="0" u="none" baseline="0">
              <a:solidFill>
                <a:srgbClr val="293374"/>
              </a:solidFill>
            </a:rPr>
            <a:t>브랜드 글꼴과 색상 팔레트</a:t>
          </a:r>
        </a:p>
      </dgm:t>
    </dgm:pt>
    <dgm:pt modelId="{45BCEAC9-07A7-4C3D-949C-D2BBC410CD01}" type="parTrans" cxnId="{F0DC6217-0B34-4F39-8152-AA2CE237C10C}">
      <dgm:prSet/>
      <dgm:spPr/>
      <dgm:t>
        <a:bodyPr/>
        <a:lstStyle/>
        <a:p>
          <a:endParaRPr lang="ko-KR"/>
        </a:p>
      </dgm:t>
    </dgm:pt>
    <dgm:pt modelId="{35B57492-63B5-42B6-8595-225C09C68C5E}" type="sibTrans" cxnId="{F0DC6217-0B34-4F39-8152-AA2CE237C10C}">
      <dgm:prSet/>
      <dgm:spPr/>
      <dgm:t>
        <a:bodyPr/>
        <a:lstStyle/>
        <a:p>
          <a:endParaRPr lang="ko-KR"/>
        </a:p>
      </dgm:t>
    </dgm:pt>
    <dgm:pt modelId="{68FFA28E-7FAC-4A6B-961F-DFA9E5722D6C}">
      <dgm:prSet/>
      <dgm:spPr/>
      <dgm:t>
        <a:bodyPr/>
        <a:lstStyle/>
        <a:p>
          <a:pPr algn="ctr" rtl="0">
            <a:lnSpc>
              <a:spcPct val="100000"/>
            </a:lnSpc>
          </a:pPr>
          <a:r>
            <a:rPr lang="ko-KR" b="0" i="0" u="none" baseline="0">
              <a:solidFill>
                <a:srgbClr val="293374"/>
              </a:solidFill>
            </a:rPr>
            <a:t>편집 스타일 가이드와 메시지 툴킷</a:t>
          </a:r>
        </a:p>
      </dgm:t>
    </dgm:pt>
    <dgm:pt modelId="{03601180-A027-4D57-BBF4-2403D5102065}" type="parTrans" cxnId="{7034C057-509D-4307-9D46-1ABC088CCD5D}">
      <dgm:prSet/>
      <dgm:spPr/>
      <dgm:t>
        <a:bodyPr/>
        <a:lstStyle/>
        <a:p>
          <a:endParaRPr lang="ko-KR"/>
        </a:p>
      </dgm:t>
    </dgm:pt>
    <dgm:pt modelId="{F1B86097-B5FB-4457-8FED-3525AA5657B7}" type="sibTrans" cxnId="{7034C057-509D-4307-9D46-1ABC088CCD5D}">
      <dgm:prSet/>
      <dgm:spPr/>
      <dgm:t>
        <a:bodyPr/>
        <a:lstStyle/>
        <a:p>
          <a:endParaRPr lang="ko-KR"/>
        </a:p>
      </dgm:t>
    </dgm:pt>
    <dgm:pt modelId="{CA6A8E5E-2426-4EE9-8CA9-AEFAFF50EEAE}" type="pres">
      <dgm:prSet presAssocID="{4D2E57CA-2BBD-4B8E-A776-063305523B42}" presName="root" presStyleCnt="0">
        <dgm:presLayoutVars>
          <dgm:dir/>
          <dgm:resizeHandles val="exact"/>
        </dgm:presLayoutVars>
      </dgm:prSet>
      <dgm:spPr/>
    </dgm:pt>
    <dgm:pt modelId="{1ED146A5-EC4A-47E0-BFD3-7BB504C98B79}" type="pres">
      <dgm:prSet presAssocID="{AAAED606-D20D-4460-A9E6-4C4550487FF6}" presName="compNode" presStyleCnt="0"/>
      <dgm:spPr/>
    </dgm:pt>
    <dgm:pt modelId="{1D52B107-4061-4F59-90E3-CA9ECB4734A7}" type="pres">
      <dgm:prSet presAssocID="{AAAED606-D20D-4460-A9E6-4C4550487FF6}" presName="iconRect" presStyleLbl="node1" presStyleIdx="0" presStyleCnt="5" custLinFactNeighborY="-3686"/>
      <dgm:spPr>
        <a:prstGeom prst="flowChartConnector">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dgm:spPr>
    </dgm:pt>
    <dgm:pt modelId="{D752AFBC-611F-48B2-9158-6C90762F4593}" type="pres">
      <dgm:prSet presAssocID="{AAAED606-D20D-4460-A9E6-4C4550487FF6}" presName="spaceRect" presStyleCnt="0"/>
      <dgm:spPr/>
    </dgm:pt>
    <dgm:pt modelId="{FEBFD127-54EC-4B1A-A558-367AF17FB7EC}" type="pres">
      <dgm:prSet presAssocID="{AAAED606-D20D-4460-A9E6-4C4550487FF6}" presName="textRect" presStyleLbl="revTx" presStyleIdx="0" presStyleCnt="5">
        <dgm:presLayoutVars>
          <dgm:chMax val="1"/>
          <dgm:chPref val="1"/>
        </dgm:presLayoutVars>
      </dgm:prSet>
      <dgm:spPr/>
    </dgm:pt>
    <dgm:pt modelId="{9BCF638D-794F-4F47-8617-D444C1BC6E1F}" type="pres">
      <dgm:prSet presAssocID="{15AC24F3-9657-47C7-A988-2037E23FFCB3}" presName="sibTrans" presStyleCnt="0"/>
      <dgm:spPr/>
    </dgm:pt>
    <dgm:pt modelId="{02C7F7C3-7ABE-4156-8F61-22F49156A1BD}" type="pres">
      <dgm:prSet presAssocID="{70AA6ABA-6369-4CF7-B92A-86340FA87084}" presName="compNode" presStyleCnt="0"/>
      <dgm:spPr/>
    </dgm:pt>
    <dgm:pt modelId="{0A65535B-F25A-465A-9A43-B073070CCD71}" type="pres">
      <dgm:prSet presAssocID="{70AA6ABA-6369-4CF7-B92A-86340FA87084}" presName="iconRect" presStyleLbl="node1" presStyleIdx="1" presStyleCnt="5"/>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홍보"/>
        </a:ext>
      </dgm:extLst>
    </dgm:pt>
    <dgm:pt modelId="{E097B1A4-247E-409D-8E2B-0CEAC5317A98}" type="pres">
      <dgm:prSet presAssocID="{70AA6ABA-6369-4CF7-B92A-86340FA87084}" presName="spaceRect" presStyleCnt="0"/>
      <dgm:spPr/>
    </dgm:pt>
    <dgm:pt modelId="{B43FD0E5-E75F-4217-9753-CBAA40604384}" type="pres">
      <dgm:prSet presAssocID="{70AA6ABA-6369-4CF7-B92A-86340FA87084}" presName="textRect" presStyleLbl="revTx" presStyleIdx="1" presStyleCnt="5">
        <dgm:presLayoutVars>
          <dgm:chMax val="1"/>
          <dgm:chPref val="1"/>
        </dgm:presLayoutVars>
      </dgm:prSet>
      <dgm:spPr/>
    </dgm:pt>
    <dgm:pt modelId="{392A7D06-BBDC-4DAB-9DDC-B8BDE4C881B0}" type="pres">
      <dgm:prSet presAssocID="{A1A97B25-EF21-4C67-B269-E59855EC190F}" presName="sibTrans" presStyleCnt="0"/>
      <dgm:spPr/>
    </dgm:pt>
    <dgm:pt modelId="{EA016093-57FB-4507-A5E4-9FBAB3832AE3}" type="pres">
      <dgm:prSet presAssocID="{EA7E748E-3EB5-4583-964C-AE299788B144}" presName="compNode" presStyleCnt="0"/>
      <dgm:spPr/>
    </dgm:pt>
    <dgm:pt modelId="{188086BC-E57D-44F6-B403-9313375F02AC}" type="pres">
      <dgm:prSet presAssocID="{EA7E748E-3EB5-4583-964C-AE299788B144}" presName="iconRect" presStyleLbl="node1" presStyleIdx="2" presStyleCnt="5"/>
      <dgm:spPr>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a:ln>
          <a:noFill/>
        </a:ln>
      </dgm:spPr>
      <dgm:extLst>
        <a:ext uri="{E40237B7-FDA0-4F09-8148-C483321AD2D9}">
          <dgm14:cNvPr xmlns:dgm14="http://schemas.microsoft.com/office/drawing/2010/diagram" id="0" name="" descr="단색 채우기가 적용된 UI UX"/>
        </a:ext>
      </dgm:extLst>
    </dgm:pt>
    <dgm:pt modelId="{9EBA315B-9867-4ADA-99C3-D19324E0A463}" type="pres">
      <dgm:prSet presAssocID="{EA7E748E-3EB5-4583-964C-AE299788B144}" presName="spaceRect" presStyleCnt="0"/>
      <dgm:spPr/>
    </dgm:pt>
    <dgm:pt modelId="{3F6DE099-80A2-4644-AE11-D2ADB12BF11F}" type="pres">
      <dgm:prSet presAssocID="{EA7E748E-3EB5-4583-964C-AE299788B144}" presName="textRect" presStyleLbl="revTx" presStyleIdx="2" presStyleCnt="5">
        <dgm:presLayoutVars>
          <dgm:chMax val="1"/>
          <dgm:chPref val="1"/>
        </dgm:presLayoutVars>
      </dgm:prSet>
      <dgm:spPr/>
    </dgm:pt>
    <dgm:pt modelId="{3B06EF23-ED97-417B-8BE5-6A0A56C21F48}" type="pres">
      <dgm:prSet presAssocID="{61053A4F-02D9-494E-8C19-FF5E96AE80CC}" presName="sibTrans" presStyleCnt="0"/>
      <dgm:spPr/>
    </dgm:pt>
    <dgm:pt modelId="{FEA60F3F-EC2E-40C6-BAED-6E31F5F94938}" type="pres">
      <dgm:prSet presAssocID="{79956DD3-F3D7-4443-B68C-60651FB1E01C}" presName="compNode" presStyleCnt="0"/>
      <dgm:spPr/>
    </dgm:pt>
    <dgm:pt modelId="{02E01A9F-04AE-4178-BA33-DA9A7B863288}" type="pres">
      <dgm:prSet presAssocID="{79956DD3-F3D7-4443-B68C-60651FB1E01C}" presName="iconRect" presStyleLbl="node1" presStyleIdx="3" presStyleCnt="5"/>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팔레트"/>
        </a:ext>
      </dgm:extLst>
    </dgm:pt>
    <dgm:pt modelId="{17857101-B3B5-44E9-B752-7857CE3D0673}" type="pres">
      <dgm:prSet presAssocID="{79956DD3-F3D7-4443-B68C-60651FB1E01C}" presName="spaceRect" presStyleCnt="0"/>
      <dgm:spPr/>
    </dgm:pt>
    <dgm:pt modelId="{653ED2FF-2D01-47F0-9B47-FCF2851B009B}" type="pres">
      <dgm:prSet presAssocID="{79956DD3-F3D7-4443-B68C-60651FB1E01C}" presName="textRect" presStyleLbl="revTx" presStyleIdx="3" presStyleCnt="5">
        <dgm:presLayoutVars>
          <dgm:chMax val="1"/>
          <dgm:chPref val="1"/>
        </dgm:presLayoutVars>
      </dgm:prSet>
      <dgm:spPr/>
    </dgm:pt>
    <dgm:pt modelId="{6077847F-0019-4800-AD0E-A150EB652397}" type="pres">
      <dgm:prSet presAssocID="{35B57492-63B5-42B6-8595-225C09C68C5E}" presName="sibTrans" presStyleCnt="0"/>
      <dgm:spPr/>
    </dgm:pt>
    <dgm:pt modelId="{7A160301-1F58-4272-9E71-25A814A7C40B}" type="pres">
      <dgm:prSet presAssocID="{68FFA28E-7FAC-4A6B-961F-DFA9E5722D6C}" presName="compNode" presStyleCnt="0"/>
      <dgm:spPr/>
    </dgm:pt>
    <dgm:pt modelId="{C2DE3AB9-71B1-454B-AB2F-38AB9BA24AD1}" type="pres">
      <dgm:prSet presAssocID="{68FFA28E-7FAC-4A6B-961F-DFA9E5722D6C}" presName="iconRect" presStyleLbl="node1" presStyleIdx="4" presStyleCnt="5"/>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채팅"/>
        </a:ext>
      </dgm:extLst>
    </dgm:pt>
    <dgm:pt modelId="{A9457536-5261-423D-A955-11F44F4A5C0D}" type="pres">
      <dgm:prSet presAssocID="{68FFA28E-7FAC-4A6B-961F-DFA9E5722D6C}" presName="spaceRect" presStyleCnt="0"/>
      <dgm:spPr/>
    </dgm:pt>
    <dgm:pt modelId="{1B57EF25-8814-4745-BC5B-08098CB767BE}" type="pres">
      <dgm:prSet presAssocID="{68FFA28E-7FAC-4A6B-961F-DFA9E5722D6C}" presName="textRect" presStyleLbl="revTx" presStyleIdx="4" presStyleCnt="5">
        <dgm:presLayoutVars>
          <dgm:chMax val="1"/>
          <dgm:chPref val="1"/>
        </dgm:presLayoutVars>
      </dgm:prSet>
      <dgm:spPr/>
    </dgm:pt>
  </dgm:ptLst>
  <dgm:cxnLst>
    <dgm:cxn modelId="{E2F97C05-ED07-4F65-97EB-E0B65BB4E1AD}" type="presOf" srcId="{AAAED606-D20D-4460-A9E6-4C4550487FF6}" destId="{FEBFD127-54EC-4B1A-A558-367AF17FB7EC}" srcOrd="0" destOrd="0" presId="urn:microsoft.com/office/officeart/2018/2/layout/IconLabelList"/>
    <dgm:cxn modelId="{2B988513-1D70-42D4-AD1D-E3897D6F61E6}" type="presOf" srcId="{70AA6ABA-6369-4CF7-B92A-86340FA87084}" destId="{B43FD0E5-E75F-4217-9753-CBAA40604384}" srcOrd="0" destOrd="0" presId="urn:microsoft.com/office/officeart/2018/2/layout/IconLabelList"/>
    <dgm:cxn modelId="{F0DC6217-0B34-4F39-8152-AA2CE237C10C}" srcId="{4D2E57CA-2BBD-4B8E-A776-063305523B42}" destId="{79956DD3-F3D7-4443-B68C-60651FB1E01C}" srcOrd="3" destOrd="0" parTransId="{45BCEAC9-07A7-4C3D-949C-D2BBC410CD01}" sibTransId="{35B57492-63B5-42B6-8595-225C09C68C5E}"/>
    <dgm:cxn modelId="{1C735E2A-353C-4074-930D-EAB322C819CC}" type="presOf" srcId="{EA7E748E-3EB5-4583-964C-AE299788B144}" destId="{3F6DE099-80A2-4644-AE11-D2ADB12BF11F}" srcOrd="0" destOrd="0" presId="urn:microsoft.com/office/officeart/2018/2/layout/IconLabelList"/>
    <dgm:cxn modelId="{CB10C42E-C063-41DD-996D-92C737032993}" type="presOf" srcId="{79956DD3-F3D7-4443-B68C-60651FB1E01C}" destId="{653ED2FF-2D01-47F0-9B47-FCF2851B009B}" srcOrd="0" destOrd="0" presId="urn:microsoft.com/office/officeart/2018/2/layout/IconLabelList"/>
    <dgm:cxn modelId="{02467945-1349-4471-A716-4CDA000FF3BA}" type="presOf" srcId="{4D2E57CA-2BBD-4B8E-A776-063305523B42}" destId="{CA6A8E5E-2426-4EE9-8CA9-AEFAFF50EEAE}" srcOrd="0" destOrd="0" presId="urn:microsoft.com/office/officeart/2018/2/layout/IconLabelList"/>
    <dgm:cxn modelId="{EE00F24B-453D-4D02-BBBD-00CE07CC4451}" type="presOf" srcId="{68FFA28E-7FAC-4A6B-961F-DFA9E5722D6C}" destId="{1B57EF25-8814-4745-BC5B-08098CB767BE}" srcOrd="0" destOrd="0" presId="urn:microsoft.com/office/officeart/2018/2/layout/IconLabelList"/>
    <dgm:cxn modelId="{7034C057-509D-4307-9D46-1ABC088CCD5D}" srcId="{4D2E57CA-2BBD-4B8E-A776-063305523B42}" destId="{68FFA28E-7FAC-4A6B-961F-DFA9E5722D6C}" srcOrd="4" destOrd="0" parTransId="{03601180-A027-4D57-BBF4-2403D5102065}" sibTransId="{F1B86097-B5FB-4457-8FED-3525AA5657B7}"/>
    <dgm:cxn modelId="{8E5E9EA6-0C8F-4E74-A62B-D496C576E5CE}" srcId="{4D2E57CA-2BBD-4B8E-A776-063305523B42}" destId="{70AA6ABA-6369-4CF7-B92A-86340FA87084}" srcOrd="1" destOrd="0" parTransId="{5362E416-7DCB-4A80-9A39-5890F7DBF79A}" sibTransId="{A1A97B25-EF21-4C67-B269-E59855EC190F}"/>
    <dgm:cxn modelId="{719386B3-95F3-4930-A4E3-C103D2DA3C41}" srcId="{4D2E57CA-2BBD-4B8E-A776-063305523B42}" destId="{AAAED606-D20D-4460-A9E6-4C4550487FF6}" srcOrd="0" destOrd="0" parTransId="{8C7B5232-3771-48A4-9D72-D4DC2C13543D}" sibTransId="{15AC24F3-9657-47C7-A988-2037E23FFCB3}"/>
    <dgm:cxn modelId="{5B50BFC1-A14F-41EF-A096-F3D775A5FC10}" srcId="{4D2E57CA-2BBD-4B8E-A776-063305523B42}" destId="{EA7E748E-3EB5-4583-964C-AE299788B144}" srcOrd="2" destOrd="0" parTransId="{DBB250AB-9651-4A62-B0F6-72012D8363D4}" sibTransId="{61053A4F-02D9-494E-8C19-FF5E96AE80CC}"/>
    <dgm:cxn modelId="{B6B5BC73-1758-4283-9DAF-C2A58DA8CD1B}" type="presParOf" srcId="{CA6A8E5E-2426-4EE9-8CA9-AEFAFF50EEAE}" destId="{1ED146A5-EC4A-47E0-BFD3-7BB504C98B79}" srcOrd="0" destOrd="0" presId="urn:microsoft.com/office/officeart/2018/2/layout/IconLabelList"/>
    <dgm:cxn modelId="{776656BA-7CA8-4599-919B-7DB5C5E8D45B}" type="presParOf" srcId="{1ED146A5-EC4A-47E0-BFD3-7BB504C98B79}" destId="{1D52B107-4061-4F59-90E3-CA9ECB4734A7}" srcOrd="0" destOrd="0" presId="urn:microsoft.com/office/officeart/2018/2/layout/IconLabelList"/>
    <dgm:cxn modelId="{5BB09062-2C1E-4569-882E-602EE4AF7A9A}" type="presParOf" srcId="{1ED146A5-EC4A-47E0-BFD3-7BB504C98B79}" destId="{D752AFBC-611F-48B2-9158-6C90762F4593}" srcOrd="1" destOrd="0" presId="urn:microsoft.com/office/officeart/2018/2/layout/IconLabelList"/>
    <dgm:cxn modelId="{4FC22392-C434-4CBD-BB9C-1F229DDA800B}" type="presParOf" srcId="{1ED146A5-EC4A-47E0-BFD3-7BB504C98B79}" destId="{FEBFD127-54EC-4B1A-A558-367AF17FB7EC}" srcOrd="2" destOrd="0" presId="urn:microsoft.com/office/officeart/2018/2/layout/IconLabelList"/>
    <dgm:cxn modelId="{70425AE1-D899-46E6-AA6B-61EAD6AAFEFE}" type="presParOf" srcId="{CA6A8E5E-2426-4EE9-8CA9-AEFAFF50EEAE}" destId="{9BCF638D-794F-4F47-8617-D444C1BC6E1F}" srcOrd="1" destOrd="0" presId="urn:microsoft.com/office/officeart/2018/2/layout/IconLabelList"/>
    <dgm:cxn modelId="{34D1A243-002E-4B05-9B4C-779E59A2B75D}" type="presParOf" srcId="{CA6A8E5E-2426-4EE9-8CA9-AEFAFF50EEAE}" destId="{02C7F7C3-7ABE-4156-8F61-22F49156A1BD}" srcOrd="2" destOrd="0" presId="urn:microsoft.com/office/officeart/2018/2/layout/IconLabelList"/>
    <dgm:cxn modelId="{77BEBE23-4D17-4B5A-AE8B-D421631F52FA}" type="presParOf" srcId="{02C7F7C3-7ABE-4156-8F61-22F49156A1BD}" destId="{0A65535B-F25A-465A-9A43-B073070CCD71}" srcOrd="0" destOrd="0" presId="urn:microsoft.com/office/officeart/2018/2/layout/IconLabelList"/>
    <dgm:cxn modelId="{7E7AFF8B-08ED-4C45-B132-E5AA468B42D9}" type="presParOf" srcId="{02C7F7C3-7ABE-4156-8F61-22F49156A1BD}" destId="{E097B1A4-247E-409D-8E2B-0CEAC5317A98}" srcOrd="1" destOrd="0" presId="urn:microsoft.com/office/officeart/2018/2/layout/IconLabelList"/>
    <dgm:cxn modelId="{B53BD8BF-79F5-41CD-94AF-04DFABDAA2AA}" type="presParOf" srcId="{02C7F7C3-7ABE-4156-8F61-22F49156A1BD}" destId="{B43FD0E5-E75F-4217-9753-CBAA40604384}" srcOrd="2" destOrd="0" presId="urn:microsoft.com/office/officeart/2018/2/layout/IconLabelList"/>
    <dgm:cxn modelId="{6E9429A8-42C9-4FE5-B885-B417CACEE496}" type="presParOf" srcId="{CA6A8E5E-2426-4EE9-8CA9-AEFAFF50EEAE}" destId="{392A7D06-BBDC-4DAB-9DDC-B8BDE4C881B0}" srcOrd="3" destOrd="0" presId="urn:microsoft.com/office/officeart/2018/2/layout/IconLabelList"/>
    <dgm:cxn modelId="{D0D6EDC2-2DE3-42DE-AFD1-8EA068BD249D}" type="presParOf" srcId="{CA6A8E5E-2426-4EE9-8CA9-AEFAFF50EEAE}" destId="{EA016093-57FB-4507-A5E4-9FBAB3832AE3}" srcOrd="4" destOrd="0" presId="urn:microsoft.com/office/officeart/2018/2/layout/IconLabelList"/>
    <dgm:cxn modelId="{397DF6A4-512B-45EA-A041-4F61E46EAC15}" type="presParOf" srcId="{EA016093-57FB-4507-A5E4-9FBAB3832AE3}" destId="{188086BC-E57D-44F6-B403-9313375F02AC}" srcOrd="0" destOrd="0" presId="urn:microsoft.com/office/officeart/2018/2/layout/IconLabelList"/>
    <dgm:cxn modelId="{6F61D394-E080-40B8-BBA9-B2F7630042D3}" type="presParOf" srcId="{EA016093-57FB-4507-A5E4-9FBAB3832AE3}" destId="{9EBA315B-9867-4ADA-99C3-D19324E0A463}" srcOrd="1" destOrd="0" presId="urn:microsoft.com/office/officeart/2018/2/layout/IconLabelList"/>
    <dgm:cxn modelId="{85381276-33D5-4DF0-9F25-88D1FE8A07F3}" type="presParOf" srcId="{EA016093-57FB-4507-A5E4-9FBAB3832AE3}" destId="{3F6DE099-80A2-4644-AE11-D2ADB12BF11F}" srcOrd="2" destOrd="0" presId="urn:microsoft.com/office/officeart/2018/2/layout/IconLabelList"/>
    <dgm:cxn modelId="{638E4EEF-7D94-4543-9632-74DA32AE3A1C}" type="presParOf" srcId="{CA6A8E5E-2426-4EE9-8CA9-AEFAFF50EEAE}" destId="{3B06EF23-ED97-417B-8BE5-6A0A56C21F48}" srcOrd="5" destOrd="0" presId="urn:microsoft.com/office/officeart/2018/2/layout/IconLabelList"/>
    <dgm:cxn modelId="{50673543-337A-4065-A98F-D94DA9221E89}" type="presParOf" srcId="{CA6A8E5E-2426-4EE9-8CA9-AEFAFF50EEAE}" destId="{FEA60F3F-EC2E-40C6-BAED-6E31F5F94938}" srcOrd="6" destOrd="0" presId="urn:microsoft.com/office/officeart/2018/2/layout/IconLabelList"/>
    <dgm:cxn modelId="{AF610DD7-2FA6-4EC9-A61F-B0E586FD70CC}" type="presParOf" srcId="{FEA60F3F-EC2E-40C6-BAED-6E31F5F94938}" destId="{02E01A9F-04AE-4178-BA33-DA9A7B863288}" srcOrd="0" destOrd="0" presId="urn:microsoft.com/office/officeart/2018/2/layout/IconLabelList"/>
    <dgm:cxn modelId="{9576D253-EE86-4044-A8E0-A051102C6417}" type="presParOf" srcId="{FEA60F3F-EC2E-40C6-BAED-6E31F5F94938}" destId="{17857101-B3B5-44E9-B752-7857CE3D0673}" srcOrd="1" destOrd="0" presId="urn:microsoft.com/office/officeart/2018/2/layout/IconLabelList"/>
    <dgm:cxn modelId="{00D8F739-BC4A-48D6-9870-9C6A2CA63AFF}" type="presParOf" srcId="{FEA60F3F-EC2E-40C6-BAED-6E31F5F94938}" destId="{653ED2FF-2D01-47F0-9B47-FCF2851B009B}" srcOrd="2" destOrd="0" presId="urn:microsoft.com/office/officeart/2018/2/layout/IconLabelList"/>
    <dgm:cxn modelId="{75A268E0-E98F-4F80-AE01-CE83D94576D5}" type="presParOf" srcId="{CA6A8E5E-2426-4EE9-8CA9-AEFAFF50EEAE}" destId="{6077847F-0019-4800-AD0E-A150EB652397}" srcOrd="7" destOrd="0" presId="urn:microsoft.com/office/officeart/2018/2/layout/IconLabelList"/>
    <dgm:cxn modelId="{493228CA-A87D-44BD-8CAF-CAB3449CCC46}" type="presParOf" srcId="{CA6A8E5E-2426-4EE9-8CA9-AEFAFF50EEAE}" destId="{7A160301-1F58-4272-9E71-25A814A7C40B}" srcOrd="8" destOrd="0" presId="urn:microsoft.com/office/officeart/2018/2/layout/IconLabelList"/>
    <dgm:cxn modelId="{4755034A-CB83-4ED3-A0CE-7EE8570104B2}" type="presParOf" srcId="{7A160301-1F58-4272-9E71-25A814A7C40B}" destId="{C2DE3AB9-71B1-454B-AB2F-38AB9BA24AD1}" srcOrd="0" destOrd="0" presId="urn:microsoft.com/office/officeart/2018/2/layout/IconLabelList"/>
    <dgm:cxn modelId="{230316AD-AC7E-4129-893E-82E1EDEA4E7F}" type="presParOf" srcId="{7A160301-1F58-4272-9E71-25A814A7C40B}" destId="{A9457536-5261-423D-A955-11F44F4A5C0D}" srcOrd="1" destOrd="0" presId="urn:microsoft.com/office/officeart/2018/2/layout/IconLabelList"/>
    <dgm:cxn modelId="{7DA3E0EF-F6A5-4637-9F0A-B8B4DE9328B3}" type="presParOf" srcId="{7A160301-1F58-4272-9E71-25A814A7C40B}" destId="{1B57EF25-8814-4745-BC5B-08098CB767BE}"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DAA428-E389-49EC-9653-486D3C44AFA5}"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ko-KR"/>
        </a:p>
      </dgm:t>
    </dgm:pt>
    <dgm:pt modelId="{D8BDAB39-38BA-45A4-92CC-B1191529D3C4}">
      <dgm:prSet/>
      <dgm:spPr/>
      <dgm:t>
        <a:bodyPr/>
        <a:lstStyle/>
        <a:p>
          <a:pPr algn="ctr" rtl="0"/>
          <a:r>
            <a:rPr lang="ko-KR" b="0" i="0" u="none" baseline="0">
              <a:solidFill>
                <a:srgbClr val="293374"/>
              </a:solidFill>
            </a:rPr>
            <a:t>'여성과 소녀의 교육 및 경제적 역량 강화'라는 메시지가 알려집니다</a:t>
          </a:r>
        </a:p>
      </dgm:t>
    </dgm:pt>
    <dgm:pt modelId="{D8CF4B54-CDAB-414B-A572-C7D1DE6B962D}" type="parTrans" cxnId="{30951FB5-9F16-4627-82F2-AD6A0F834A68}">
      <dgm:prSet/>
      <dgm:spPr/>
      <dgm:t>
        <a:bodyPr/>
        <a:lstStyle/>
        <a:p>
          <a:endParaRPr lang="ko-KR"/>
        </a:p>
      </dgm:t>
    </dgm:pt>
    <dgm:pt modelId="{3EA6D15C-2DBE-4C72-AA22-5F54B93BB0A4}" type="sibTrans" cxnId="{30951FB5-9F16-4627-82F2-AD6A0F834A68}">
      <dgm:prSet/>
      <dgm:spPr/>
      <dgm:t>
        <a:bodyPr/>
        <a:lstStyle/>
        <a:p>
          <a:endParaRPr lang="ko-KR"/>
        </a:p>
      </dgm:t>
    </dgm:pt>
    <dgm:pt modelId="{BD2DC855-BD17-4BB5-8E4D-0A0D9E62E350}">
      <dgm:prSet/>
      <dgm:spPr/>
      <dgm:t>
        <a:bodyPr/>
        <a:lstStyle/>
        <a:p>
          <a:pPr algn="ctr" rtl="0"/>
          <a:r>
            <a:rPr lang="ko-KR" b="0" i="0" u="none" baseline="0">
              <a:solidFill>
                <a:srgbClr val="293374"/>
              </a:solidFill>
            </a:rPr>
            <a:t>신뢰와 믿음이 상승합니다</a:t>
          </a:r>
        </a:p>
      </dgm:t>
    </dgm:pt>
    <dgm:pt modelId="{28748BEE-BDCC-4AEC-BDBD-74AB414B7EC4}" type="parTrans" cxnId="{CA93786C-9FF6-4453-8C86-F854C169CF41}">
      <dgm:prSet/>
      <dgm:spPr/>
      <dgm:t>
        <a:bodyPr/>
        <a:lstStyle/>
        <a:p>
          <a:endParaRPr lang="ko-KR"/>
        </a:p>
      </dgm:t>
    </dgm:pt>
    <dgm:pt modelId="{68FE76A4-8FBF-42BA-BA31-8C958D63AFD2}" type="sibTrans" cxnId="{CA93786C-9FF6-4453-8C86-F854C169CF41}">
      <dgm:prSet/>
      <dgm:spPr/>
      <dgm:t>
        <a:bodyPr/>
        <a:lstStyle/>
        <a:p>
          <a:endParaRPr lang="ko-KR"/>
        </a:p>
      </dgm:t>
    </dgm:pt>
    <dgm:pt modelId="{56DD92A8-A78B-4E5C-95AB-0115CCB0A0C1}">
      <dgm:prSet/>
      <dgm:spPr/>
      <dgm:t>
        <a:bodyPr/>
        <a:lstStyle/>
        <a:p>
          <a:pPr algn="ctr" rtl="0"/>
          <a:r>
            <a:rPr lang="ko-KR" b="0" i="0" u="none" baseline="0">
              <a:solidFill>
                <a:srgbClr val="293374"/>
              </a:solidFill>
            </a:rPr>
            <a:t>영향력에 대한 통일된 이야기를 들려줍니다</a:t>
          </a:r>
        </a:p>
      </dgm:t>
    </dgm:pt>
    <dgm:pt modelId="{119130C5-CF09-43F1-B602-622F39C95038}" type="parTrans" cxnId="{78AA9397-842E-4F4A-9DB8-8225C9526373}">
      <dgm:prSet/>
      <dgm:spPr/>
      <dgm:t>
        <a:bodyPr/>
        <a:lstStyle/>
        <a:p>
          <a:endParaRPr lang="ko-KR"/>
        </a:p>
      </dgm:t>
    </dgm:pt>
    <dgm:pt modelId="{4946BA37-59AC-4158-B0F4-3CB990578D7D}" type="sibTrans" cxnId="{78AA9397-842E-4F4A-9DB8-8225C9526373}">
      <dgm:prSet/>
      <dgm:spPr/>
      <dgm:t>
        <a:bodyPr/>
        <a:lstStyle/>
        <a:p>
          <a:endParaRPr lang="ko-KR"/>
        </a:p>
      </dgm:t>
    </dgm:pt>
    <dgm:pt modelId="{0FD88AE7-8C36-434F-8B62-97D3F95B69FB}">
      <dgm:prSet/>
      <dgm:spPr/>
      <dgm:t>
        <a:bodyPr/>
        <a:lstStyle/>
        <a:p>
          <a:pPr algn="ctr" rtl="0"/>
          <a:r>
            <a:rPr lang="ko-KR" b="0" i="0" u="none" baseline="0">
              <a:solidFill>
                <a:srgbClr val="293374"/>
              </a:solidFill>
            </a:rPr>
            <a:t>조직의 인지도, 지원, 회원 수가 확대됩니다</a:t>
          </a:r>
        </a:p>
      </dgm:t>
    </dgm:pt>
    <dgm:pt modelId="{7BDE73EE-66E8-4E71-95BE-BB904DAFB0C9}" type="parTrans" cxnId="{B052D4CA-420D-4723-A1CE-A3BEF2E7D008}">
      <dgm:prSet/>
      <dgm:spPr/>
      <dgm:t>
        <a:bodyPr/>
        <a:lstStyle/>
        <a:p>
          <a:endParaRPr lang="ko-KR"/>
        </a:p>
      </dgm:t>
    </dgm:pt>
    <dgm:pt modelId="{D1B304FB-CA2D-435F-9EA9-3E6693F30113}" type="sibTrans" cxnId="{B052D4CA-420D-4723-A1CE-A3BEF2E7D008}">
      <dgm:prSet/>
      <dgm:spPr/>
      <dgm:t>
        <a:bodyPr/>
        <a:lstStyle/>
        <a:p>
          <a:endParaRPr lang="ko-KR"/>
        </a:p>
      </dgm:t>
    </dgm:pt>
    <dgm:pt modelId="{70517B45-230B-45EE-8D83-C0365074AA91}" type="pres">
      <dgm:prSet presAssocID="{DFDAA428-E389-49EC-9653-486D3C44AFA5}" presName="root" presStyleCnt="0">
        <dgm:presLayoutVars>
          <dgm:dir/>
          <dgm:resizeHandles val="exact"/>
        </dgm:presLayoutVars>
      </dgm:prSet>
      <dgm:spPr/>
    </dgm:pt>
    <dgm:pt modelId="{1EEF553B-5805-44A5-AEF1-378CDA0CBD90}" type="pres">
      <dgm:prSet presAssocID="{DFDAA428-E389-49EC-9653-486D3C44AFA5}" presName="container" presStyleCnt="0">
        <dgm:presLayoutVars>
          <dgm:dir/>
          <dgm:resizeHandles val="exact"/>
        </dgm:presLayoutVars>
      </dgm:prSet>
      <dgm:spPr/>
    </dgm:pt>
    <dgm:pt modelId="{0F0E6CC2-953C-4C3E-88EB-127016664667}" type="pres">
      <dgm:prSet presAssocID="{D8BDAB39-38BA-45A4-92CC-B1191529D3C4}" presName="compNode" presStyleCnt="0"/>
      <dgm:spPr/>
    </dgm:pt>
    <dgm:pt modelId="{F017F5AD-0C67-45E6-833B-06C8CAC921CA}" type="pres">
      <dgm:prSet presAssocID="{D8BDAB39-38BA-45A4-92CC-B1191529D3C4}" presName="iconBgRect" presStyleLbl="bgShp" presStyleIdx="0" presStyleCnt="4"/>
      <dgm:spPr/>
    </dgm:pt>
    <dgm:pt modelId="{59040A94-6068-4CFE-8B0B-251ABB25BD1B}" type="pres">
      <dgm:prSet presAssocID="{D8BDAB39-38BA-45A4-92CC-B1191529D3C4}"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단색으로 채워진 여성 프로필"/>
        </a:ext>
      </dgm:extLst>
    </dgm:pt>
    <dgm:pt modelId="{D649569C-BED2-4239-9BC8-A579262B3414}" type="pres">
      <dgm:prSet presAssocID="{D8BDAB39-38BA-45A4-92CC-B1191529D3C4}" presName="spaceRect" presStyleCnt="0"/>
      <dgm:spPr/>
    </dgm:pt>
    <dgm:pt modelId="{B9583C56-B4C4-4C9E-A75E-95003E534B7F}" type="pres">
      <dgm:prSet presAssocID="{D8BDAB39-38BA-45A4-92CC-B1191529D3C4}" presName="textRect" presStyleLbl="revTx" presStyleIdx="0" presStyleCnt="4">
        <dgm:presLayoutVars>
          <dgm:chMax val="1"/>
          <dgm:chPref val="1"/>
        </dgm:presLayoutVars>
      </dgm:prSet>
      <dgm:spPr/>
    </dgm:pt>
    <dgm:pt modelId="{946BE1CC-09C2-4D74-83F0-3D1EDFC5DAC5}" type="pres">
      <dgm:prSet presAssocID="{3EA6D15C-2DBE-4C72-AA22-5F54B93BB0A4}" presName="sibTrans" presStyleLbl="sibTrans2D1" presStyleIdx="0" presStyleCnt="0"/>
      <dgm:spPr/>
    </dgm:pt>
    <dgm:pt modelId="{1C0A2227-C74D-4BF7-84DC-821E587FE7EC}" type="pres">
      <dgm:prSet presAssocID="{BD2DC855-BD17-4BB5-8E4D-0A0D9E62E350}" presName="compNode" presStyleCnt="0"/>
      <dgm:spPr/>
    </dgm:pt>
    <dgm:pt modelId="{EF08BA00-331C-4B55-BFB0-99A4265FFC80}" type="pres">
      <dgm:prSet presAssocID="{BD2DC855-BD17-4BB5-8E4D-0A0D9E62E350}" presName="iconBgRect" presStyleLbl="bgShp" presStyleIdx="1" presStyleCnt="4"/>
      <dgm:spPr/>
    </dgm:pt>
    <dgm:pt modelId="{B6EE23CB-D3B2-4645-96C9-B2C39CF7211B}" type="pres">
      <dgm:prSet presAssocID="{BD2DC855-BD17-4BB5-8E4D-0A0D9E62E35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악수"/>
        </a:ext>
      </dgm:extLst>
    </dgm:pt>
    <dgm:pt modelId="{0BDEF15A-01B3-4AEF-86FE-86318A201452}" type="pres">
      <dgm:prSet presAssocID="{BD2DC855-BD17-4BB5-8E4D-0A0D9E62E350}" presName="spaceRect" presStyleCnt="0"/>
      <dgm:spPr/>
    </dgm:pt>
    <dgm:pt modelId="{E6B79B34-AB9C-4D55-B88D-A93C6BF6810E}" type="pres">
      <dgm:prSet presAssocID="{BD2DC855-BD17-4BB5-8E4D-0A0D9E62E350}" presName="textRect" presStyleLbl="revTx" presStyleIdx="1" presStyleCnt="4">
        <dgm:presLayoutVars>
          <dgm:chMax val="1"/>
          <dgm:chPref val="1"/>
        </dgm:presLayoutVars>
      </dgm:prSet>
      <dgm:spPr/>
    </dgm:pt>
    <dgm:pt modelId="{830794A9-0EAF-42CD-97EB-07F0AE2D3469}" type="pres">
      <dgm:prSet presAssocID="{68FE76A4-8FBF-42BA-BA31-8C958D63AFD2}" presName="sibTrans" presStyleLbl="sibTrans2D1" presStyleIdx="0" presStyleCnt="0"/>
      <dgm:spPr/>
    </dgm:pt>
    <dgm:pt modelId="{74266556-E7EA-49CA-8840-5A47E7E338A6}" type="pres">
      <dgm:prSet presAssocID="{56DD92A8-A78B-4E5C-95AB-0115CCB0A0C1}" presName="compNode" presStyleCnt="0"/>
      <dgm:spPr/>
    </dgm:pt>
    <dgm:pt modelId="{161D883F-58DB-41EF-BF4A-E7D056D2E3B1}" type="pres">
      <dgm:prSet presAssocID="{56DD92A8-A78B-4E5C-95AB-0115CCB0A0C1}" presName="iconBgRect" presStyleLbl="bgShp" presStyleIdx="2" presStyleCnt="4"/>
      <dgm:spPr/>
    </dgm:pt>
    <dgm:pt modelId="{E65AF973-4920-45D2-8213-7E8F0284CA65}" type="pres">
      <dgm:prSet presAssocID="{56DD92A8-A78B-4E5C-95AB-0115CCB0A0C1}"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단색으로 채워진 스토리텔링"/>
        </a:ext>
      </dgm:extLst>
    </dgm:pt>
    <dgm:pt modelId="{215D7192-4D85-4B7D-98B8-FB1362AA21F3}" type="pres">
      <dgm:prSet presAssocID="{56DD92A8-A78B-4E5C-95AB-0115CCB0A0C1}" presName="spaceRect" presStyleCnt="0"/>
      <dgm:spPr/>
    </dgm:pt>
    <dgm:pt modelId="{6BBF12E4-7CC4-4CB1-A6BB-8017E8B72A2F}" type="pres">
      <dgm:prSet presAssocID="{56DD92A8-A78B-4E5C-95AB-0115CCB0A0C1}" presName="textRect" presStyleLbl="revTx" presStyleIdx="2" presStyleCnt="4">
        <dgm:presLayoutVars>
          <dgm:chMax val="1"/>
          <dgm:chPref val="1"/>
        </dgm:presLayoutVars>
      </dgm:prSet>
      <dgm:spPr/>
    </dgm:pt>
    <dgm:pt modelId="{73F94D59-4CDC-4BB5-B723-72D0AB467D12}" type="pres">
      <dgm:prSet presAssocID="{4946BA37-59AC-4158-B0F4-3CB990578D7D}" presName="sibTrans" presStyleLbl="sibTrans2D1" presStyleIdx="0" presStyleCnt="0"/>
      <dgm:spPr/>
    </dgm:pt>
    <dgm:pt modelId="{60E38252-0690-47A6-941E-B2582A96A00E}" type="pres">
      <dgm:prSet presAssocID="{0FD88AE7-8C36-434F-8B62-97D3F95B69FB}" presName="compNode" presStyleCnt="0"/>
      <dgm:spPr/>
    </dgm:pt>
    <dgm:pt modelId="{73222A55-7095-4E96-8E8C-01F444794CAC}" type="pres">
      <dgm:prSet presAssocID="{0FD88AE7-8C36-434F-8B62-97D3F95B69FB}" presName="iconBgRect" presStyleLbl="bgShp" presStyleIdx="3" presStyleCnt="4"/>
      <dgm:spPr/>
    </dgm:pt>
    <dgm:pt modelId="{12378BE6-E6FB-4CBC-93D8-0CC2DC50F317}" type="pres">
      <dgm:prSet presAssocID="{0FD88AE7-8C36-434F-8B62-97D3F95B69FB}"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단색으로 채워진 여성 그룹"/>
        </a:ext>
      </dgm:extLst>
    </dgm:pt>
    <dgm:pt modelId="{DC7A28ED-343B-4F64-9723-9C41938EBE88}" type="pres">
      <dgm:prSet presAssocID="{0FD88AE7-8C36-434F-8B62-97D3F95B69FB}" presName="spaceRect" presStyleCnt="0"/>
      <dgm:spPr/>
    </dgm:pt>
    <dgm:pt modelId="{CFB09606-5AF2-4432-B2B3-CF9E0CF40C3A}" type="pres">
      <dgm:prSet presAssocID="{0FD88AE7-8C36-434F-8B62-97D3F95B69FB}" presName="textRect" presStyleLbl="revTx" presStyleIdx="3" presStyleCnt="4">
        <dgm:presLayoutVars>
          <dgm:chMax val="1"/>
          <dgm:chPref val="1"/>
        </dgm:presLayoutVars>
      </dgm:prSet>
      <dgm:spPr/>
    </dgm:pt>
  </dgm:ptLst>
  <dgm:cxnLst>
    <dgm:cxn modelId="{26E1C500-E819-40FC-87BD-D0D11E60C37E}" type="presOf" srcId="{68FE76A4-8FBF-42BA-BA31-8C958D63AFD2}" destId="{830794A9-0EAF-42CD-97EB-07F0AE2D3469}" srcOrd="0" destOrd="0" presId="urn:microsoft.com/office/officeart/2018/2/layout/IconCircleList"/>
    <dgm:cxn modelId="{9D747B0C-937B-4884-9F43-BFF3389C92BE}" type="presOf" srcId="{D8BDAB39-38BA-45A4-92CC-B1191529D3C4}" destId="{B9583C56-B4C4-4C9E-A75E-95003E534B7F}" srcOrd="0" destOrd="0" presId="urn:microsoft.com/office/officeart/2018/2/layout/IconCircleList"/>
    <dgm:cxn modelId="{DF4A2013-59B1-4589-82FB-8CF49386A609}" type="presOf" srcId="{DFDAA428-E389-49EC-9653-486D3C44AFA5}" destId="{70517B45-230B-45EE-8D83-C0365074AA91}" srcOrd="0" destOrd="0" presId="urn:microsoft.com/office/officeart/2018/2/layout/IconCircleList"/>
    <dgm:cxn modelId="{49292022-8025-495C-ADB5-7635400D7869}" type="presOf" srcId="{4946BA37-59AC-4158-B0F4-3CB990578D7D}" destId="{73F94D59-4CDC-4BB5-B723-72D0AB467D12}" srcOrd="0" destOrd="0" presId="urn:microsoft.com/office/officeart/2018/2/layout/IconCircleList"/>
    <dgm:cxn modelId="{6247B664-521C-4AB2-A1F6-EE6225833973}" type="presOf" srcId="{BD2DC855-BD17-4BB5-8E4D-0A0D9E62E350}" destId="{E6B79B34-AB9C-4D55-B88D-A93C6BF6810E}" srcOrd="0" destOrd="0" presId="urn:microsoft.com/office/officeart/2018/2/layout/IconCircleList"/>
    <dgm:cxn modelId="{CA93786C-9FF6-4453-8C86-F854C169CF41}" srcId="{DFDAA428-E389-49EC-9653-486D3C44AFA5}" destId="{BD2DC855-BD17-4BB5-8E4D-0A0D9E62E350}" srcOrd="1" destOrd="0" parTransId="{28748BEE-BDCC-4AEC-BDBD-74AB414B7EC4}" sibTransId="{68FE76A4-8FBF-42BA-BA31-8C958D63AFD2}"/>
    <dgm:cxn modelId="{78AA9397-842E-4F4A-9DB8-8225C9526373}" srcId="{DFDAA428-E389-49EC-9653-486D3C44AFA5}" destId="{56DD92A8-A78B-4E5C-95AB-0115CCB0A0C1}" srcOrd="2" destOrd="0" parTransId="{119130C5-CF09-43F1-B602-622F39C95038}" sibTransId="{4946BA37-59AC-4158-B0F4-3CB990578D7D}"/>
    <dgm:cxn modelId="{83C2439A-B25E-4EEF-A677-F8220B283104}" type="presOf" srcId="{56DD92A8-A78B-4E5C-95AB-0115CCB0A0C1}" destId="{6BBF12E4-7CC4-4CB1-A6BB-8017E8B72A2F}" srcOrd="0" destOrd="0" presId="urn:microsoft.com/office/officeart/2018/2/layout/IconCircleList"/>
    <dgm:cxn modelId="{F2F3B7A0-80C8-4DF7-8B91-C59B36A1C218}" type="presOf" srcId="{0FD88AE7-8C36-434F-8B62-97D3F95B69FB}" destId="{CFB09606-5AF2-4432-B2B3-CF9E0CF40C3A}" srcOrd="0" destOrd="0" presId="urn:microsoft.com/office/officeart/2018/2/layout/IconCircleList"/>
    <dgm:cxn modelId="{30951FB5-9F16-4627-82F2-AD6A0F834A68}" srcId="{DFDAA428-E389-49EC-9653-486D3C44AFA5}" destId="{D8BDAB39-38BA-45A4-92CC-B1191529D3C4}" srcOrd="0" destOrd="0" parTransId="{D8CF4B54-CDAB-414B-A572-C7D1DE6B962D}" sibTransId="{3EA6D15C-2DBE-4C72-AA22-5F54B93BB0A4}"/>
    <dgm:cxn modelId="{B052D4CA-420D-4723-A1CE-A3BEF2E7D008}" srcId="{DFDAA428-E389-49EC-9653-486D3C44AFA5}" destId="{0FD88AE7-8C36-434F-8B62-97D3F95B69FB}" srcOrd="3" destOrd="0" parTransId="{7BDE73EE-66E8-4E71-95BE-BB904DAFB0C9}" sibTransId="{D1B304FB-CA2D-435F-9EA9-3E6693F30113}"/>
    <dgm:cxn modelId="{3A170CED-DED4-4C86-9246-FAB7067BDA6E}" type="presOf" srcId="{3EA6D15C-2DBE-4C72-AA22-5F54B93BB0A4}" destId="{946BE1CC-09C2-4D74-83F0-3D1EDFC5DAC5}" srcOrd="0" destOrd="0" presId="urn:microsoft.com/office/officeart/2018/2/layout/IconCircleList"/>
    <dgm:cxn modelId="{76F4EE18-7673-4BC2-96E1-B909066ABEE2}" type="presParOf" srcId="{70517B45-230B-45EE-8D83-C0365074AA91}" destId="{1EEF553B-5805-44A5-AEF1-378CDA0CBD90}" srcOrd="0" destOrd="0" presId="urn:microsoft.com/office/officeart/2018/2/layout/IconCircleList"/>
    <dgm:cxn modelId="{AF7AFFD4-75A6-4585-9EB4-B15B07B35438}" type="presParOf" srcId="{1EEF553B-5805-44A5-AEF1-378CDA0CBD90}" destId="{0F0E6CC2-953C-4C3E-88EB-127016664667}" srcOrd="0" destOrd="0" presId="urn:microsoft.com/office/officeart/2018/2/layout/IconCircleList"/>
    <dgm:cxn modelId="{5246D73C-04A3-4E26-A5D5-792627567473}" type="presParOf" srcId="{0F0E6CC2-953C-4C3E-88EB-127016664667}" destId="{F017F5AD-0C67-45E6-833B-06C8CAC921CA}" srcOrd="0" destOrd="0" presId="urn:microsoft.com/office/officeart/2018/2/layout/IconCircleList"/>
    <dgm:cxn modelId="{4D81CB65-DCB1-4FBA-9661-789F5B4377E4}" type="presParOf" srcId="{0F0E6CC2-953C-4C3E-88EB-127016664667}" destId="{59040A94-6068-4CFE-8B0B-251ABB25BD1B}" srcOrd="1" destOrd="0" presId="urn:microsoft.com/office/officeart/2018/2/layout/IconCircleList"/>
    <dgm:cxn modelId="{3F57315F-5750-4D94-A490-A204B9B42645}" type="presParOf" srcId="{0F0E6CC2-953C-4C3E-88EB-127016664667}" destId="{D649569C-BED2-4239-9BC8-A579262B3414}" srcOrd="2" destOrd="0" presId="urn:microsoft.com/office/officeart/2018/2/layout/IconCircleList"/>
    <dgm:cxn modelId="{8091CB99-B491-4769-8AC4-0B5D59E3F3FD}" type="presParOf" srcId="{0F0E6CC2-953C-4C3E-88EB-127016664667}" destId="{B9583C56-B4C4-4C9E-A75E-95003E534B7F}" srcOrd="3" destOrd="0" presId="urn:microsoft.com/office/officeart/2018/2/layout/IconCircleList"/>
    <dgm:cxn modelId="{2C2A2266-819B-4EF4-8FBC-968D857A5077}" type="presParOf" srcId="{1EEF553B-5805-44A5-AEF1-378CDA0CBD90}" destId="{946BE1CC-09C2-4D74-83F0-3D1EDFC5DAC5}" srcOrd="1" destOrd="0" presId="urn:microsoft.com/office/officeart/2018/2/layout/IconCircleList"/>
    <dgm:cxn modelId="{E8D12A13-3EB6-475A-98CD-999052853264}" type="presParOf" srcId="{1EEF553B-5805-44A5-AEF1-378CDA0CBD90}" destId="{1C0A2227-C74D-4BF7-84DC-821E587FE7EC}" srcOrd="2" destOrd="0" presId="urn:microsoft.com/office/officeart/2018/2/layout/IconCircleList"/>
    <dgm:cxn modelId="{81559395-0A55-47CD-9D3A-CF130C13BC46}" type="presParOf" srcId="{1C0A2227-C74D-4BF7-84DC-821E587FE7EC}" destId="{EF08BA00-331C-4B55-BFB0-99A4265FFC80}" srcOrd="0" destOrd="0" presId="urn:microsoft.com/office/officeart/2018/2/layout/IconCircleList"/>
    <dgm:cxn modelId="{DE4FD1D5-3EF4-45DE-9D0C-D9599B824137}" type="presParOf" srcId="{1C0A2227-C74D-4BF7-84DC-821E587FE7EC}" destId="{B6EE23CB-D3B2-4645-96C9-B2C39CF7211B}" srcOrd="1" destOrd="0" presId="urn:microsoft.com/office/officeart/2018/2/layout/IconCircleList"/>
    <dgm:cxn modelId="{454A7DD8-805D-42AF-A034-EE08EBAA13A7}" type="presParOf" srcId="{1C0A2227-C74D-4BF7-84DC-821E587FE7EC}" destId="{0BDEF15A-01B3-4AEF-86FE-86318A201452}" srcOrd="2" destOrd="0" presId="urn:microsoft.com/office/officeart/2018/2/layout/IconCircleList"/>
    <dgm:cxn modelId="{CF1D169A-DA61-46F6-8F2B-EC5AE83B1C72}" type="presParOf" srcId="{1C0A2227-C74D-4BF7-84DC-821E587FE7EC}" destId="{E6B79B34-AB9C-4D55-B88D-A93C6BF6810E}" srcOrd="3" destOrd="0" presId="urn:microsoft.com/office/officeart/2018/2/layout/IconCircleList"/>
    <dgm:cxn modelId="{A2BFBB01-D174-4C7A-9B53-6528E1C0AEC4}" type="presParOf" srcId="{1EEF553B-5805-44A5-AEF1-378CDA0CBD90}" destId="{830794A9-0EAF-42CD-97EB-07F0AE2D3469}" srcOrd="3" destOrd="0" presId="urn:microsoft.com/office/officeart/2018/2/layout/IconCircleList"/>
    <dgm:cxn modelId="{4F7E2F85-3403-4D82-B190-87FD4E05A551}" type="presParOf" srcId="{1EEF553B-5805-44A5-AEF1-378CDA0CBD90}" destId="{74266556-E7EA-49CA-8840-5A47E7E338A6}" srcOrd="4" destOrd="0" presId="urn:microsoft.com/office/officeart/2018/2/layout/IconCircleList"/>
    <dgm:cxn modelId="{AB1E0481-5E96-4621-854B-170FFB7A841E}" type="presParOf" srcId="{74266556-E7EA-49CA-8840-5A47E7E338A6}" destId="{161D883F-58DB-41EF-BF4A-E7D056D2E3B1}" srcOrd="0" destOrd="0" presId="urn:microsoft.com/office/officeart/2018/2/layout/IconCircleList"/>
    <dgm:cxn modelId="{5F22E990-3CBD-4A3E-B767-F7CCEA4F489C}" type="presParOf" srcId="{74266556-E7EA-49CA-8840-5A47E7E338A6}" destId="{E65AF973-4920-45D2-8213-7E8F0284CA65}" srcOrd="1" destOrd="0" presId="urn:microsoft.com/office/officeart/2018/2/layout/IconCircleList"/>
    <dgm:cxn modelId="{05D1291C-B0A6-4152-8088-E9C3A97EBC38}" type="presParOf" srcId="{74266556-E7EA-49CA-8840-5A47E7E338A6}" destId="{215D7192-4D85-4B7D-98B8-FB1362AA21F3}" srcOrd="2" destOrd="0" presId="urn:microsoft.com/office/officeart/2018/2/layout/IconCircleList"/>
    <dgm:cxn modelId="{96F23395-4442-4954-9BAD-B0FB520AE56A}" type="presParOf" srcId="{74266556-E7EA-49CA-8840-5A47E7E338A6}" destId="{6BBF12E4-7CC4-4CB1-A6BB-8017E8B72A2F}" srcOrd="3" destOrd="0" presId="urn:microsoft.com/office/officeart/2018/2/layout/IconCircleList"/>
    <dgm:cxn modelId="{3BAC5675-9F83-4B36-8B47-2D252DD88FA3}" type="presParOf" srcId="{1EEF553B-5805-44A5-AEF1-378CDA0CBD90}" destId="{73F94D59-4CDC-4BB5-B723-72D0AB467D12}" srcOrd="5" destOrd="0" presId="urn:microsoft.com/office/officeart/2018/2/layout/IconCircleList"/>
    <dgm:cxn modelId="{6BE590D0-3498-4AB4-8D2F-D0D6C14CE0EE}" type="presParOf" srcId="{1EEF553B-5805-44A5-AEF1-378CDA0CBD90}" destId="{60E38252-0690-47A6-941E-B2582A96A00E}" srcOrd="6" destOrd="0" presId="urn:microsoft.com/office/officeart/2018/2/layout/IconCircleList"/>
    <dgm:cxn modelId="{1610CA3A-BCCC-43B8-A268-C68A14BC1518}" type="presParOf" srcId="{60E38252-0690-47A6-941E-B2582A96A00E}" destId="{73222A55-7095-4E96-8E8C-01F444794CAC}" srcOrd="0" destOrd="0" presId="urn:microsoft.com/office/officeart/2018/2/layout/IconCircleList"/>
    <dgm:cxn modelId="{5195C007-59DC-4776-9C7C-B02D93D71A79}" type="presParOf" srcId="{60E38252-0690-47A6-941E-B2582A96A00E}" destId="{12378BE6-E6FB-4CBC-93D8-0CC2DC50F317}" srcOrd="1" destOrd="0" presId="urn:microsoft.com/office/officeart/2018/2/layout/IconCircleList"/>
    <dgm:cxn modelId="{472AE318-6B1A-4398-96D3-4CF8F5A6F32C}" type="presParOf" srcId="{60E38252-0690-47A6-941E-B2582A96A00E}" destId="{DC7A28ED-343B-4F64-9723-9C41938EBE88}" srcOrd="2" destOrd="0" presId="urn:microsoft.com/office/officeart/2018/2/layout/IconCircleList"/>
    <dgm:cxn modelId="{F8A7D708-8345-4802-927A-D281138039C2}" type="presParOf" srcId="{60E38252-0690-47A6-941E-B2582A96A00E}" destId="{CFB09606-5AF2-4432-B2B3-CF9E0CF40C3A}"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52B107-4061-4F59-90E3-CA9ECB4734A7}">
      <dsp:nvSpPr>
        <dsp:cNvPr id="0" name=""/>
        <dsp:cNvSpPr/>
      </dsp:nvSpPr>
      <dsp:spPr>
        <a:xfrm>
          <a:off x="387285" y="611742"/>
          <a:ext cx="628066" cy="628066"/>
        </a:xfrm>
        <a:prstGeom prst="flowChartConnector">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EBFD127-54EC-4B1A-A558-367AF17FB7EC}">
      <dsp:nvSpPr>
        <dsp:cNvPr id="0" name=""/>
        <dsp:cNvSpPr/>
      </dsp:nvSpPr>
      <dsp:spPr>
        <a:xfrm>
          <a:off x="3467" y="1475429"/>
          <a:ext cx="1395703" cy="5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pPr>
          <a:r>
            <a:rPr lang="ko-KR" sz="1100" b="0" i="0" u="none" kern="1200" baseline="0">
              <a:solidFill>
                <a:srgbClr val="293374"/>
              </a:solidFill>
            </a:rPr>
            <a:t>'꿈에 투자합니다(Investing in Dreams)' 태그라인이 포함된 공식 ‘S’ 로고</a:t>
          </a:r>
        </a:p>
      </dsp:txBody>
      <dsp:txXfrm>
        <a:off x="3467" y="1475429"/>
        <a:ext cx="1395703" cy="575727"/>
      </dsp:txXfrm>
    </dsp:sp>
    <dsp:sp modelId="{0A65535B-F25A-465A-9A43-B073070CCD71}">
      <dsp:nvSpPr>
        <dsp:cNvPr id="0" name=""/>
        <dsp:cNvSpPr/>
      </dsp:nvSpPr>
      <dsp:spPr>
        <a:xfrm>
          <a:off x="2027237" y="634892"/>
          <a:ext cx="628066" cy="628066"/>
        </a:xfrm>
        <a:prstGeom prst="rect">
          <a:avLst/>
        </a:prstGeom>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43FD0E5-E75F-4217-9753-CBAA40604384}">
      <dsp:nvSpPr>
        <dsp:cNvPr id="0" name=""/>
        <dsp:cNvSpPr/>
      </dsp:nvSpPr>
      <dsp:spPr>
        <a:xfrm>
          <a:off x="1643418" y="1475429"/>
          <a:ext cx="1395703" cy="5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pPr>
          <a:r>
            <a:rPr lang="ko-KR" sz="1100" b="0" i="0" u="none" kern="1200" baseline="0">
              <a:solidFill>
                <a:srgbClr val="293374"/>
              </a:solidFill>
            </a:rPr>
            <a:t>드림 프로그램 및 사명에 초점을 둔 메시지</a:t>
          </a:r>
        </a:p>
      </dsp:txBody>
      <dsp:txXfrm>
        <a:off x="1643418" y="1475429"/>
        <a:ext cx="1395703" cy="575727"/>
      </dsp:txXfrm>
    </dsp:sp>
    <dsp:sp modelId="{188086BC-E57D-44F6-B403-9313375F02AC}">
      <dsp:nvSpPr>
        <dsp:cNvPr id="0" name=""/>
        <dsp:cNvSpPr/>
      </dsp:nvSpPr>
      <dsp:spPr>
        <a:xfrm>
          <a:off x="3667188" y="634892"/>
          <a:ext cx="628066" cy="628066"/>
        </a:xfrm>
        <a:prstGeom prst="rect">
          <a:avLst/>
        </a:prstGeom>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F6DE099-80A2-4644-AE11-D2ADB12BF11F}">
      <dsp:nvSpPr>
        <dsp:cNvPr id="0" name=""/>
        <dsp:cNvSpPr/>
      </dsp:nvSpPr>
      <dsp:spPr>
        <a:xfrm>
          <a:off x="3283369" y="1475429"/>
          <a:ext cx="1395703" cy="5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pPr>
          <a:r>
            <a:rPr lang="ko-KR" sz="1100" b="0" i="0" u="none" kern="1200" baseline="0">
              <a:solidFill>
                <a:srgbClr val="293374"/>
              </a:solidFill>
            </a:rPr>
            <a:t>편집 가능한 템플릿 </a:t>
          </a:r>
        </a:p>
      </dsp:txBody>
      <dsp:txXfrm>
        <a:off x="3283369" y="1475429"/>
        <a:ext cx="1395703" cy="575727"/>
      </dsp:txXfrm>
    </dsp:sp>
    <dsp:sp modelId="{02E01A9F-04AE-4178-BA33-DA9A7B863288}">
      <dsp:nvSpPr>
        <dsp:cNvPr id="0" name=""/>
        <dsp:cNvSpPr/>
      </dsp:nvSpPr>
      <dsp:spPr>
        <a:xfrm>
          <a:off x="5307139" y="634892"/>
          <a:ext cx="628066" cy="628066"/>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53ED2FF-2D01-47F0-9B47-FCF2851B009B}">
      <dsp:nvSpPr>
        <dsp:cNvPr id="0" name=""/>
        <dsp:cNvSpPr/>
      </dsp:nvSpPr>
      <dsp:spPr>
        <a:xfrm>
          <a:off x="4923321" y="1475429"/>
          <a:ext cx="1395703" cy="5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pPr>
          <a:r>
            <a:rPr lang="ko-KR" sz="1100" b="0" i="0" u="none" kern="1200" baseline="0">
              <a:solidFill>
                <a:srgbClr val="293374"/>
              </a:solidFill>
            </a:rPr>
            <a:t>브랜드 글꼴과 색상 팔레트</a:t>
          </a:r>
        </a:p>
      </dsp:txBody>
      <dsp:txXfrm>
        <a:off x="4923321" y="1475429"/>
        <a:ext cx="1395703" cy="575727"/>
      </dsp:txXfrm>
    </dsp:sp>
    <dsp:sp modelId="{C2DE3AB9-71B1-454B-AB2F-38AB9BA24AD1}">
      <dsp:nvSpPr>
        <dsp:cNvPr id="0" name=""/>
        <dsp:cNvSpPr/>
      </dsp:nvSpPr>
      <dsp:spPr>
        <a:xfrm>
          <a:off x="6947090" y="634892"/>
          <a:ext cx="628066" cy="628066"/>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57EF25-8814-4745-BC5B-08098CB767BE}">
      <dsp:nvSpPr>
        <dsp:cNvPr id="0" name=""/>
        <dsp:cNvSpPr/>
      </dsp:nvSpPr>
      <dsp:spPr>
        <a:xfrm>
          <a:off x="6563272" y="1475429"/>
          <a:ext cx="1395703" cy="5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pPr>
          <a:r>
            <a:rPr lang="ko-KR" sz="1100" b="0" i="0" u="none" kern="1200" baseline="0">
              <a:solidFill>
                <a:srgbClr val="293374"/>
              </a:solidFill>
            </a:rPr>
            <a:t>편집 스타일 가이드와 메시지 툴킷</a:t>
          </a:r>
        </a:p>
      </dsp:txBody>
      <dsp:txXfrm>
        <a:off x="6563272" y="1475429"/>
        <a:ext cx="1395703" cy="5757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17F5AD-0C67-45E6-833B-06C8CAC921CA}">
      <dsp:nvSpPr>
        <dsp:cNvPr id="0" name=""/>
        <dsp:cNvSpPr/>
      </dsp:nvSpPr>
      <dsp:spPr>
        <a:xfrm>
          <a:off x="163000" y="300799"/>
          <a:ext cx="1010971" cy="10109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040A94-6068-4CFE-8B0B-251ABB25BD1B}">
      <dsp:nvSpPr>
        <dsp:cNvPr id="0" name=""/>
        <dsp:cNvSpPr/>
      </dsp:nvSpPr>
      <dsp:spPr>
        <a:xfrm>
          <a:off x="375304" y="513103"/>
          <a:ext cx="586363" cy="586363"/>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9583C56-B4C4-4C9E-A75E-95003E534B7F}">
      <dsp:nvSpPr>
        <dsp:cNvPr id="0" name=""/>
        <dsp:cNvSpPr/>
      </dsp:nvSpPr>
      <dsp:spPr>
        <a:xfrm>
          <a:off x="1390608" y="300799"/>
          <a:ext cx="2383003" cy="1010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rtl="0">
            <a:lnSpc>
              <a:spcPct val="90000"/>
            </a:lnSpc>
            <a:spcBef>
              <a:spcPct val="0"/>
            </a:spcBef>
            <a:spcAft>
              <a:spcPct val="35000"/>
            </a:spcAft>
            <a:buNone/>
          </a:pPr>
          <a:r>
            <a:rPr lang="ko-KR" sz="1600" b="0" i="0" u="none" kern="1200" baseline="0">
              <a:solidFill>
                <a:srgbClr val="293374"/>
              </a:solidFill>
            </a:rPr>
            <a:t>'여성과 소녀의 교육 및 경제적 역량 강화'라는 메시지가 알려집니다</a:t>
          </a:r>
        </a:p>
      </dsp:txBody>
      <dsp:txXfrm>
        <a:off x="1390608" y="300799"/>
        <a:ext cx="2383003" cy="1010971"/>
      </dsp:txXfrm>
    </dsp:sp>
    <dsp:sp modelId="{EF08BA00-331C-4B55-BFB0-99A4265FFC80}">
      <dsp:nvSpPr>
        <dsp:cNvPr id="0" name=""/>
        <dsp:cNvSpPr/>
      </dsp:nvSpPr>
      <dsp:spPr>
        <a:xfrm>
          <a:off x="4188831" y="300799"/>
          <a:ext cx="1010971" cy="10109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EE23CB-D3B2-4645-96C9-B2C39CF7211B}">
      <dsp:nvSpPr>
        <dsp:cNvPr id="0" name=""/>
        <dsp:cNvSpPr/>
      </dsp:nvSpPr>
      <dsp:spPr>
        <a:xfrm>
          <a:off x="4401135" y="513103"/>
          <a:ext cx="586363" cy="5863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B79B34-AB9C-4D55-B88D-A93C6BF6810E}">
      <dsp:nvSpPr>
        <dsp:cNvPr id="0" name=""/>
        <dsp:cNvSpPr/>
      </dsp:nvSpPr>
      <dsp:spPr>
        <a:xfrm>
          <a:off x="5416439" y="300799"/>
          <a:ext cx="2383003" cy="1010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rtl="0">
            <a:lnSpc>
              <a:spcPct val="90000"/>
            </a:lnSpc>
            <a:spcBef>
              <a:spcPct val="0"/>
            </a:spcBef>
            <a:spcAft>
              <a:spcPct val="35000"/>
            </a:spcAft>
            <a:buNone/>
          </a:pPr>
          <a:r>
            <a:rPr lang="ko-KR" sz="1600" b="0" i="0" u="none" kern="1200" baseline="0">
              <a:solidFill>
                <a:srgbClr val="293374"/>
              </a:solidFill>
            </a:rPr>
            <a:t>신뢰와 믿음이 상승합니다</a:t>
          </a:r>
        </a:p>
      </dsp:txBody>
      <dsp:txXfrm>
        <a:off x="5416439" y="300799"/>
        <a:ext cx="2383003" cy="1010971"/>
      </dsp:txXfrm>
    </dsp:sp>
    <dsp:sp modelId="{161D883F-58DB-41EF-BF4A-E7D056D2E3B1}">
      <dsp:nvSpPr>
        <dsp:cNvPr id="0" name=""/>
        <dsp:cNvSpPr/>
      </dsp:nvSpPr>
      <dsp:spPr>
        <a:xfrm>
          <a:off x="163000" y="1849121"/>
          <a:ext cx="1010971" cy="10109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5AF973-4920-45D2-8213-7E8F0284CA65}">
      <dsp:nvSpPr>
        <dsp:cNvPr id="0" name=""/>
        <dsp:cNvSpPr/>
      </dsp:nvSpPr>
      <dsp:spPr>
        <a:xfrm>
          <a:off x="375304" y="2061425"/>
          <a:ext cx="586363" cy="586363"/>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BBF12E4-7CC4-4CB1-A6BB-8017E8B72A2F}">
      <dsp:nvSpPr>
        <dsp:cNvPr id="0" name=""/>
        <dsp:cNvSpPr/>
      </dsp:nvSpPr>
      <dsp:spPr>
        <a:xfrm>
          <a:off x="1390608" y="1849121"/>
          <a:ext cx="2383003" cy="1010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rtl="0">
            <a:lnSpc>
              <a:spcPct val="90000"/>
            </a:lnSpc>
            <a:spcBef>
              <a:spcPct val="0"/>
            </a:spcBef>
            <a:spcAft>
              <a:spcPct val="35000"/>
            </a:spcAft>
            <a:buNone/>
          </a:pPr>
          <a:r>
            <a:rPr lang="ko-KR" sz="1600" b="0" i="0" u="none" kern="1200" baseline="0">
              <a:solidFill>
                <a:srgbClr val="293374"/>
              </a:solidFill>
            </a:rPr>
            <a:t>영향력에 대한 통일된 이야기를 들려줍니다</a:t>
          </a:r>
        </a:p>
      </dsp:txBody>
      <dsp:txXfrm>
        <a:off x="1390608" y="1849121"/>
        <a:ext cx="2383003" cy="1010971"/>
      </dsp:txXfrm>
    </dsp:sp>
    <dsp:sp modelId="{73222A55-7095-4E96-8E8C-01F444794CAC}">
      <dsp:nvSpPr>
        <dsp:cNvPr id="0" name=""/>
        <dsp:cNvSpPr/>
      </dsp:nvSpPr>
      <dsp:spPr>
        <a:xfrm>
          <a:off x="4188831" y="1849121"/>
          <a:ext cx="1010971" cy="10109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378BE6-E6FB-4CBC-93D8-0CC2DC50F317}">
      <dsp:nvSpPr>
        <dsp:cNvPr id="0" name=""/>
        <dsp:cNvSpPr/>
      </dsp:nvSpPr>
      <dsp:spPr>
        <a:xfrm>
          <a:off x="4401135" y="2061425"/>
          <a:ext cx="586363" cy="586363"/>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FB09606-5AF2-4432-B2B3-CF9E0CF40C3A}">
      <dsp:nvSpPr>
        <dsp:cNvPr id="0" name=""/>
        <dsp:cNvSpPr/>
      </dsp:nvSpPr>
      <dsp:spPr>
        <a:xfrm>
          <a:off x="5416439" y="1849121"/>
          <a:ext cx="2383003" cy="1010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rtl="0">
            <a:lnSpc>
              <a:spcPct val="90000"/>
            </a:lnSpc>
            <a:spcBef>
              <a:spcPct val="0"/>
            </a:spcBef>
            <a:spcAft>
              <a:spcPct val="35000"/>
            </a:spcAft>
            <a:buNone/>
          </a:pPr>
          <a:r>
            <a:rPr lang="ko-KR" sz="1600" b="0" i="0" u="none" kern="1200" baseline="0">
              <a:solidFill>
                <a:srgbClr val="293374"/>
              </a:solidFill>
            </a:rPr>
            <a:t>조직의 인지도, 지원, 회원 수가 확대됩니다</a:t>
          </a:r>
        </a:p>
      </dsp:txBody>
      <dsp:txXfrm>
        <a:off x="5416439" y="1849121"/>
        <a:ext cx="2383003" cy="1010971"/>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7/31/2025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7/31/2025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안녕하세요 여러분, '함께하면 더 강해집니다: 소롭티미스트 브랜드 구축' 과정에 오신 것을 환영합니다. 오늘 이 시간에는 일관된 브랜딩이 우리 모두가 소롭티미스트의 영향력을 확대하고 지역 사회에서 더 강력한 연결을 구축하는 데 어떻게 도움이 되는지 알아보겠습니다.</a:t>
            </a:r>
            <a:endParaRPr lang="ko-KR" dirty="0"/>
          </a:p>
        </p:txBody>
      </p:sp>
      <p:sp>
        <p:nvSpPr>
          <p:cNvPr id="4" name="Slide Number Placeholder 3"/>
          <p:cNvSpPr>
            <a:spLocks noGrp="1"/>
          </p:cNvSpPr>
          <p:nvPr>
            <p:ph type="sldNum" sz="quarter" idx="10"/>
          </p:nvPr>
        </p:nvSpPr>
        <p:spPr/>
        <p:txBody>
          <a:bodyPr/>
          <a:lstStyle/>
          <a:p>
            <a:pPr algn="l" rtl="0"/>
            <a:fld id="{3E5DF9FD-7162-404A-8CD0-A628AF675F7F}" type="slidenum">
              <a:rPr/>
              <a:t>1</a:t>
            </a:fld>
            <a:endParaRPr lang="ko-KR"/>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o-KR" sz="1200" b="0" i="0" u="none" kern="1200" baseline="0">
                <a:solidFill>
                  <a:schemeClr val="tx1"/>
                </a:solidFill>
                <a:effectLst/>
                <a:latin typeface="+mn-lt"/>
                <a:ea typeface="+mn-ea"/>
                <a:cs typeface="+mn-cs"/>
              </a:rPr>
              <a:t>브랜딩은 단순히 적절한 로고를 사용하는 것만을 의미하지 않습니다. 우리가 누구이며 무엇을 대표하는지 사람들이 즉시 알아볼 수 있도록, 일관된 모습, 감성, 그리고 메시지를 창출하는 것입니다. 클럽이 동일한 로고, 색상, 그리고 핵심 메시지를 사용하면 신뢰가 형성됩니다. 또한 조직의 가시성이 높아져, 소롭티미스트가 단순한 지역 단체가 아니라 전 세계적인 영향력을 가진 단체임을 알릴 수 있습니다.</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2</a:t>
            </a:fld>
            <a:endParaRPr lang="ko-KR"/>
          </a:p>
        </p:txBody>
      </p:sp>
    </p:spTree>
    <p:extLst>
      <p:ext uri="{BB962C8B-B14F-4D97-AF65-F5344CB8AC3E}">
        <p14:creationId xmlns:p14="http://schemas.microsoft.com/office/powerpoint/2010/main" val="1489848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o-KR" sz="1200" b="0" i="0" u="none" kern="1200" baseline="0">
                <a:solidFill>
                  <a:schemeClr val="tx1"/>
                </a:solidFill>
                <a:effectLst/>
                <a:latin typeface="+mn-lt"/>
                <a:ea typeface="+mn-ea"/>
                <a:cs typeface="+mn-cs"/>
              </a:rPr>
              <a:t>클럽의 경우, 브랜드를 유지하는 것은 여러 가지 면에서 도움이 됩니다. 대중의 신뢰를 쌓고, 클럽의 활동이 세련되고 전문적으로 보이게 하며, 클럽이 강력한 글로벌 운동에 속해 있음을 알립니다. 모두가 한 목소리로 말하고 일관되게 행동하는 조직은 관심을 모으는 존재로 거듭납니다.</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3</a:t>
            </a:fld>
            <a:endParaRPr lang="ko-KR"/>
          </a:p>
        </p:txBody>
      </p:sp>
    </p:spTree>
    <p:extLst>
      <p:ext uri="{BB962C8B-B14F-4D97-AF65-F5344CB8AC3E}">
        <p14:creationId xmlns:p14="http://schemas.microsoft.com/office/powerpoint/2010/main" val="1126924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SIA는 로고 외에도 브랜드 메시지, 글꼴, 색상 팔레트에 관한 지침을 제공합니다. 모든 자료(전단지부터 소셜 미디어 그래픽까지)에 일관성을 유지하면 모든 콘텐츠가 하나로 어우러져 즉시 소롭티미스트를 알아보게 해줍니다.</a:t>
            </a:r>
          </a:p>
          <a:p>
            <a:endParaRPr lang="ko-KR" sz="1200" kern="1200" dirty="0">
              <a:solidFill>
                <a:schemeClr val="tx1"/>
              </a:solidFill>
              <a:effectLst/>
              <a:latin typeface="+mn-lt"/>
              <a:ea typeface="+mn-ea"/>
              <a:cs typeface="+mn-cs"/>
            </a:endParaRP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4</a:t>
            </a:fld>
            <a:endParaRPr lang="ko-KR"/>
          </a:p>
        </p:txBody>
      </p:sp>
    </p:spTree>
    <p:extLst>
      <p:ext uri="{BB962C8B-B14F-4D97-AF65-F5344CB8AC3E}">
        <p14:creationId xmlns:p14="http://schemas.microsoft.com/office/powerpoint/2010/main" val="3741805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7AAC1-A6B8-E5D9-39C9-C177AD208D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535FF-57E2-5C26-B1C2-F69EA61078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B8C0E-0C54-B27C-46CE-9B02EDDF4084}"/>
              </a:ext>
            </a:extLst>
          </p:cNvPr>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글꼴과 색상은 다운로드 가능한 템플릿에 내장되어 있지만, 새로운 것을 만들고 있다면 웹사이트 '홍보 및 브랜딩(Recognition &amp; Branding) 섹션에서 전체 팔레트, 브랜드 핵심 메시지, 그리고 지침을 참고할 수 있습니다.</a:t>
            </a:r>
          </a:p>
          <a:p>
            <a:endParaRPr lang="ko-KR" dirty="0"/>
          </a:p>
        </p:txBody>
      </p:sp>
      <p:sp>
        <p:nvSpPr>
          <p:cNvPr id="4" name="Slide Number Placeholder 3">
            <a:extLst>
              <a:ext uri="{FF2B5EF4-FFF2-40B4-BE49-F238E27FC236}">
                <a16:creationId xmlns:a16="http://schemas.microsoft.com/office/drawing/2014/main" id="{D47E83ED-D66F-4420-0FEB-8C8048286AB2}"/>
              </a:ext>
            </a:extLst>
          </p:cNvPr>
          <p:cNvSpPr>
            <a:spLocks noGrp="1"/>
          </p:cNvSpPr>
          <p:nvPr>
            <p:ph type="sldNum" sz="quarter" idx="5"/>
          </p:nvPr>
        </p:nvSpPr>
        <p:spPr/>
        <p:txBody>
          <a:bodyPr/>
          <a:lstStyle/>
          <a:p>
            <a:pPr algn="l" rtl="0"/>
            <a:fld id="{3E5DF9FD-7162-404A-8CD0-A628AF675F7F}" type="slidenum">
              <a:rPr/>
              <a:t>5</a:t>
            </a:fld>
            <a:endParaRPr lang="ko-KR"/>
          </a:p>
        </p:txBody>
      </p:sp>
    </p:spTree>
    <p:extLst>
      <p:ext uri="{BB962C8B-B14F-4D97-AF65-F5344CB8AC3E}">
        <p14:creationId xmlns:p14="http://schemas.microsoft.com/office/powerpoint/2010/main" val="4023900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때로는 클럽이 어쩌다 보니 온전한 브랜드 이미지를 유지하지 못하는 경우가 있습니다. 클럽의 배너, 웹사이트 또는 소셜 미디어에 아직도 'Best for Women' 이라는 예전 태그라인이나 SI 엠블럼이 표시되어 있다면, 이제는 변경해야 합니다. 새로운 로고나 맞춤형 로고를 만드는 것은 창의적으로 보일 수 있지만, 잠재고객을 혼란스럽게 하고 통합된 정체성에 문제가 될 수 있습니다. 아무리 훌륭한 행사나 사연도 우리의 사명이나 드림 프로그램과 명확하게 연결되지 않으면 영향력이 약해집니다. 그리고 자료마다 스타일, 색상, 톤이 다르면 조직의 강점을 반영하지 못하는 일관성 없는 모습이 나타납니다.</a:t>
            </a:r>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6</a:t>
            </a:fld>
            <a:endParaRPr lang="ko-KR"/>
          </a:p>
        </p:txBody>
      </p:sp>
    </p:spTree>
    <p:extLst>
      <p:ext uri="{BB962C8B-B14F-4D97-AF65-F5344CB8AC3E}">
        <p14:creationId xmlns:p14="http://schemas.microsoft.com/office/powerpoint/2010/main" val="3045610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b="0" i="0" u="none" baseline="0"/>
              <a:t>기억하세요: 1,100개의 클럽이 모두 각자 따로 행동한다면 글로벌 브랜드 제국을 세우는 것은 불가능합니다!</a:t>
            </a:r>
          </a:p>
        </p:txBody>
      </p:sp>
      <p:sp>
        <p:nvSpPr>
          <p:cNvPr id="4" name="Slide Number Placeholder 3"/>
          <p:cNvSpPr>
            <a:spLocks noGrp="1"/>
          </p:cNvSpPr>
          <p:nvPr>
            <p:ph type="sldNum" sz="quarter" idx="5"/>
          </p:nvPr>
        </p:nvSpPr>
        <p:spPr/>
        <p:txBody>
          <a:bodyPr/>
          <a:lstStyle/>
          <a:p>
            <a:pPr algn="l" rtl="0"/>
            <a:fld id="{3E5DF9FD-7162-404A-8CD0-A628AF675F7F}" type="slidenum">
              <a:rPr/>
              <a:t>7</a:t>
            </a:fld>
            <a:endParaRPr lang="ko-KR"/>
          </a:p>
        </p:txBody>
      </p:sp>
    </p:spTree>
    <p:extLst>
      <p:ext uri="{BB962C8B-B14F-4D97-AF65-F5344CB8AC3E}">
        <p14:creationId xmlns:p14="http://schemas.microsoft.com/office/powerpoint/2010/main" val="4031670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간단한 활동을 해봅시다. 최근에 클럽에서 공유한 전단지, 소셜 미디어 게시물 또는 소식지를 떠올려 보세요. 휴대폰에서 바로 꺼내서 볼 수도 있고, 그냥 머릿속으로 떠올려도 됩니다.</a:t>
            </a:r>
            <a:br>
              <a:rPr lang="ko-KR" sz="1200" kern="1200">
                <a:solidFill>
                  <a:schemeClr val="tx1"/>
                </a:solidFill>
                <a:effectLst/>
                <a:latin typeface="+mn-lt"/>
                <a:ea typeface="+mn-ea"/>
                <a:cs typeface="+mn-cs"/>
              </a:rPr>
            </a:br>
            <a:endParaRPr lang="ko-KR" sz="1200" kern="1200" dirty="0">
              <a:solidFill>
                <a:schemeClr val="tx1"/>
              </a:solidFill>
              <a:effectLst/>
              <a:latin typeface="+mn-lt"/>
              <a:ea typeface="+mn-ea"/>
              <a:cs typeface="+mn-cs"/>
            </a:endParaRPr>
          </a:p>
          <a:p>
            <a:pPr algn="l" rtl="0"/>
            <a:r>
              <a:rPr lang="ko-KR" sz="1200" b="0" i="0" u="none" kern="1200" baseline="0">
                <a:solidFill>
                  <a:schemeClr val="tx1"/>
                </a:solidFill>
                <a:effectLst/>
                <a:latin typeface="+mn-lt"/>
                <a:ea typeface="+mn-ea"/>
                <a:cs typeface="+mn-cs"/>
              </a:rPr>
              <a:t>지금 잠시 '브랜드와 일치하나요?' 체크리스트를 메모하거나 사진을 찍어두세요. 체크리스트. 이 5가지 간단한 질문은 대중과 공유하기 전에 콘텐츠가 올바르게 정렬되어 있는지 확인하는 데 도움이 됩니다. 여러분이 떠올린 콘텐츠가 '분위기 테스트'를 통과했습니까? </a:t>
            </a:r>
            <a:br>
              <a:rPr lang="ko-KR" sz="1200" kern="1200">
                <a:solidFill>
                  <a:schemeClr val="tx1"/>
                </a:solidFill>
                <a:effectLst/>
                <a:latin typeface="+mn-lt"/>
                <a:ea typeface="+mn-ea"/>
                <a:cs typeface="+mn-cs"/>
              </a:rPr>
            </a:br>
            <a:endParaRPr lang="ko-KR" sz="1200" kern="1200" dirty="0">
              <a:solidFill>
                <a:schemeClr val="tx1"/>
              </a:solidFill>
              <a:effectLst/>
              <a:latin typeface="+mn-lt"/>
              <a:ea typeface="+mn-ea"/>
              <a:cs typeface="+mn-cs"/>
            </a:endParaRPr>
          </a:p>
          <a:p>
            <a:pPr marL="457200" indent="-457200" algn="l" rtl="0">
              <a:lnSpc>
                <a:spcPct val="90000"/>
              </a:lnSpc>
              <a:buFont typeface="+mj-lt"/>
              <a:buAutoNum type="arabicPeriod"/>
            </a:pPr>
            <a:r>
              <a:rPr lang="ko-KR" sz="1200" b="0" i="0" u="none" baseline="0">
                <a:latin typeface="+mn-lt"/>
                <a:ea typeface="+mn-lt"/>
                <a:cs typeface="+mn-lt"/>
              </a:rPr>
              <a:t>현재의 'S' 로고를 '꿈에 투자합니다(Investing in Dreams)'와 함께 사용하고 있는가?</a:t>
            </a:r>
            <a:br>
              <a:rPr lang="ko-KR" sz="1200">
                <a:latin typeface="+mn-lt"/>
              </a:rPr>
            </a:br>
            <a:endParaRPr lang="ko-KR" sz="1200" dirty="0">
              <a:latin typeface="+mn-lt"/>
            </a:endParaRPr>
          </a:p>
          <a:p>
            <a:pPr marL="457200" indent="-457200" algn="l" rtl="0">
              <a:lnSpc>
                <a:spcPct val="90000"/>
              </a:lnSpc>
              <a:buFont typeface="+mj-lt"/>
              <a:buAutoNum type="arabicPeriod"/>
            </a:pPr>
            <a:r>
              <a:rPr lang="ko-KR" sz="1200" b="0" i="0" u="none" baseline="0">
                <a:latin typeface="+mn-lt"/>
                <a:ea typeface="+mn-lt"/>
                <a:cs typeface="+mn-lt"/>
              </a:rPr>
              <a:t>콘텐츠에 사명이나 드림 프로그램을 언급하고 있는가?</a:t>
            </a:r>
          </a:p>
          <a:p>
            <a:pPr marL="457200" indent="-457200" algn="l" rtl="0">
              <a:lnSpc>
                <a:spcPct val="90000"/>
              </a:lnSpc>
              <a:buFont typeface="+mj-lt"/>
              <a:buAutoNum type="arabicPeriod"/>
            </a:pPr>
            <a:endParaRPr lang="ko-KR" sz="1200" dirty="0">
              <a:latin typeface="+mn-lt"/>
            </a:endParaRPr>
          </a:p>
          <a:p>
            <a:pPr marL="457200" indent="-457200" algn="l" rtl="0">
              <a:lnSpc>
                <a:spcPct val="90000"/>
              </a:lnSpc>
              <a:buFont typeface="+mj-lt"/>
              <a:buAutoNum type="arabicPeriod"/>
            </a:pPr>
            <a:r>
              <a:rPr lang="ko-KR" sz="1200" b="0" i="0" u="none" baseline="0">
                <a:latin typeface="+mn-lt"/>
                <a:ea typeface="+mn-lt"/>
                <a:cs typeface="+mn-lt"/>
              </a:rPr>
              <a:t>톤이 명확하고 희망차며 SIA 메시지와 일치하는가?</a:t>
            </a:r>
          </a:p>
          <a:p>
            <a:pPr marL="457200" indent="-457200" algn="l" rtl="0">
              <a:lnSpc>
                <a:spcPct val="90000"/>
              </a:lnSpc>
              <a:buFont typeface="+mj-lt"/>
              <a:buAutoNum type="arabicPeriod"/>
            </a:pPr>
            <a:endParaRPr lang="ko-KR" sz="1200" dirty="0">
              <a:latin typeface="+mn-lt"/>
            </a:endParaRPr>
          </a:p>
          <a:p>
            <a:pPr marL="457200" indent="-457200" algn="l" rtl="0">
              <a:lnSpc>
                <a:spcPct val="90000"/>
              </a:lnSpc>
              <a:buFont typeface="+mj-lt"/>
              <a:buAutoNum type="arabicPeriod"/>
            </a:pPr>
            <a:r>
              <a:rPr lang="ko-KR" sz="1200" b="0" i="0" u="none" baseline="0">
                <a:latin typeface="+mn-lt"/>
                <a:ea typeface="+mn-lt"/>
                <a:cs typeface="+mn-lt"/>
              </a:rPr>
              <a:t>지정된 글꼴, 색상, 템플릿을 사용하는가?</a:t>
            </a:r>
          </a:p>
          <a:p>
            <a:pPr marL="457200" indent="-457200" algn="l" rtl="0">
              <a:lnSpc>
                <a:spcPct val="90000"/>
              </a:lnSpc>
              <a:buFont typeface="+mj-lt"/>
              <a:buAutoNum type="arabicPeriod"/>
            </a:pPr>
            <a:endParaRPr lang="ko-KR" sz="1200" dirty="0">
              <a:latin typeface="+mn-lt"/>
            </a:endParaRPr>
          </a:p>
          <a:p>
            <a:pPr marL="457200" indent="-457200" algn="l" rtl="0">
              <a:lnSpc>
                <a:spcPct val="90000"/>
              </a:lnSpc>
              <a:buFont typeface="+mj-lt"/>
              <a:buAutoNum type="arabicPeriod"/>
            </a:pPr>
            <a:r>
              <a:rPr lang="ko-KR" sz="1200" b="0" i="0" u="none" baseline="0">
                <a:latin typeface="+mn-lt"/>
                <a:ea typeface="+mn-lt"/>
                <a:cs typeface="+mn-lt"/>
              </a:rPr>
              <a:t>대중이 소롭티미스트 브랜드를 쉽게 알아볼 수 있는가?</a:t>
            </a:r>
          </a:p>
          <a:p>
            <a:endParaRPr lang="ko-KR" sz="1200" kern="1200" dirty="0">
              <a:solidFill>
                <a:schemeClr val="tx1"/>
              </a:solidFill>
              <a:effectLst/>
              <a:latin typeface="+mn-lt"/>
              <a:ea typeface="+mn-ea"/>
              <a:cs typeface="+mn-cs"/>
            </a:endParaRPr>
          </a:p>
          <a:p>
            <a:pPr algn="l" rtl="0"/>
            <a:r>
              <a:rPr lang="ko-KR" sz="1200" b="0" i="0" u="none" kern="1200" baseline="0">
                <a:solidFill>
                  <a:schemeClr val="tx1"/>
                </a:solidFill>
                <a:effectLst/>
                <a:latin typeface="+mn-lt"/>
                <a:ea typeface="+mn-ea"/>
                <a:cs typeface="+mn-cs"/>
              </a:rPr>
              <a:t>[잠깐 멈추고 참석자들이 메모를 하거나 사진을 찍도록 해줍니다.]</a:t>
            </a:r>
          </a:p>
          <a:p>
            <a:endParaRPr lang="ko-KR" sz="1200" kern="1200" dirty="0">
              <a:solidFill>
                <a:schemeClr val="tx1"/>
              </a:solidFill>
              <a:effectLst/>
              <a:latin typeface="+mn-lt"/>
              <a:ea typeface="+mn-ea"/>
              <a:cs typeface="+mn-cs"/>
            </a:endParaRPr>
          </a:p>
          <a:p>
            <a:pPr algn="l" rtl="0"/>
            <a:r>
              <a:rPr lang="ko-KR" sz="1200" b="0" i="0" u="none" kern="1200" baseline="0">
                <a:solidFill>
                  <a:schemeClr val="tx1"/>
                </a:solidFill>
                <a:effectLst/>
                <a:latin typeface="+mn-lt"/>
                <a:ea typeface="+mn-ea"/>
                <a:cs typeface="+mn-cs"/>
              </a:rPr>
              <a:t>이 체크리스트를 클럽의 자료와 함께 연중 활용하세요. 우리의 메시지를 일관성 있고 임팩트 있게 전달할 수 있는 간단한 방법입니다.</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8</a:t>
            </a:fld>
            <a:endParaRPr lang="ko-KR"/>
          </a:p>
        </p:txBody>
      </p:sp>
    </p:spTree>
    <p:extLst>
      <p:ext uri="{BB962C8B-B14F-4D97-AF65-F5344CB8AC3E}">
        <p14:creationId xmlns:p14="http://schemas.microsoft.com/office/powerpoint/2010/main" val="3139833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16064-FC46-C4EB-B878-CE3E7F9D1F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CFA23B-187D-FF75-7525-65D52FA553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7A37AE-069F-B41D-9C9D-4C43AF665598}"/>
              </a:ext>
            </a:extLst>
          </p:cNvPr>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클럽에서 브랜딩 측면에서 잘하고 있는 것을 말씀해 주실 분 계신가요? 아니면 체크리스트를 바탕으로 클럽에서 개선할 부분을 말씀해 주셔도 좋습니다.</a:t>
            </a:r>
          </a:p>
          <a:p>
            <a:pPr algn="l" rtl="0"/>
            <a:br>
              <a:rPr lang="ko-KR" sz="1200" kern="1200">
                <a:solidFill>
                  <a:schemeClr val="tx1"/>
                </a:solidFill>
                <a:effectLst/>
                <a:latin typeface="+mn-lt"/>
                <a:ea typeface="+mn-ea"/>
                <a:cs typeface="+mn-cs"/>
              </a:rPr>
            </a:br>
            <a:r>
              <a:rPr lang="ko-KR" sz="1200" b="0" i="0" u="none" kern="1200" baseline="0">
                <a:solidFill>
                  <a:schemeClr val="tx1"/>
                </a:solidFill>
                <a:effectLst/>
                <a:latin typeface="+mn-lt"/>
                <a:ea typeface="+mn-ea"/>
                <a:cs typeface="+mn-cs"/>
              </a:rPr>
              <a:t>[1~2개의 답변을 받습니다.]</a:t>
            </a:r>
          </a:p>
          <a:p>
            <a:endParaRPr lang="ko-KR" sz="1200" kern="1200" dirty="0">
              <a:solidFill>
                <a:schemeClr val="tx1"/>
              </a:solidFill>
              <a:effectLst/>
              <a:latin typeface="+mn-lt"/>
              <a:ea typeface="+mn-ea"/>
              <a:cs typeface="+mn-cs"/>
            </a:endParaRPr>
          </a:p>
          <a:p>
            <a:pPr algn="l" rtl="0"/>
            <a:r>
              <a:rPr lang="ko-KR" sz="1200" b="0" i="0" u="none" kern="1200" baseline="0">
                <a:solidFill>
                  <a:schemeClr val="tx1"/>
                </a:solidFill>
                <a:effectLst/>
                <a:latin typeface="+mn-lt"/>
                <a:ea typeface="+mn-ea"/>
                <a:cs typeface="+mn-cs"/>
              </a:rPr>
              <a:t>수고하셨습니다! 발표해 주셔서 감사합니다. 로고를 최신 스타일로 변경하거나 전단지를 사명과 부합하게 제작하는 것과 같은 작은 개선도 큰 차이를 만들 수 있습니다.</a:t>
            </a:r>
          </a:p>
          <a:p>
            <a:endParaRPr lang="ko-KR" dirty="0"/>
          </a:p>
        </p:txBody>
      </p:sp>
      <p:sp>
        <p:nvSpPr>
          <p:cNvPr id="4" name="Slide Number Placeholder 3">
            <a:extLst>
              <a:ext uri="{FF2B5EF4-FFF2-40B4-BE49-F238E27FC236}">
                <a16:creationId xmlns:a16="http://schemas.microsoft.com/office/drawing/2014/main" id="{97DFB45B-B29E-D8CD-EDC2-6F99B6FC08F6}"/>
              </a:ext>
            </a:extLst>
          </p:cNvPr>
          <p:cNvSpPr>
            <a:spLocks noGrp="1"/>
          </p:cNvSpPr>
          <p:nvPr>
            <p:ph type="sldNum" sz="quarter" idx="5"/>
          </p:nvPr>
        </p:nvSpPr>
        <p:spPr/>
        <p:txBody>
          <a:bodyPr/>
          <a:lstStyle/>
          <a:p>
            <a:pPr algn="l" rtl="0"/>
            <a:fld id="{3E5DF9FD-7162-404A-8CD0-A628AF675F7F}" type="slidenum">
              <a:rPr/>
              <a:t>9</a:t>
            </a:fld>
            <a:endParaRPr lang="ko-KR"/>
          </a:p>
        </p:txBody>
      </p:sp>
    </p:spTree>
    <p:extLst>
      <p:ext uri="{BB962C8B-B14F-4D97-AF65-F5344CB8AC3E}">
        <p14:creationId xmlns:p14="http://schemas.microsoft.com/office/powerpoint/2010/main" val="3254872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o-KR" sz="1200" b="0" i="0" u="none" kern="1200" baseline="0">
                <a:solidFill>
                  <a:schemeClr val="tx1"/>
                </a:solidFill>
                <a:effectLst/>
                <a:latin typeface="+mn-lt"/>
                <a:ea typeface="+mn-ea"/>
                <a:cs typeface="+mn-cs"/>
              </a:rPr>
              <a:t>간단히 말해, 브랜딩은 우리의 지역 활동이 더 큰 조직의 일부로서 빛나도록 도와줍니다. 이는 신뢰를 쌓고, 행동을 이끌어내며, 소롭티미스트가 여성과 소녀의 교육 및 경제적 역량 강화에 앞장서는 단체임을 알리는 데 도움이 됩니다.</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10</a:t>
            </a:fld>
            <a:endParaRPr lang="ko-KR"/>
          </a:p>
        </p:txBody>
      </p:sp>
    </p:spTree>
    <p:extLst>
      <p:ext uri="{BB962C8B-B14F-4D97-AF65-F5344CB8AC3E}">
        <p14:creationId xmlns:p14="http://schemas.microsoft.com/office/powerpoint/2010/main" val="2286897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자, 그렇다면 브랜드를 강화하기 위해 무엇을 할 수 있을까요? SIA 웹사이트 '홍보 및 브랜딩' 섹션에서 브랜딩 도구 다운로드. 홍보 자료를 공유하기 전에 브랜드 체크리스트 활용. 클럽이 필요한 업데이트를 하도록 독려하고, 지원이 필요하면 언제든지 문의.</a:t>
            </a:r>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11</a:t>
            </a:fld>
            <a:endParaRPr lang="ko-KR"/>
          </a:p>
        </p:txBody>
      </p:sp>
    </p:spTree>
    <p:extLst>
      <p:ext uri="{BB962C8B-B14F-4D97-AF65-F5344CB8AC3E}">
        <p14:creationId xmlns:p14="http://schemas.microsoft.com/office/powerpoint/2010/main" val="753954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이 자리에 참석해 주셔서 정말 감사합니다. 당사 웹사이트의 홍보 및 브랜딩 섹션 링크가 화면에 표시되어 있습니다. 여기서 언제든지 더 많은 도구를 살펴보실 수 있습니다. </a:t>
            </a:r>
          </a:p>
          <a:p>
            <a:endParaRPr lang="ko-KR" sz="1200" kern="1200" dirty="0">
              <a:solidFill>
                <a:schemeClr val="tx1"/>
              </a:solidFill>
              <a:effectLst/>
              <a:latin typeface="+mn-lt"/>
              <a:ea typeface="+mn-ea"/>
              <a:cs typeface="+mn-cs"/>
            </a:endParaRPr>
          </a:p>
          <a:p>
            <a:pPr algn="l" rtl="0"/>
            <a:r>
              <a:rPr lang="ko-KR" sz="1200" b="0" i="0" u="none" kern="1200" baseline="0">
                <a:solidFill>
                  <a:schemeClr val="tx1"/>
                </a:solidFill>
                <a:effectLst/>
                <a:latin typeface="+mn-lt"/>
                <a:ea typeface="+mn-ea"/>
                <a:cs typeface="+mn-cs"/>
              </a:rPr>
              <a:t>브랜딩에 대한 여러분의 헌신이 소롭티미스트를 더 강력하고, 더 눈에 띄며, 더 영향력 있게 만들고 있습니다. 우리가 다함께 무엇을 할 수 있는지 계속해서 세상에 보여줍시다!</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12</a:t>
            </a:fld>
            <a:endParaRPr lang="ko-KR"/>
          </a:p>
        </p:txBody>
      </p:sp>
    </p:spTree>
    <p:extLst>
      <p:ext uri="{BB962C8B-B14F-4D97-AF65-F5344CB8AC3E}">
        <p14:creationId xmlns:p14="http://schemas.microsoft.com/office/powerpoint/2010/main" val="1688277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4.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6.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ko-KR">
              <a:solidFill>
                <a:srgbClr val="58144D"/>
              </a:solidFill>
            </a:endParaRPr>
          </a:p>
        </p:txBody>
      </p:sp>
      <p:sp>
        <p:nvSpPr>
          <p:cNvPr id="20" name="Footer Placeholder 2"/>
          <p:cNvSpPr txBox="1">
            <a:spLocks/>
          </p:cNvSpPr>
          <p:nvPr/>
        </p:nvSpPr>
        <p:spPr>
          <a:xfrm>
            <a:off x="-2" y="140874"/>
            <a:ext cx="9144000" cy="425008"/>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2000" b="0" i="0" u="none" spc="300" baseline="0" dirty="0">
                <a:latin typeface="Corbel" panose="020B0503020204020204" pitchFamily="34" charset="0"/>
                <a:cs typeface="Calibri"/>
              </a:rPr>
              <a:t>국제소롭티미스트 미주연합회</a:t>
            </a:r>
            <a:endParaRPr lang="tr-TR" altLang="ko-KR" sz="2000" b="0" i="0" u="none" spc="300" baseline="0" dirty="0">
              <a:latin typeface="Corbel" panose="020B0503020204020204" pitchFamily="34" charset="0"/>
              <a:cs typeface="Calibri"/>
            </a:endParaRPr>
          </a:p>
          <a:p>
            <a:pPr algn="ctr" rtl="0"/>
            <a:r>
              <a:rPr lang="ko-KR" b="0" i="0" u="none" spc="300" baseline="0" dirty="0">
                <a:latin typeface="Corbel" panose="020B0503020204020204" pitchFamily="34" charset="0"/>
                <a:cs typeface="Calibri"/>
              </a:rPr>
              <a:t>(SOROPTIMIST INTERNATIONAL OF THE AMERICAS, INC.®)</a:t>
            </a:r>
          </a:p>
          <a:p>
            <a:pPr algn="ctr" rtl="0"/>
            <a:endParaRPr lang="ko-KR"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ko-KR">
              <a:solidFill>
                <a:schemeClr val="tx1">
                  <a:lumMod val="65000"/>
                  <a:lumOff val="35000"/>
                </a:schemeClr>
              </a:solidFill>
            </a:endParaRPr>
          </a:p>
        </p:txBody>
      </p:sp>
      <p:sp>
        <p:nvSpPr>
          <p:cNvPr id="10" name="TextBox 9"/>
          <p:cNvSpPr txBox="1"/>
          <p:nvPr/>
        </p:nvSpPr>
        <p:spPr>
          <a:xfrm>
            <a:off x="4787606" y="1518367"/>
            <a:ext cx="4461557" cy="1754326"/>
          </a:xfrm>
          <a:prstGeom prst="rect">
            <a:avLst/>
          </a:prstGeom>
          <a:noFill/>
        </p:spPr>
        <p:txBody>
          <a:bodyPr wrap="square" rtlCol="0">
            <a:spAutoFit/>
          </a:bodyPr>
          <a:lstStyle/>
          <a:p>
            <a:pPr algn="l" rtl="0">
              <a:lnSpc>
                <a:spcPct val="90000"/>
              </a:lnSpc>
            </a:pPr>
            <a:r>
              <a:rPr lang="ko-KR" sz="4000" b="1" i="0" u="none" baseline="0">
                <a:solidFill>
                  <a:srgbClr val="428AC9"/>
                </a:solidFill>
                <a:latin typeface="+mj-lt"/>
                <a:cs typeface="Tw Cen MT"/>
              </a:rPr>
              <a:t>함께하면 더 강해집니다 </a:t>
            </a:r>
            <a:br>
              <a:rPr lang="ko-KR" sz="4000" b="1">
                <a:solidFill>
                  <a:srgbClr val="428AC9"/>
                </a:solidFill>
                <a:latin typeface="+mj-lt"/>
                <a:cs typeface="Tw Cen MT"/>
              </a:rPr>
            </a:br>
            <a:endParaRPr lang="ko-KR" sz="4000" b="1" dirty="0">
              <a:solidFill>
                <a:srgbClr val="428AC9"/>
              </a:solidFill>
              <a:latin typeface="+mj-lt"/>
              <a:cs typeface="Tw Cen MT"/>
            </a:endParaRPr>
          </a:p>
        </p:txBody>
      </p:sp>
      <p:pic>
        <p:nvPicPr>
          <p:cNvPr id="9" name="Picture 8">
            <a:extLst>
              <a:ext uri="{FF2B5EF4-FFF2-40B4-BE49-F238E27FC236}">
                <a16:creationId xmlns:a16="http://schemas.microsoft.com/office/drawing/2014/main" id="{D3EDCED1-01A3-5648-B7CD-AB6374511CA4}"/>
              </a:ext>
            </a:extLst>
          </p:cNvPr>
          <p:cNvPicPr>
            <a:picLocks noChangeAspect="1"/>
          </p:cNvPicPr>
          <p:nvPr/>
        </p:nvPicPr>
        <p:blipFill>
          <a:blip r:embed="rId3"/>
          <a:stretch>
            <a:fillRect/>
          </a:stretch>
        </p:blipFill>
        <p:spPr>
          <a:xfrm>
            <a:off x="4878228" y="2714696"/>
            <a:ext cx="2310363" cy="49355"/>
          </a:xfrm>
          <a:prstGeom prst="rect">
            <a:avLst/>
          </a:prstGeom>
        </p:spPr>
      </p:pic>
      <p:pic>
        <p:nvPicPr>
          <p:cNvPr id="7" name="Picture 6" descr="배경 패턴&#10;&#10;자동 생성 설명">
            <a:extLst>
              <a:ext uri="{FF2B5EF4-FFF2-40B4-BE49-F238E27FC236}">
                <a16:creationId xmlns:a16="http://schemas.microsoft.com/office/drawing/2014/main"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로고&#10;&#10;자동 생성 설명">
            <a:extLst>
              <a:ext uri="{FF2B5EF4-FFF2-40B4-BE49-F238E27FC236}">
                <a16:creationId xmlns:a16="http://schemas.microsoft.com/office/drawing/2014/main"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
        <p:nvSpPr>
          <p:cNvPr id="2" name="TextBox 1">
            <a:extLst>
              <a:ext uri="{FF2B5EF4-FFF2-40B4-BE49-F238E27FC236}">
                <a16:creationId xmlns:a16="http://schemas.microsoft.com/office/drawing/2014/main" id="{43021DC1-E46E-3757-DBDD-9D5A7D1065FD}"/>
              </a:ext>
            </a:extLst>
          </p:cNvPr>
          <p:cNvSpPr txBox="1"/>
          <p:nvPr/>
        </p:nvSpPr>
        <p:spPr>
          <a:xfrm>
            <a:off x="4792170" y="2811853"/>
            <a:ext cx="4461557" cy="978729"/>
          </a:xfrm>
          <a:prstGeom prst="rect">
            <a:avLst/>
          </a:prstGeom>
          <a:noFill/>
        </p:spPr>
        <p:txBody>
          <a:bodyPr wrap="square" rtlCol="0">
            <a:spAutoFit/>
          </a:bodyPr>
          <a:lstStyle/>
          <a:p>
            <a:pPr algn="l" rtl="0">
              <a:lnSpc>
                <a:spcPct val="90000"/>
              </a:lnSpc>
            </a:pPr>
            <a:br>
              <a:rPr lang="ko-KR" sz="3200">
                <a:solidFill>
                  <a:srgbClr val="428AC9"/>
                </a:solidFill>
                <a:cs typeface="Tw Cen MT"/>
              </a:rPr>
            </a:br>
            <a:r>
              <a:rPr lang="ko-KR" sz="3200" b="0" i="0" u="none" baseline="0">
                <a:solidFill>
                  <a:srgbClr val="428AC9"/>
                </a:solidFill>
                <a:cs typeface="Tw Cen MT"/>
              </a:rPr>
              <a:t>소롭티미스트 브랜드 구축</a:t>
            </a:r>
          </a:p>
        </p:txBody>
      </p:sp>
      <p:sp>
        <p:nvSpPr>
          <p:cNvPr id="4" name="Footer Placeholder 2">
            <a:extLst>
              <a:ext uri="{FF2B5EF4-FFF2-40B4-BE49-F238E27FC236}">
                <a16:creationId xmlns:a16="http://schemas.microsoft.com/office/drawing/2014/main" id="{26EDE5D3-57B8-9A3D-655F-799ED4D72102}"/>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mj-lt"/>
                <a:cs typeface="Calibri"/>
              </a:rPr>
              <a:t>SIA | 2025년 가을</a:t>
            </a:r>
            <a:endParaRPr lang="ko-KR" sz="2400" b="0" spc="300" dirty="0">
              <a:latin typeface="Tw Cen MT"/>
              <a:cs typeface="Tw Cen MT"/>
            </a:endParaRPr>
          </a:p>
        </p:txBody>
      </p:sp>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590550" y="1907454"/>
            <a:ext cx="7962900" cy="3160712"/>
          </a:xfrm>
          <a:prstGeom prst="rect">
            <a:avLst/>
          </a:prstGeom>
        </p:spPr>
        <p:txBody>
          <a:bodyPr/>
          <a:lstStyle/>
          <a:p>
            <a:pPr marL="0" indent="0" algn="ctr" rtl="0">
              <a:buNone/>
            </a:pPr>
            <a:r>
              <a:rPr lang="ko-KR" b="1" i="1" u="none" baseline="0">
                <a:solidFill>
                  <a:schemeClr val="bg1"/>
                </a:solidFill>
              </a:rPr>
              <a:t>브랜드는 단순한 로고가 아니라 사람들이 우리를 인식하고, 신뢰하며, 우리와 연결되는 방식입니다.</a:t>
            </a:r>
          </a:p>
        </p:txBody>
      </p:sp>
      <p:sp>
        <p:nvSpPr>
          <p:cNvPr id="6" name="Footer Placeholder 2">
            <a:extLst>
              <a:ext uri="{FF2B5EF4-FFF2-40B4-BE49-F238E27FC236}">
                <a16:creationId xmlns:a16="http://schemas.microsoft.com/office/drawing/2014/main" id="{F71F9F11-4F64-B96E-9915-3E198251CEFD}"/>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mj-lt"/>
                <a:cs typeface="Calibri"/>
              </a:rPr>
              <a:t>SIA | 2025년 가을 | </a:t>
            </a:r>
            <a:r>
              <a:rPr lang="ko-KR" sz="1400" b="0" i="0" u="none" baseline="0">
                <a:latin typeface="+mj-lt"/>
                <a:cs typeface="Calibri"/>
              </a:rPr>
              <a:t>함께하면 더 강해집니다</a:t>
            </a:r>
          </a:p>
          <a:p>
            <a:pPr algn="ctr" rtl="0"/>
            <a:endParaRPr lang="ko-KR" sz="2400" b="0" spc="300" dirty="0">
              <a:latin typeface="Tw Cen MT"/>
              <a:cs typeface="Tw Cen MT"/>
            </a:endParaRPr>
          </a:p>
        </p:txBody>
      </p:sp>
    </p:spTree>
    <p:extLst>
      <p:ext uri="{BB962C8B-B14F-4D97-AF65-F5344CB8AC3E}">
        <p14:creationId xmlns:p14="http://schemas.microsoft.com/office/powerpoint/2010/main" val="64223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C50FA3B-8A27-A83A-EDC9-F7A4474E61A4}"/>
              </a:ext>
            </a:extLst>
          </p:cNvPr>
          <p:cNvSpPr>
            <a:spLocks noGrp="1"/>
          </p:cNvSpPr>
          <p:nvPr>
            <p:ph sz="quarter" idx="2"/>
          </p:nvPr>
        </p:nvSpPr>
        <p:spPr/>
        <p:txBody>
          <a:bodyPr/>
          <a:lstStyle/>
          <a:p>
            <a:pPr marL="457200" lvl="0" indent="-457200" algn="l" rtl="0">
              <a:buFont typeface="Arial" panose="020B0604020202020204" pitchFamily="34" charset="0"/>
              <a:buChar char="•"/>
            </a:pPr>
            <a:r>
              <a:rPr lang="ko-KR" b="0" i="0" u="none" baseline="0">
                <a:solidFill>
                  <a:srgbClr val="293374"/>
                </a:solidFill>
                <a:latin typeface="+mn-lt"/>
                <a:ea typeface="+mn-lt"/>
                <a:cs typeface="+mn-lt"/>
              </a:rPr>
              <a:t>신뢰와 인지도를 높입니다</a:t>
            </a:r>
          </a:p>
          <a:p>
            <a:pPr marL="457200" lvl="0" indent="-457200" algn="l" rtl="0">
              <a:buFont typeface="Arial" panose="020B0604020202020204" pitchFamily="34" charset="0"/>
              <a:buChar char="•"/>
            </a:pPr>
            <a:r>
              <a:rPr lang="ko-KR" b="0" i="0" u="none" baseline="0">
                <a:solidFill>
                  <a:srgbClr val="293374"/>
                </a:solidFill>
                <a:latin typeface="+mn-lt"/>
                <a:ea typeface="+mn-lt"/>
                <a:cs typeface="+mn-lt"/>
              </a:rPr>
              <a:t>우리가 더 큰 조직에 속해 있다는 것을 보여줍니다</a:t>
            </a:r>
          </a:p>
          <a:p>
            <a:pPr marL="457200" lvl="0" indent="-457200" algn="l" rtl="0">
              <a:buFont typeface="Arial" panose="020B0604020202020204" pitchFamily="34" charset="0"/>
              <a:buChar char="•"/>
            </a:pPr>
            <a:r>
              <a:rPr lang="ko-KR" b="0" i="0" u="none" baseline="0">
                <a:solidFill>
                  <a:srgbClr val="293374"/>
                </a:solidFill>
                <a:latin typeface="+mn-lt"/>
                <a:ea typeface="+mn-lt"/>
                <a:cs typeface="+mn-lt"/>
              </a:rPr>
              <a:t>회원, 기부자, 협력 기관을 찾는 데 도움을 줍니다</a:t>
            </a:r>
          </a:p>
          <a:p>
            <a:pPr marL="457200" lvl="0" indent="-457200" algn="l" rtl="0">
              <a:buFont typeface="Arial" panose="020B0604020202020204" pitchFamily="34" charset="0"/>
              <a:buChar char="•"/>
            </a:pPr>
            <a:r>
              <a:rPr lang="ko-KR" b="0" i="0" u="none" baseline="0">
                <a:solidFill>
                  <a:srgbClr val="293374"/>
                </a:solidFill>
                <a:latin typeface="+mn-lt"/>
                <a:ea typeface="+mn-lt"/>
                <a:cs typeface="+mn-lt"/>
              </a:rPr>
              <a:t>우리의 영향력을 눈에 띄게 하여 전파할 수 있게 합니다</a:t>
            </a:r>
          </a:p>
          <a:p>
            <a:endParaRPr lang="ko-KR" dirty="0"/>
          </a:p>
        </p:txBody>
      </p:sp>
      <p:sp>
        <p:nvSpPr>
          <p:cNvPr id="2" name="Title 1">
            <a:extLst>
              <a:ext uri="{FF2B5EF4-FFF2-40B4-BE49-F238E27FC236}">
                <a16:creationId xmlns:a16="http://schemas.microsoft.com/office/drawing/2014/main" id="{74289A97-CCCA-258F-E091-583C94AAD05E}"/>
              </a:ext>
            </a:extLst>
          </p:cNvPr>
          <p:cNvSpPr>
            <a:spLocks noGrp="1"/>
          </p:cNvSpPr>
          <p:nvPr>
            <p:ph type="title"/>
          </p:nvPr>
        </p:nvSpPr>
        <p:spPr/>
        <p:txBody>
          <a:bodyPr>
            <a:normAutofit fontScale="90000"/>
          </a:bodyPr>
          <a:lstStyle/>
          <a:p>
            <a:pPr algn="l" rtl="0"/>
            <a:r>
              <a:rPr lang="ko-KR" b="0" i="0" u="none" baseline="0">
                <a:latin typeface="+mj-lt"/>
                <a:ea typeface="+mj-lt"/>
                <a:cs typeface="+mj-lt"/>
              </a:rPr>
              <a:t>브랜드가 클럽에 중요한 이유</a:t>
            </a:r>
          </a:p>
        </p:txBody>
      </p:sp>
      <p:sp>
        <p:nvSpPr>
          <p:cNvPr id="5" name="Footer Placeholder 2">
            <a:extLst>
              <a:ext uri="{FF2B5EF4-FFF2-40B4-BE49-F238E27FC236}">
                <a16:creationId xmlns:a16="http://schemas.microsoft.com/office/drawing/2014/main" id="{DA39520B-3977-4A4F-8AF3-149499756909}"/>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solidFill>
                  <a:srgbClr val="BB4076"/>
                </a:solidFill>
                <a:latin typeface="Corbel" panose="020B0503020204020204" pitchFamily="34" charset="0"/>
                <a:cs typeface="Calibri"/>
              </a:rPr>
              <a:t>SIA | 2025년 가을 | </a:t>
            </a:r>
            <a:r>
              <a:rPr lang="ko-KR" sz="1400" b="0" i="0" u="none" baseline="0">
                <a:solidFill>
                  <a:srgbClr val="BB4076"/>
                </a:solidFill>
                <a:latin typeface="Corbel" panose="020B0503020204020204" pitchFamily="34" charset="0"/>
                <a:cs typeface="Calibri"/>
              </a:rPr>
              <a:t>프레젠테이션 제목 입력</a:t>
            </a:r>
          </a:p>
          <a:p>
            <a:pPr algn="ctr" rtl="0"/>
            <a:endParaRPr lang="ko-KR" sz="2400" b="0" spc="300" dirty="0">
              <a:latin typeface="Tw Cen MT"/>
              <a:cs typeface="Tw Cen MT"/>
            </a:endParaRPr>
          </a:p>
        </p:txBody>
      </p:sp>
      <p:sp>
        <p:nvSpPr>
          <p:cNvPr id="7" name="Footer Placeholder 2">
            <a:extLst>
              <a:ext uri="{FF2B5EF4-FFF2-40B4-BE49-F238E27FC236}">
                <a16:creationId xmlns:a16="http://schemas.microsoft.com/office/drawing/2014/main" id="{A04562B4-5FEC-313C-842E-6BAA70A1AC8F}"/>
              </a:ext>
            </a:extLst>
          </p:cNvPr>
          <p:cNvSpPr txBox="1">
            <a:spLocks/>
          </p:cNvSpPr>
          <p:nvPr/>
        </p:nvSpPr>
        <p:spPr>
          <a:xfrm>
            <a:off x="152400" y="4838688"/>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mj-lt"/>
                <a:cs typeface="Calibri"/>
              </a:rPr>
              <a:t>SIA | 2025년 가을 | </a:t>
            </a:r>
            <a:r>
              <a:rPr lang="ko-KR" sz="1400" b="0" i="0" u="none" baseline="0">
                <a:latin typeface="+mj-lt"/>
                <a:cs typeface="Calibri"/>
              </a:rPr>
              <a:t>함께하면 더 강해집니다</a:t>
            </a:r>
          </a:p>
          <a:p>
            <a:pPr algn="ctr" rtl="0"/>
            <a:endParaRPr lang="ko-KR" sz="2400" b="0" spc="300" dirty="0">
              <a:latin typeface="Tw Cen MT"/>
              <a:cs typeface="Tw Cen MT"/>
            </a:endParaRPr>
          </a:p>
        </p:txBody>
      </p:sp>
    </p:spTree>
    <p:extLst>
      <p:ext uri="{BB962C8B-B14F-4D97-AF65-F5344CB8AC3E}">
        <p14:creationId xmlns:p14="http://schemas.microsoft.com/office/powerpoint/2010/main" val="3004586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F3880C-EC3F-68F8-2656-738DFC9BAC6F}"/>
              </a:ext>
            </a:extLst>
          </p:cNvPr>
          <p:cNvSpPr>
            <a:spLocks noGrp="1"/>
          </p:cNvSpPr>
          <p:nvPr>
            <p:ph type="title"/>
          </p:nvPr>
        </p:nvSpPr>
        <p:spPr>
          <a:xfrm>
            <a:off x="360589" y="105841"/>
            <a:ext cx="8434586" cy="611516"/>
          </a:xfrm>
        </p:spPr>
        <p:txBody>
          <a:bodyPr>
            <a:normAutofit/>
          </a:bodyPr>
          <a:lstStyle/>
          <a:p>
            <a:pPr algn="l" rtl="0">
              <a:lnSpc>
                <a:spcPct val="90000"/>
              </a:lnSpc>
            </a:pPr>
            <a:r>
              <a:rPr lang="ko-KR" sz="3700" b="0" i="0" u="none" baseline="0">
                <a:latin typeface="+mj-lt"/>
                <a:ea typeface="+mj-lt"/>
                <a:cs typeface="+mj-lt"/>
              </a:rPr>
              <a:t>SIA 브랜드 자산</a:t>
            </a:r>
          </a:p>
        </p:txBody>
      </p:sp>
      <p:graphicFrame>
        <p:nvGraphicFramePr>
          <p:cNvPr id="9" name="Content Placeholder 1">
            <a:extLst>
              <a:ext uri="{FF2B5EF4-FFF2-40B4-BE49-F238E27FC236}">
                <a16:creationId xmlns:a16="http://schemas.microsoft.com/office/drawing/2014/main" id="{2DFCF4EE-235E-4C33-74AD-748AAA10DC04}"/>
              </a:ext>
            </a:extLst>
          </p:cNvPr>
          <p:cNvGraphicFramePr>
            <a:graphicFrameLocks noGrp="1"/>
          </p:cNvGraphicFramePr>
          <p:nvPr>
            <p:ph sz="quarter" idx="2"/>
            <p:extLst>
              <p:ext uri="{D42A27DB-BD31-4B8C-83A1-F6EECF244321}">
                <p14:modId xmlns:p14="http://schemas.microsoft.com/office/powerpoint/2010/main" val="2290431844"/>
              </p:ext>
            </p:extLst>
          </p:nvPr>
        </p:nvGraphicFramePr>
        <p:xfrm>
          <a:off x="550533" y="1245582"/>
          <a:ext cx="7962443" cy="2686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Footer Placeholder 2">
            <a:extLst>
              <a:ext uri="{FF2B5EF4-FFF2-40B4-BE49-F238E27FC236}">
                <a16:creationId xmlns:a16="http://schemas.microsoft.com/office/drawing/2014/main" id="{0E265B41-A80D-02EC-9E89-CBDCE77005B5}"/>
              </a:ext>
            </a:extLst>
          </p:cNvPr>
          <p:cNvSpPr txBox="1">
            <a:spLocks/>
          </p:cNvSpPr>
          <p:nvPr/>
        </p:nvSpPr>
        <p:spPr>
          <a:xfrm>
            <a:off x="152400" y="4838688"/>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mj-lt"/>
                <a:cs typeface="Calibri"/>
              </a:rPr>
              <a:t>SIA | 2025년 가을 | </a:t>
            </a:r>
            <a:r>
              <a:rPr lang="ko-KR" sz="1400" b="0" i="0" u="none" baseline="0">
                <a:latin typeface="+mj-lt"/>
                <a:cs typeface="Calibri"/>
              </a:rPr>
              <a:t>함께하면 더 강해집니다</a:t>
            </a:r>
          </a:p>
          <a:p>
            <a:pPr algn="ctr" rtl="0"/>
            <a:endParaRPr lang="ko-KR" sz="2400" b="0" spc="300" dirty="0">
              <a:latin typeface="Tw Cen MT"/>
              <a:cs typeface="Tw Cen MT"/>
            </a:endParaRPr>
          </a:p>
        </p:txBody>
      </p:sp>
    </p:spTree>
    <p:extLst>
      <p:ext uri="{BB962C8B-B14F-4D97-AF65-F5344CB8AC3E}">
        <p14:creationId xmlns:p14="http://schemas.microsoft.com/office/powerpoint/2010/main" val="2211815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2E45-6167-2DEB-9D7C-9B1C0DDD4D4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8711A7-7041-372A-D5EF-4EBA24DB760B}"/>
              </a:ext>
            </a:extLst>
          </p:cNvPr>
          <p:cNvSpPr>
            <a:spLocks noGrp="1"/>
          </p:cNvSpPr>
          <p:nvPr>
            <p:ph type="title"/>
          </p:nvPr>
        </p:nvSpPr>
        <p:spPr>
          <a:xfrm>
            <a:off x="-1149292" y="172104"/>
            <a:ext cx="8229600" cy="632178"/>
          </a:xfrm>
        </p:spPr>
        <p:txBody>
          <a:bodyPr>
            <a:normAutofit/>
          </a:bodyPr>
          <a:lstStyle/>
          <a:p>
            <a:pPr rtl="0">
              <a:lnSpc>
                <a:spcPct val="90000"/>
              </a:lnSpc>
            </a:pPr>
            <a:r>
              <a:rPr lang="ko-KR" b="0" i="0" u="none" baseline="0">
                <a:latin typeface="+mj-lt"/>
                <a:ea typeface="+mj-lt"/>
                <a:cs typeface="+mj-lt"/>
              </a:rPr>
              <a:t>글꼴, 색상, 템플릿!</a:t>
            </a:r>
            <a:endParaRPr lang="ko-KR" dirty="0">
              <a:latin typeface="+mj-lt"/>
            </a:endParaRPr>
          </a:p>
        </p:txBody>
      </p:sp>
      <p:pic>
        <p:nvPicPr>
          <p:cNvPr id="7" name="Picture 6">
            <a:extLst>
              <a:ext uri="{FF2B5EF4-FFF2-40B4-BE49-F238E27FC236}">
                <a16:creationId xmlns:a16="http://schemas.microsoft.com/office/drawing/2014/main" id="{C02ACFB9-0A78-44B5-C9A9-B9B3EB214B5C}"/>
              </a:ext>
            </a:extLst>
          </p:cNvPr>
          <p:cNvPicPr>
            <a:picLocks noChangeAspect="1"/>
          </p:cNvPicPr>
          <p:nvPr/>
        </p:nvPicPr>
        <p:blipFill>
          <a:blip r:embed="rId3"/>
          <a:srcRect l="35000" t="27004" r="35000" b="49094"/>
          <a:stretch>
            <a:fillRect/>
          </a:stretch>
        </p:blipFill>
        <p:spPr>
          <a:xfrm>
            <a:off x="5628762" y="2361650"/>
            <a:ext cx="3387259" cy="1518056"/>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EF2AB9B1-22B9-9AD3-FCF0-EBB27BD07062}"/>
              </a:ext>
            </a:extLst>
          </p:cNvPr>
          <p:cNvPicPr>
            <a:picLocks noChangeAspect="1"/>
          </p:cNvPicPr>
          <p:nvPr/>
        </p:nvPicPr>
        <p:blipFill>
          <a:blip r:embed="rId4"/>
          <a:srcRect l="35316" t="27455" r="34684" b="19662"/>
          <a:stretch>
            <a:fillRect/>
          </a:stretch>
        </p:blipFill>
        <p:spPr>
          <a:xfrm>
            <a:off x="49831" y="2883434"/>
            <a:ext cx="2133331" cy="2115328"/>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4984C91F-9CAC-0E4F-06C9-483DA6CA98F8}"/>
              </a:ext>
            </a:extLst>
          </p:cNvPr>
          <p:cNvPicPr>
            <a:picLocks noChangeAspect="1"/>
          </p:cNvPicPr>
          <p:nvPr/>
        </p:nvPicPr>
        <p:blipFill>
          <a:blip r:embed="rId5"/>
          <a:srcRect l="34050" t="28129" r="34364" b="23263"/>
          <a:stretch>
            <a:fillRect/>
          </a:stretch>
        </p:blipFill>
        <p:spPr>
          <a:xfrm>
            <a:off x="69381" y="911439"/>
            <a:ext cx="2113781" cy="1829794"/>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84C4FB60-644B-6D6E-3379-8960AA73F713}"/>
              </a:ext>
            </a:extLst>
          </p:cNvPr>
          <p:cNvPicPr>
            <a:picLocks noChangeAspect="1"/>
          </p:cNvPicPr>
          <p:nvPr/>
        </p:nvPicPr>
        <p:blipFill>
          <a:blip r:embed="rId6"/>
          <a:srcRect l="25443" t="11927" r="17848" b="9640"/>
          <a:stretch>
            <a:fillRect/>
          </a:stretch>
        </p:blipFill>
        <p:spPr>
          <a:xfrm>
            <a:off x="7150282" y="911439"/>
            <a:ext cx="1865739" cy="1451519"/>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681CEE39-CC13-B11C-7B05-E1E011181903}"/>
              </a:ext>
            </a:extLst>
          </p:cNvPr>
          <p:cNvPicPr>
            <a:picLocks noChangeAspect="1"/>
          </p:cNvPicPr>
          <p:nvPr/>
        </p:nvPicPr>
        <p:blipFill>
          <a:blip r:embed="rId7"/>
          <a:srcRect l="34050" t="16878" r="34051" b="10661"/>
          <a:stretch>
            <a:fillRect/>
          </a:stretch>
        </p:blipFill>
        <p:spPr>
          <a:xfrm>
            <a:off x="2303570" y="911438"/>
            <a:ext cx="3204784" cy="4095001"/>
          </a:xfrm>
          <a:prstGeom prst="rect">
            <a:avLst/>
          </a:prstGeom>
          <a:ln>
            <a:noFill/>
          </a:ln>
          <a:effectLst>
            <a:outerShdw blurRad="292100" dist="139700" dir="2700000" algn="tl" rotWithShape="0">
              <a:srgbClr val="333333">
                <a:alpha val="65000"/>
              </a:srgbClr>
            </a:outerShdw>
          </a:effectLst>
        </p:spPr>
      </p:pic>
      <p:pic>
        <p:nvPicPr>
          <p:cNvPr id="18" name="Picture 17">
            <a:extLst>
              <a:ext uri="{FF2B5EF4-FFF2-40B4-BE49-F238E27FC236}">
                <a16:creationId xmlns:a16="http://schemas.microsoft.com/office/drawing/2014/main" id="{6C8D70CB-BC51-78C5-0B90-2E58640FC75C}"/>
              </a:ext>
            </a:extLst>
          </p:cNvPr>
          <p:cNvPicPr>
            <a:picLocks noChangeAspect="1"/>
          </p:cNvPicPr>
          <p:nvPr/>
        </p:nvPicPr>
        <p:blipFill>
          <a:blip r:embed="rId8"/>
          <a:srcRect l="26456" t="11804" r="26203" b="4034"/>
          <a:stretch>
            <a:fillRect/>
          </a:stretch>
        </p:blipFill>
        <p:spPr>
          <a:xfrm>
            <a:off x="5628762" y="911439"/>
            <a:ext cx="1451546" cy="1451519"/>
          </a:xfrm>
          <a:prstGeom prst="rect">
            <a:avLst/>
          </a:prstGeom>
          <a:ln>
            <a:noFill/>
          </a:ln>
          <a:effectLst>
            <a:outerShdw blurRad="292100" dist="139700" dir="2700000" algn="tl" rotWithShape="0">
              <a:srgbClr val="333333">
                <a:alpha val="65000"/>
              </a:srgbClr>
            </a:outerShdw>
          </a:effectLst>
        </p:spPr>
      </p:pic>
      <p:pic>
        <p:nvPicPr>
          <p:cNvPr id="20" name="Picture 19">
            <a:extLst>
              <a:ext uri="{FF2B5EF4-FFF2-40B4-BE49-F238E27FC236}">
                <a16:creationId xmlns:a16="http://schemas.microsoft.com/office/drawing/2014/main" id="{09738AD5-5CBD-48BD-615F-0069C759396A}"/>
              </a:ext>
            </a:extLst>
          </p:cNvPr>
          <p:cNvPicPr>
            <a:picLocks noChangeAspect="1"/>
          </p:cNvPicPr>
          <p:nvPr/>
        </p:nvPicPr>
        <p:blipFill>
          <a:blip r:embed="rId9"/>
          <a:srcRect l="34151" t="20385" r="34246" b="6415"/>
          <a:stretch>
            <a:fillRect/>
          </a:stretch>
        </p:blipFill>
        <p:spPr>
          <a:xfrm>
            <a:off x="7367435" y="2959100"/>
            <a:ext cx="1605930" cy="2092288"/>
          </a:xfrm>
          <a:prstGeom prst="rect">
            <a:avLst/>
          </a:prstGeom>
          <a:ln>
            <a:noFill/>
          </a:ln>
          <a:effectLst>
            <a:outerShdw blurRad="292100" dist="139700" dir="2700000" algn="tl" rotWithShape="0">
              <a:srgbClr val="333333">
                <a:alpha val="65000"/>
              </a:srgbClr>
            </a:outerShdw>
          </a:effectLst>
        </p:spPr>
      </p:pic>
      <p:pic>
        <p:nvPicPr>
          <p:cNvPr id="22" name="Picture 21">
            <a:extLst>
              <a:ext uri="{FF2B5EF4-FFF2-40B4-BE49-F238E27FC236}">
                <a16:creationId xmlns:a16="http://schemas.microsoft.com/office/drawing/2014/main" id="{48735267-D0E3-86B8-D040-E7A8D5799696}"/>
              </a:ext>
            </a:extLst>
          </p:cNvPr>
          <p:cNvPicPr>
            <a:picLocks noChangeAspect="1"/>
          </p:cNvPicPr>
          <p:nvPr/>
        </p:nvPicPr>
        <p:blipFill>
          <a:blip r:embed="rId10"/>
          <a:srcRect l="34434" t="18210" r="34057" b="40461"/>
          <a:stretch>
            <a:fillRect/>
          </a:stretch>
        </p:blipFill>
        <p:spPr>
          <a:xfrm>
            <a:off x="5732275" y="3945510"/>
            <a:ext cx="1451546" cy="10709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77456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sz="quarter" idx="2"/>
          </p:nvPr>
        </p:nvSpPr>
        <p:spPr>
          <a:xfrm>
            <a:off x="2714638" y="1245582"/>
            <a:ext cx="6265548" cy="3160892"/>
          </a:xfrm>
        </p:spPr>
        <p:txBody>
          <a:bodyPr/>
          <a:lstStyle/>
          <a:p>
            <a:pPr marL="457200" lvl="0" indent="-457200" algn="l" rtl="0">
              <a:buFont typeface="Arial" panose="020B0604020202020204" pitchFamily="34" charset="0"/>
              <a:buChar char="•"/>
            </a:pPr>
            <a:r>
              <a:rPr lang="ko-KR" b="0" i="0" u="none" baseline="0">
                <a:solidFill>
                  <a:srgbClr val="293374"/>
                </a:solidFill>
                <a:latin typeface="+mn-lt"/>
                <a:ea typeface="+mn-lt"/>
                <a:cs typeface="+mn-lt"/>
              </a:rPr>
              <a:t>예전 로고 사용(예: 'Best for Women' 또는 SI 엠블럼)</a:t>
            </a:r>
          </a:p>
          <a:p>
            <a:pPr marL="457200" lvl="0" indent="-457200" algn="l" rtl="0">
              <a:buFont typeface="Arial" panose="020B0604020202020204" pitchFamily="34" charset="0"/>
              <a:buChar char="•"/>
            </a:pPr>
            <a:r>
              <a:rPr lang="ko-KR" b="0" i="0" u="none" baseline="0">
                <a:solidFill>
                  <a:srgbClr val="293374"/>
                </a:solidFill>
                <a:latin typeface="+mn-lt"/>
                <a:ea typeface="+mn-lt"/>
                <a:cs typeface="+mn-lt"/>
              </a:rPr>
              <a:t>새 로고 또는 미승인 로고 제작</a:t>
            </a:r>
          </a:p>
          <a:p>
            <a:pPr marL="457200" lvl="0" indent="-457200" algn="l" rtl="0">
              <a:buFont typeface="Arial" panose="020B0604020202020204" pitchFamily="34" charset="0"/>
              <a:buChar char="•"/>
            </a:pPr>
            <a:r>
              <a:rPr lang="ko-KR" b="0" i="0" u="none" baseline="0">
                <a:solidFill>
                  <a:srgbClr val="293374"/>
                </a:solidFill>
                <a:latin typeface="+mn-lt"/>
                <a:ea typeface="+mn-lt"/>
                <a:cs typeface="+mn-lt"/>
              </a:rPr>
              <a:t>클럽 자료에서 브랜드 메시지 생략</a:t>
            </a:r>
          </a:p>
          <a:p>
            <a:pPr marL="457200" lvl="0" indent="-457200" algn="l" rtl="0">
              <a:buFont typeface="Arial" panose="020B0604020202020204" pitchFamily="34" charset="0"/>
              <a:buChar char="•"/>
            </a:pPr>
            <a:r>
              <a:rPr lang="ko-KR" b="0" i="0" u="none" baseline="0">
                <a:solidFill>
                  <a:srgbClr val="293374"/>
                </a:solidFill>
                <a:latin typeface="+mn-lt"/>
                <a:ea typeface="+mn-lt"/>
                <a:cs typeface="+mn-lt"/>
              </a:rPr>
              <a:t>시각적 스타일이나 색상 혼합</a:t>
            </a:r>
          </a:p>
          <a:p>
            <a:endParaRPr lang="ko-KR" dirty="0"/>
          </a:p>
        </p:txBody>
      </p:sp>
      <p:sp>
        <p:nvSpPr>
          <p:cNvPr id="2" name="Title 1"/>
          <p:cNvSpPr>
            <a:spLocks noGrp="1"/>
          </p:cNvSpPr>
          <p:nvPr>
            <p:ph type="title"/>
          </p:nvPr>
        </p:nvSpPr>
        <p:spPr/>
        <p:txBody>
          <a:bodyPr>
            <a:normAutofit fontScale="90000"/>
          </a:bodyPr>
          <a:lstStyle/>
          <a:p>
            <a:pPr algn="l" rtl="0"/>
            <a:r>
              <a:rPr lang="ko-KR" b="0" i="0" u="none" baseline="0">
                <a:latin typeface="+mj-lt"/>
                <a:ea typeface="+mj-lt"/>
                <a:cs typeface="+mj-lt"/>
              </a:rPr>
              <a:t>피해야 할 </a:t>
            </a:r>
            <a:r>
              <a:rPr lang="ko-KR" sz="4100" b="0" i="0" u="none" baseline="0">
                <a:latin typeface="+mj-lt"/>
                <a:ea typeface="+mj-lt"/>
                <a:cs typeface="+mj-lt"/>
              </a:rPr>
              <a:t>흔한</a:t>
            </a:r>
            <a:r>
              <a:rPr lang="ko-KR" b="0" i="0" u="none" baseline="0">
                <a:latin typeface="+mj-lt"/>
                <a:ea typeface="+mj-lt"/>
                <a:cs typeface="+mj-lt"/>
              </a:rPr>
              <a:t> 실수</a:t>
            </a:r>
          </a:p>
        </p:txBody>
      </p:sp>
      <p:pic>
        <p:nvPicPr>
          <p:cNvPr id="7" name="Graphic 6" descr="단색 채우기 경고">
            <a:extLst>
              <a:ext uri="{FF2B5EF4-FFF2-40B4-BE49-F238E27FC236}">
                <a16:creationId xmlns:a16="http://schemas.microsoft.com/office/drawing/2014/main" id="{B93AD122-0610-97F5-E92B-9F20F4DAF32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4289" y="1632013"/>
            <a:ext cx="2157274" cy="2157274"/>
          </a:xfrm>
          <a:prstGeom prst="rect">
            <a:avLst/>
          </a:prstGeom>
        </p:spPr>
      </p:pic>
      <p:sp>
        <p:nvSpPr>
          <p:cNvPr id="8" name="Footer Placeholder 2">
            <a:extLst>
              <a:ext uri="{FF2B5EF4-FFF2-40B4-BE49-F238E27FC236}">
                <a16:creationId xmlns:a16="http://schemas.microsoft.com/office/drawing/2014/main" id="{1C331361-5D34-38D6-037A-88EF3A6BE35B}"/>
              </a:ext>
            </a:extLst>
          </p:cNvPr>
          <p:cNvSpPr txBox="1">
            <a:spLocks/>
          </p:cNvSpPr>
          <p:nvPr/>
        </p:nvSpPr>
        <p:spPr>
          <a:xfrm>
            <a:off x="152400" y="4838688"/>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mj-lt"/>
                <a:cs typeface="Calibri"/>
              </a:rPr>
              <a:t>SIA | 2025년 가을 | </a:t>
            </a:r>
            <a:r>
              <a:rPr lang="ko-KR" sz="1400" b="0" i="0" u="none" baseline="0">
                <a:latin typeface="+mj-lt"/>
                <a:cs typeface="Calibri"/>
              </a:rPr>
              <a:t>함께하면 더 강해집니다</a:t>
            </a:r>
          </a:p>
          <a:p>
            <a:pPr algn="ctr" rtl="0"/>
            <a:endParaRPr lang="ko-KR" sz="2400" b="0" spc="300" dirty="0">
              <a:latin typeface="Tw Cen MT"/>
              <a:cs typeface="Tw Cen MT"/>
            </a:endParaRPr>
          </a:p>
        </p:txBody>
      </p:sp>
    </p:spTree>
    <p:extLst>
      <p:ext uri="{BB962C8B-B14F-4D97-AF65-F5344CB8AC3E}">
        <p14:creationId xmlns:p14="http://schemas.microsoft.com/office/powerpoint/2010/main" val="2884821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E1973C-E9EA-70F1-27EC-286FC896F8D9}"/>
              </a:ext>
            </a:extLst>
          </p:cNvPr>
          <p:cNvSpPr>
            <a:spLocks noGrp="1"/>
          </p:cNvSpPr>
          <p:nvPr>
            <p:ph type="title"/>
          </p:nvPr>
        </p:nvSpPr>
        <p:spPr>
          <a:xfrm>
            <a:off x="628650" y="1923323"/>
            <a:ext cx="7886700" cy="993775"/>
          </a:xfrm>
        </p:spPr>
        <p:txBody>
          <a:bodyPr/>
          <a:lstStyle/>
          <a:p>
            <a:pPr rtl="0"/>
            <a:r>
              <a:rPr lang="ko-KR" sz="3200" b="1" i="1" u="none" baseline="0"/>
              <a:t>1,100개의 클럽이 모두 각자 따로 행동한다면, 글로벌 브랜드 제국을 구축하는 것은 불가능합니다!</a:t>
            </a:r>
          </a:p>
        </p:txBody>
      </p:sp>
      <p:sp>
        <p:nvSpPr>
          <p:cNvPr id="6" name="Footer Placeholder 2">
            <a:extLst>
              <a:ext uri="{FF2B5EF4-FFF2-40B4-BE49-F238E27FC236}">
                <a16:creationId xmlns:a16="http://schemas.microsoft.com/office/drawing/2014/main" id="{C93F0671-BBC6-CBED-87CB-28FBA30AA904}"/>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mj-lt"/>
                <a:cs typeface="Calibri"/>
              </a:rPr>
              <a:t>SIA | 2025년 가을 | </a:t>
            </a:r>
            <a:r>
              <a:rPr lang="ko-KR" sz="1400" b="0" i="0" u="none" baseline="0">
                <a:latin typeface="+mj-lt"/>
                <a:cs typeface="Calibri"/>
              </a:rPr>
              <a:t>함께하면 더 강해집니다</a:t>
            </a:r>
          </a:p>
          <a:p>
            <a:pPr algn="ctr" rtl="0"/>
            <a:endParaRPr lang="ko-KR" sz="2400" b="0" spc="300" dirty="0">
              <a:latin typeface="Tw Cen MT"/>
              <a:cs typeface="Tw Cen MT"/>
            </a:endParaRPr>
          </a:p>
        </p:txBody>
      </p:sp>
    </p:spTree>
    <p:extLst>
      <p:ext uri="{BB962C8B-B14F-4D97-AF65-F5344CB8AC3E}">
        <p14:creationId xmlns:p14="http://schemas.microsoft.com/office/powerpoint/2010/main" val="1903417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rtl="0">
              <a:lnSpc>
                <a:spcPct val="90000"/>
              </a:lnSpc>
            </a:pPr>
            <a:r>
              <a:rPr lang="ko-KR" sz="3600" b="0" i="0" u="none" kern="1200" baseline="0" dirty="0">
                <a:latin typeface="+mj-lt"/>
                <a:ea typeface="+mj-ea"/>
                <a:cs typeface="Calibri"/>
              </a:rPr>
              <a:t>'브랜드와 일치하나요?'</a:t>
            </a:r>
            <a:r>
              <a:rPr lang="ko-KR" sz="3600" b="0" i="0" u="none" baseline="0" dirty="0">
                <a:latin typeface="+mj-lt"/>
                <a:ea typeface="+mj-lt"/>
                <a:cs typeface="+mj-lt"/>
              </a:rPr>
              <a:t> 체크리스트 </a:t>
            </a:r>
            <a:endParaRPr lang="ko-KR" sz="3600" b="0" kern="1200" baseline="0" dirty="0">
              <a:latin typeface="+mj-lt"/>
              <a:ea typeface="+mj-ea"/>
              <a:cs typeface="Calibri"/>
            </a:endParaRPr>
          </a:p>
        </p:txBody>
      </p:sp>
      <p:sp>
        <p:nvSpPr>
          <p:cNvPr id="2" name="Content Placeholder 1"/>
          <p:cNvSpPr>
            <a:spLocks noGrp="1"/>
          </p:cNvSpPr>
          <p:nvPr>
            <p:ph type="body" sz="quarter" idx="10"/>
          </p:nvPr>
        </p:nvSpPr>
        <p:spPr/>
        <p:txBody>
          <a:bodyPr>
            <a:normAutofit fontScale="85000" lnSpcReduction="20000"/>
          </a:bodyPr>
          <a:lstStyle/>
          <a:p>
            <a:pPr marL="457200" indent="-457200" algn="l" rtl="0">
              <a:lnSpc>
                <a:spcPct val="90000"/>
              </a:lnSpc>
              <a:buFont typeface="+mj-lt"/>
              <a:buAutoNum type="arabicPeriod"/>
            </a:pPr>
            <a:r>
              <a:rPr lang="ko-KR" sz="2200" b="0" i="0" u="none" baseline="0">
                <a:solidFill>
                  <a:srgbClr val="293374"/>
                </a:solidFill>
                <a:latin typeface="+mn-lt"/>
                <a:ea typeface="+mn-lt"/>
                <a:cs typeface="+mn-lt"/>
              </a:rPr>
              <a:t>현재의 'S' 로고를 '꿈에 투자합니다(Investing in Dreams)'와 함께 사용하고 있는가?</a:t>
            </a:r>
            <a:br>
              <a:rPr lang="ko-KR" sz="2200">
                <a:solidFill>
                  <a:srgbClr val="293374"/>
                </a:solidFill>
                <a:latin typeface="+mn-lt"/>
              </a:rPr>
            </a:br>
            <a:endParaRPr lang="ko-KR" sz="2200" dirty="0">
              <a:solidFill>
                <a:srgbClr val="293374"/>
              </a:solidFill>
              <a:latin typeface="+mn-lt"/>
            </a:endParaRPr>
          </a:p>
          <a:p>
            <a:pPr marL="457200" indent="-457200" algn="l" rtl="0">
              <a:lnSpc>
                <a:spcPct val="90000"/>
              </a:lnSpc>
              <a:buFont typeface="+mj-lt"/>
              <a:buAutoNum type="arabicPeriod"/>
            </a:pPr>
            <a:r>
              <a:rPr lang="ko-KR" sz="2200" b="0" i="0" u="none" baseline="0">
                <a:solidFill>
                  <a:srgbClr val="293374"/>
                </a:solidFill>
                <a:latin typeface="+mn-lt"/>
                <a:ea typeface="+mn-lt"/>
                <a:cs typeface="+mn-lt"/>
              </a:rPr>
              <a:t>콘텐츠에 사명이나 드림 프로그램을 언급하고 있는가?</a:t>
            </a:r>
          </a:p>
          <a:p>
            <a:pPr marL="457200" indent="-457200" algn="l" rtl="0">
              <a:lnSpc>
                <a:spcPct val="90000"/>
              </a:lnSpc>
              <a:buFont typeface="+mj-lt"/>
              <a:buAutoNum type="arabicPeriod"/>
            </a:pPr>
            <a:endParaRPr lang="ko-KR" sz="2200" dirty="0">
              <a:solidFill>
                <a:srgbClr val="293374"/>
              </a:solidFill>
              <a:latin typeface="+mn-lt"/>
            </a:endParaRPr>
          </a:p>
          <a:p>
            <a:pPr marL="457200" indent="-457200" algn="l" rtl="0">
              <a:lnSpc>
                <a:spcPct val="90000"/>
              </a:lnSpc>
              <a:buFont typeface="+mj-lt"/>
              <a:buAutoNum type="arabicPeriod"/>
            </a:pPr>
            <a:r>
              <a:rPr lang="ko-KR" sz="2200" b="0" i="0" u="none" baseline="0">
                <a:solidFill>
                  <a:srgbClr val="293374"/>
                </a:solidFill>
                <a:latin typeface="+mn-lt"/>
                <a:ea typeface="+mn-lt"/>
                <a:cs typeface="+mn-lt"/>
              </a:rPr>
              <a:t>톤이 명확하고 희망차며 SIA 메시지와 일치하는가?</a:t>
            </a:r>
          </a:p>
          <a:p>
            <a:pPr marL="457200" indent="-457200" algn="l" rtl="0">
              <a:lnSpc>
                <a:spcPct val="90000"/>
              </a:lnSpc>
              <a:buFont typeface="+mj-lt"/>
              <a:buAutoNum type="arabicPeriod"/>
            </a:pPr>
            <a:endParaRPr lang="ko-KR" sz="2200" dirty="0">
              <a:solidFill>
                <a:srgbClr val="293374"/>
              </a:solidFill>
              <a:latin typeface="+mn-lt"/>
            </a:endParaRPr>
          </a:p>
          <a:p>
            <a:pPr marL="457200" indent="-457200" algn="l" rtl="0">
              <a:lnSpc>
                <a:spcPct val="90000"/>
              </a:lnSpc>
              <a:buFont typeface="+mj-lt"/>
              <a:buAutoNum type="arabicPeriod"/>
            </a:pPr>
            <a:r>
              <a:rPr lang="ko-KR" sz="2200" b="0" i="0" u="none" baseline="0">
                <a:solidFill>
                  <a:srgbClr val="293374"/>
                </a:solidFill>
                <a:latin typeface="+mn-lt"/>
                <a:ea typeface="+mn-lt"/>
                <a:cs typeface="+mn-lt"/>
              </a:rPr>
              <a:t>지정된 글꼴, 색상, 템플릿을 사용하는가?</a:t>
            </a:r>
          </a:p>
          <a:p>
            <a:pPr marL="457200" indent="-457200" algn="l" rtl="0">
              <a:lnSpc>
                <a:spcPct val="90000"/>
              </a:lnSpc>
              <a:buFont typeface="+mj-lt"/>
              <a:buAutoNum type="arabicPeriod"/>
            </a:pPr>
            <a:endParaRPr lang="ko-KR" sz="2200" dirty="0">
              <a:solidFill>
                <a:srgbClr val="293374"/>
              </a:solidFill>
              <a:latin typeface="+mn-lt"/>
            </a:endParaRPr>
          </a:p>
          <a:p>
            <a:pPr marL="457200" indent="-457200" algn="l" rtl="0">
              <a:lnSpc>
                <a:spcPct val="90000"/>
              </a:lnSpc>
              <a:buFont typeface="+mj-lt"/>
              <a:buAutoNum type="arabicPeriod"/>
            </a:pPr>
            <a:r>
              <a:rPr lang="ko-KR" sz="2200" b="0" i="0" u="none" baseline="0">
                <a:solidFill>
                  <a:srgbClr val="293374"/>
                </a:solidFill>
                <a:latin typeface="+mn-lt"/>
                <a:ea typeface="+mn-lt"/>
                <a:cs typeface="+mn-lt"/>
              </a:rPr>
              <a:t>대중이 소롭티미스트 브랜드를 쉽게 알아볼 수 있는가?</a:t>
            </a:r>
          </a:p>
          <a:p>
            <a:pPr algn="l" rtl="0">
              <a:lnSpc>
                <a:spcPct val="90000"/>
              </a:lnSpc>
            </a:pPr>
            <a:endParaRPr lang="ko-KR" sz="2200" dirty="0"/>
          </a:p>
        </p:txBody>
      </p:sp>
      <p:sp>
        <p:nvSpPr>
          <p:cNvPr id="5" name="Text Placeholder 4">
            <a:extLst>
              <a:ext uri="{FF2B5EF4-FFF2-40B4-BE49-F238E27FC236}">
                <a16:creationId xmlns:a16="http://schemas.microsoft.com/office/drawing/2014/main" id="{BB15B706-372F-31CE-9ECD-62AD41563480}"/>
              </a:ext>
            </a:extLst>
          </p:cNvPr>
          <p:cNvSpPr>
            <a:spLocks noGrp="1"/>
          </p:cNvSpPr>
          <p:nvPr>
            <p:ph type="body" idx="11"/>
          </p:nvPr>
        </p:nvSpPr>
        <p:spPr>
          <a:xfrm>
            <a:off x="486008" y="1137546"/>
            <a:ext cx="2571138" cy="3069342"/>
          </a:xfrm>
        </p:spPr>
        <p:txBody>
          <a:bodyPr/>
          <a:lstStyle/>
          <a:p>
            <a:pPr algn="l" rtl="0"/>
            <a:r>
              <a:rPr lang="ko-KR" b="0" i="0" u="none" baseline="0" dirty="0">
                <a:latin typeface="+mn-lt"/>
                <a:ea typeface="+mn-lt"/>
                <a:cs typeface="+mn-lt"/>
              </a:rPr>
              <a:t>이 목록을 저장해 클럽 자료와 함께 사용하세요!</a:t>
            </a:r>
          </a:p>
        </p:txBody>
      </p:sp>
      <p:sp>
        <p:nvSpPr>
          <p:cNvPr id="4" name="Footer Placeholder 2">
            <a:extLst>
              <a:ext uri="{FF2B5EF4-FFF2-40B4-BE49-F238E27FC236}">
                <a16:creationId xmlns:a16="http://schemas.microsoft.com/office/drawing/2014/main" id="{FCA27314-3677-6A46-87C9-51B7EC067374}"/>
              </a:ext>
            </a:extLst>
          </p:cNvPr>
          <p:cNvSpPr txBox="1">
            <a:spLocks/>
          </p:cNvSpPr>
          <p:nvPr/>
        </p:nvSpPr>
        <p:spPr>
          <a:xfrm>
            <a:off x="486008" y="1199513"/>
            <a:ext cx="2571138" cy="3069342"/>
          </a:xfrm>
          <a:prstGeom prst="rect">
            <a:avLst/>
          </a:prstGeom>
        </p:spPr>
        <p:txBody>
          <a:bodyPr vert="horz">
            <a:normAutofit/>
          </a:bodyPr>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457200" rtl="0">
              <a:spcBef>
                <a:spcPct val="20000"/>
              </a:spcBef>
            </a:pPr>
            <a:endParaRPr lang="ko-KR" sz="2600" b="0" kern="1200" spc="300" dirty="0">
              <a:latin typeface="Corbel" panose="020B0503020204020204" pitchFamily="34" charset="0"/>
              <a:ea typeface="+mn-ea"/>
              <a:cs typeface="Calibri"/>
            </a:endParaRPr>
          </a:p>
        </p:txBody>
      </p:sp>
      <p:pic>
        <p:nvPicPr>
          <p:cNvPr id="9" name="Graphic 8" descr="단색 채우기로 클립보드 체크">
            <a:extLst>
              <a:ext uri="{FF2B5EF4-FFF2-40B4-BE49-F238E27FC236}">
                <a16:creationId xmlns:a16="http://schemas.microsoft.com/office/drawing/2014/main" id="{E99CA5BD-4E60-D050-6B09-63354D5342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6461" y="2734184"/>
            <a:ext cx="1508760" cy="1508760"/>
          </a:xfrm>
          <a:prstGeom prst="rect">
            <a:avLst/>
          </a:prstGeom>
        </p:spPr>
      </p:pic>
      <p:sp>
        <p:nvSpPr>
          <p:cNvPr id="10" name="Footer Placeholder 2">
            <a:extLst>
              <a:ext uri="{FF2B5EF4-FFF2-40B4-BE49-F238E27FC236}">
                <a16:creationId xmlns:a16="http://schemas.microsoft.com/office/drawing/2014/main" id="{38DBDCD2-9C00-AA47-7F0C-7822F0956011}"/>
              </a:ext>
            </a:extLst>
          </p:cNvPr>
          <p:cNvSpPr txBox="1">
            <a:spLocks/>
          </p:cNvSpPr>
          <p:nvPr/>
        </p:nvSpPr>
        <p:spPr>
          <a:xfrm>
            <a:off x="152400" y="4838688"/>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mj-lt"/>
                <a:cs typeface="Calibri"/>
              </a:rPr>
              <a:t>SIA | 2025년 가을 | </a:t>
            </a:r>
            <a:r>
              <a:rPr lang="ko-KR" sz="1400" b="0" i="0" u="none" baseline="0">
                <a:latin typeface="+mj-lt"/>
                <a:cs typeface="Calibri"/>
              </a:rPr>
              <a:t>함께하면 더 강해집니다</a:t>
            </a:r>
          </a:p>
          <a:p>
            <a:pPr algn="ctr" rtl="0"/>
            <a:endParaRPr lang="ko-KR" sz="2400" b="0" spc="300" dirty="0">
              <a:latin typeface="Tw Cen MT"/>
              <a:cs typeface="Tw Cen MT"/>
            </a:endParaRPr>
          </a:p>
        </p:txBody>
      </p:sp>
    </p:spTree>
    <p:extLst>
      <p:ext uri="{BB962C8B-B14F-4D97-AF65-F5344CB8AC3E}">
        <p14:creationId xmlns:p14="http://schemas.microsoft.com/office/powerpoint/2010/main" val="1592864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0F4BB-D16D-575B-374A-0EC74C5793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FFD242F-17CB-1017-2ECD-5EAF10F38801}"/>
              </a:ext>
            </a:extLst>
          </p:cNvPr>
          <p:cNvSpPr>
            <a:spLocks noGrp="1"/>
          </p:cNvSpPr>
          <p:nvPr>
            <p:ph type="title"/>
          </p:nvPr>
        </p:nvSpPr>
        <p:spPr>
          <a:xfrm>
            <a:off x="712871" y="1323468"/>
            <a:ext cx="7886700" cy="993775"/>
          </a:xfrm>
        </p:spPr>
        <p:txBody>
          <a:bodyPr>
            <a:noAutofit/>
          </a:bodyPr>
          <a:lstStyle/>
          <a:p>
            <a:pPr rtl="0"/>
            <a:r>
              <a:rPr lang="ko-KR" sz="3200" b="1" i="1" u="none" baseline="0"/>
              <a:t>여러분의 클럽이 브랜딩 측면에서 잘하고 있는 것 한 가지는 무엇인가요?</a:t>
            </a:r>
            <a:br>
              <a:rPr lang="ko-KR" sz="3200" b="1" i="1"/>
            </a:br>
            <a:br>
              <a:rPr lang="ko-KR" sz="3200" b="1" i="1"/>
            </a:br>
            <a:r>
              <a:rPr lang="ko-KR" sz="3200" b="1" i="1" u="none" baseline="0"/>
              <a:t>여러분의 클럽이 개선할 점 한 가지는 무엇인가요? </a:t>
            </a:r>
          </a:p>
        </p:txBody>
      </p:sp>
      <p:cxnSp>
        <p:nvCxnSpPr>
          <p:cNvPr id="5" name="Straight Connector 4">
            <a:extLst>
              <a:ext uri="{FF2B5EF4-FFF2-40B4-BE49-F238E27FC236}">
                <a16:creationId xmlns:a16="http://schemas.microsoft.com/office/drawing/2014/main" id="{3BB030CB-A07C-ADDE-6EAD-1D04F59EF377}"/>
              </a:ext>
            </a:extLst>
          </p:cNvPr>
          <p:cNvCxnSpPr>
            <a:cxnSpLocks/>
          </p:cNvCxnSpPr>
          <p:nvPr/>
        </p:nvCxnSpPr>
        <p:spPr>
          <a:xfrm>
            <a:off x="1022684" y="2658979"/>
            <a:ext cx="7134727" cy="0"/>
          </a:xfrm>
          <a:prstGeom prst="line">
            <a:avLst/>
          </a:prstGeom>
          <a:ln>
            <a:solidFill>
              <a:srgbClr val="428AC9"/>
            </a:solidFill>
          </a:ln>
        </p:spPr>
        <p:style>
          <a:lnRef idx="2">
            <a:schemeClr val="accent1"/>
          </a:lnRef>
          <a:fillRef idx="0">
            <a:schemeClr val="accent1"/>
          </a:fillRef>
          <a:effectRef idx="1">
            <a:schemeClr val="accent1"/>
          </a:effectRef>
          <a:fontRef idx="minor">
            <a:schemeClr val="tx1"/>
          </a:fontRef>
        </p:style>
      </p:cxnSp>
      <p:sp>
        <p:nvSpPr>
          <p:cNvPr id="9" name="Footer Placeholder 2">
            <a:extLst>
              <a:ext uri="{FF2B5EF4-FFF2-40B4-BE49-F238E27FC236}">
                <a16:creationId xmlns:a16="http://schemas.microsoft.com/office/drawing/2014/main" id="{3D40F3F0-3BD1-1600-D6CA-876F2E123457}"/>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mj-lt"/>
                <a:cs typeface="Calibri"/>
              </a:rPr>
              <a:t>SIA | 2025년 가을 | </a:t>
            </a:r>
            <a:r>
              <a:rPr lang="ko-KR" sz="1400" b="0" i="0" u="none" baseline="0">
                <a:latin typeface="+mj-lt"/>
                <a:cs typeface="Calibri"/>
              </a:rPr>
              <a:t>함께하면 더 강해집니다</a:t>
            </a:r>
          </a:p>
          <a:p>
            <a:pPr algn="ctr" rtl="0"/>
            <a:endParaRPr lang="ko-KR" sz="2400" b="0" spc="300" dirty="0">
              <a:latin typeface="Tw Cen MT"/>
              <a:cs typeface="Tw Cen MT"/>
            </a:endParaRPr>
          </a:p>
        </p:txBody>
      </p:sp>
    </p:spTree>
    <p:extLst>
      <p:ext uri="{BB962C8B-B14F-4D97-AF65-F5344CB8AC3E}">
        <p14:creationId xmlns:p14="http://schemas.microsoft.com/office/powerpoint/2010/main" val="1453999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EABCFC-BA6B-09FE-9C7E-1F7D259704EA}"/>
              </a:ext>
            </a:extLst>
          </p:cNvPr>
          <p:cNvSpPr>
            <a:spLocks noGrp="1"/>
          </p:cNvSpPr>
          <p:nvPr>
            <p:ph type="title"/>
          </p:nvPr>
        </p:nvSpPr>
        <p:spPr>
          <a:xfrm>
            <a:off x="-1167270" y="125510"/>
            <a:ext cx="8783413" cy="611516"/>
          </a:xfrm>
        </p:spPr>
        <p:txBody>
          <a:bodyPr>
            <a:normAutofit/>
          </a:bodyPr>
          <a:lstStyle/>
          <a:p>
            <a:pPr rtl="0">
              <a:lnSpc>
                <a:spcPct val="90000"/>
              </a:lnSpc>
            </a:pPr>
            <a:r>
              <a:rPr lang="ko-KR" sz="3600" b="0" i="0" u="none" baseline="0">
                <a:latin typeface="+mj-lt"/>
                <a:ea typeface="+mj-lt"/>
                <a:cs typeface="+mj-lt"/>
              </a:rPr>
              <a:t>클럽이 브랜드를 준수할 때</a:t>
            </a:r>
          </a:p>
        </p:txBody>
      </p:sp>
      <p:graphicFrame>
        <p:nvGraphicFramePr>
          <p:cNvPr id="6" name="Content Placeholder 3">
            <a:extLst>
              <a:ext uri="{FF2B5EF4-FFF2-40B4-BE49-F238E27FC236}">
                <a16:creationId xmlns:a16="http://schemas.microsoft.com/office/drawing/2014/main" id="{B0F0261D-083D-9F26-A999-64D1D93FABB1}"/>
              </a:ext>
            </a:extLst>
          </p:cNvPr>
          <p:cNvGraphicFramePr>
            <a:graphicFrameLocks noGrp="1"/>
          </p:cNvGraphicFramePr>
          <p:nvPr>
            <p:ph sz="quarter" idx="2"/>
            <p:extLst>
              <p:ext uri="{D42A27DB-BD31-4B8C-83A1-F6EECF244321}">
                <p14:modId xmlns:p14="http://schemas.microsoft.com/office/powerpoint/2010/main" val="3201791461"/>
              </p:ext>
            </p:extLst>
          </p:nvPr>
        </p:nvGraphicFramePr>
        <p:xfrm>
          <a:off x="550533" y="1245582"/>
          <a:ext cx="7962443" cy="3160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2">
            <a:extLst>
              <a:ext uri="{FF2B5EF4-FFF2-40B4-BE49-F238E27FC236}">
                <a16:creationId xmlns:a16="http://schemas.microsoft.com/office/drawing/2014/main" id="{3D5D4415-BA54-5CAC-6A16-E3524692E745}"/>
              </a:ext>
            </a:extLst>
          </p:cNvPr>
          <p:cNvSpPr txBox="1">
            <a:spLocks/>
          </p:cNvSpPr>
          <p:nvPr/>
        </p:nvSpPr>
        <p:spPr>
          <a:xfrm>
            <a:off x="152400" y="4838688"/>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mj-lt"/>
                <a:cs typeface="Calibri"/>
              </a:rPr>
              <a:t>SIA | 2025년 가을 | </a:t>
            </a:r>
            <a:r>
              <a:rPr lang="ko-KR" sz="1400" b="0" i="0" u="none" baseline="0">
                <a:latin typeface="+mj-lt"/>
                <a:cs typeface="Calibri"/>
              </a:rPr>
              <a:t>함께하면 더 강해집니다</a:t>
            </a:r>
          </a:p>
          <a:p>
            <a:pPr algn="ctr" rtl="0"/>
            <a:endParaRPr lang="ko-KR" sz="2400" b="0" spc="300" dirty="0">
              <a:latin typeface="Tw Cen MT"/>
              <a:cs typeface="Tw Cen MT"/>
            </a:endParaRPr>
          </a:p>
        </p:txBody>
      </p:sp>
    </p:spTree>
    <p:extLst>
      <p:ext uri="{BB962C8B-B14F-4D97-AF65-F5344CB8AC3E}">
        <p14:creationId xmlns:p14="http://schemas.microsoft.com/office/powerpoint/2010/main" val="79151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43EF99-984E-221C-EAA9-37B688254C64}"/>
              </a:ext>
            </a:extLst>
          </p:cNvPr>
          <p:cNvSpPr>
            <a:spLocks noGrp="1"/>
          </p:cNvSpPr>
          <p:nvPr>
            <p:ph sz="quarter" idx="2"/>
          </p:nvPr>
        </p:nvSpPr>
        <p:spPr/>
        <p:txBody>
          <a:bodyPr/>
          <a:lstStyle/>
          <a:p>
            <a:pPr marL="457200" lvl="0" indent="-457200" algn="l" rtl="0">
              <a:buFont typeface="Arial" panose="020B0604020202020204" pitchFamily="34" charset="0"/>
              <a:buChar char="•"/>
            </a:pPr>
            <a:r>
              <a:rPr lang="ko-KR" b="0" i="0" u="none" baseline="0">
                <a:solidFill>
                  <a:srgbClr val="293374"/>
                </a:solidFill>
              </a:rPr>
              <a:t>브랜딩 도구 다운로드</a:t>
            </a:r>
          </a:p>
          <a:p>
            <a:pPr marL="457200" lvl="0" indent="-457200" algn="l" rtl="0">
              <a:buFont typeface="Arial" panose="020B0604020202020204" pitchFamily="34" charset="0"/>
              <a:buChar char="•"/>
            </a:pPr>
            <a:r>
              <a:rPr lang="ko-KR" b="0" i="0" u="none" baseline="0">
                <a:solidFill>
                  <a:srgbClr val="293374"/>
                </a:solidFill>
              </a:rPr>
              <a:t>체크리스트를 자주 사용하세요</a:t>
            </a:r>
          </a:p>
          <a:p>
            <a:pPr marL="457200" lvl="0" indent="-457200" algn="l" rtl="0">
              <a:buFont typeface="Arial" panose="020B0604020202020204" pitchFamily="34" charset="0"/>
              <a:buChar char="•"/>
            </a:pPr>
            <a:r>
              <a:rPr lang="ko-KR" b="0" i="0" u="none" baseline="0">
                <a:solidFill>
                  <a:srgbClr val="293374"/>
                </a:solidFill>
              </a:rPr>
              <a:t>클럽이 자료를 최신 상태로 유지하도록 권장하세요</a:t>
            </a:r>
          </a:p>
          <a:p>
            <a:pPr marL="457200" lvl="0" indent="-457200" algn="l" rtl="0">
              <a:buFont typeface="Arial" panose="020B0604020202020204" pitchFamily="34" charset="0"/>
              <a:buChar char="•"/>
            </a:pPr>
            <a:r>
              <a:rPr lang="ko-KR" b="0" i="0" u="none" baseline="0">
                <a:solidFill>
                  <a:srgbClr val="293374"/>
                </a:solidFill>
              </a:rPr>
              <a:t>도움이 필요하면 언제든지 연락해 주세요!</a:t>
            </a:r>
          </a:p>
          <a:p>
            <a:endParaRPr lang="ko-KR" dirty="0"/>
          </a:p>
        </p:txBody>
      </p:sp>
      <p:sp>
        <p:nvSpPr>
          <p:cNvPr id="3" name="Title 2">
            <a:extLst>
              <a:ext uri="{FF2B5EF4-FFF2-40B4-BE49-F238E27FC236}">
                <a16:creationId xmlns:a16="http://schemas.microsoft.com/office/drawing/2014/main" id="{A8689E36-A5DD-5AC6-3F1C-CDC6E620BC1E}"/>
              </a:ext>
            </a:extLst>
          </p:cNvPr>
          <p:cNvSpPr>
            <a:spLocks noGrp="1"/>
          </p:cNvSpPr>
          <p:nvPr>
            <p:ph type="title"/>
          </p:nvPr>
        </p:nvSpPr>
        <p:spPr/>
        <p:txBody>
          <a:bodyPr>
            <a:normAutofit fontScale="90000"/>
          </a:bodyPr>
          <a:lstStyle/>
          <a:p>
            <a:pPr algn="l" rtl="0"/>
            <a:r>
              <a:rPr lang="ko-KR" b="0" i="0" u="none" baseline="0">
                <a:latin typeface="+mj-lt"/>
                <a:ea typeface="+mj-lt"/>
                <a:cs typeface="+mj-lt"/>
              </a:rPr>
              <a:t>SIA 브랜드를 강화할 준비가 되셨나요?</a:t>
            </a:r>
          </a:p>
        </p:txBody>
      </p:sp>
      <p:sp>
        <p:nvSpPr>
          <p:cNvPr id="4" name="Footer Placeholder 2">
            <a:extLst>
              <a:ext uri="{FF2B5EF4-FFF2-40B4-BE49-F238E27FC236}">
                <a16:creationId xmlns:a16="http://schemas.microsoft.com/office/drawing/2014/main" id="{8855B445-3FA5-8AC9-BD42-66D3AAB6DF86}"/>
              </a:ext>
            </a:extLst>
          </p:cNvPr>
          <p:cNvSpPr txBox="1">
            <a:spLocks/>
          </p:cNvSpPr>
          <p:nvPr/>
        </p:nvSpPr>
        <p:spPr>
          <a:xfrm>
            <a:off x="152400" y="4838688"/>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mj-lt"/>
                <a:cs typeface="Calibri"/>
              </a:rPr>
              <a:t>SIA | 2025년 가을 | </a:t>
            </a:r>
            <a:r>
              <a:rPr lang="ko-KR" sz="1400" b="0" i="0" u="none" baseline="0">
                <a:latin typeface="+mj-lt"/>
                <a:cs typeface="Calibri"/>
              </a:rPr>
              <a:t>함께하면 더 강해집니다</a:t>
            </a:r>
          </a:p>
          <a:p>
            <a:pPr algn="ctr" rtl="0"/>
            <a:endParaRPr lang="ko-KR" sz="2400" b="0" spc="300" dirty="0">
              <a:latin typeface="Tw Cen MT"/>
              <a:cs typeface="Tw Cen MT"/>
            </a:endParaRPr>
          </a:p>
        </p:txBody>
      </p:sp>
    </p:spTree>
    <p:extLst>
      <p:ext uri="{BB962C8B-B14F-4D97-AF65-F5344CB8AC3E}">
        <p14:creationId xmlns:p14="http://schemas.microsoft.com/office/powerpoint/2010/main" val="2498087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C4DC3C-574F-AF72-D5FA-C3D2E8578CFD}"/>
              </a:ext>
            </a:extLst>
          </p:cNvPr>
          <p:cNvSpPr>
            <a:spLocks noGrp="1"/>
          </p:cNvSpPr>
          <p:nvPr>
            <p:ph type="title"/>
          </p:nvPr>
        </p:nvSpPr>
        <p:spPr>
          <a:xfrm>
            <a:off x="628650" y="1447783"/>
            <a:ext cx="7886700" cy="993775"/>
          </a:xfrm>
        </p:spPr>
        <p:txBody>
          <a:bodyPr/>
          <a:lstStyle/>
          <a:p>
            <a:pPr rtl="0"/>
            <a:r>
              <a:rPr lang="ko-KR" sz="3600" b="1" i="1" u="none" baseline="0"/>
              <a:t>여러분은 더 많은 사람이 알아보는 더 강력한 소롭티미스트를 만드는 데 기여하고 있습니다.</a:t>
            </a:r>
          </a:p>
        </p:txBody>
      </p:sp>
      <p:sp>
        <p:nvSpPr>
          <p:cNvPr id="6" name="Title 4">
            <a:extLst>
              <a:ext uri="{FF2B5EF4-FFF2-40B4-BE49-F238E27FC236}">
                <a16:creationId xmlns:a16="http://schemas.microsoft.com/office/drawing/2014/main" id="{7FEA0F12-CCF9-CC6C-3642-6237E204C6F4}"/>
              </a:ext>
            </a:extLst>
          </p:cNvPr>
          <p:cNvSpPr txBox="1">
            <a:spLocks/>
          </p:cNvSpPr>
          <p:nvPr/>
        </p:nvSpPr>
        <p:spPr>
          <a:xfrm>
            <a:off x="628650" y="739786"/>
            <a:ext cx="7886700" cy="993775"/>
          </a:xfrm>
          <a:prstGeom prst="rect">
            <a:avLst/>
          </a:prstGeom>
        </p:spPr>
        <p:txBody>
          <a:bodyPr/>
          <a:lstStyle>
            <a:lvl1pPr algn="ctr" defTabSz="457200" rtl="0" eaLnBrk="1" latinLnBrk="0" hangingPunct="1">
              <a:spcBef>
                <a:spcPct val="0"/>
              </a:spcBef>
              <a:buNone/>
              <a:defRPr sz="4400" kern="1200">
                <a:solidFill>
                  <a:schemeClr val="bg1"/>
                </a:solidFill>
                <a:latin typeface="+mj-lt"/>
                <a:ea typeface="+mj-ea"/>
                <a:cs typeface="+mj-cs"/>
              </a:defRPr>
            </a:lvl1pPr>
          </a:lstStyle>
          <a:p>
            <a:pPr rtl="0"/>
            <a:r>
              <a:rPr lang="ko-KR" b="1" i="0" u="none" baseline="0">
                <a:solidFill>
                  <a:srgbClr val="428AC9"/>
                </a:solidFill>
              </a:rPr>
              <a:t>감사합니다!</a:t>
            </a:r>
          </a:p>
        </p:txBody>
      </p:sp>
      <p:sp>
        <p:nvSpPr>
          <p:cNvPr id="7" name="Footer Placeholder 2">
            <a:extLst>
              <a:ext uri="{FF2B5EF4-FFF2-40B4-BE49-F238E27FC236}">
                <a16:creationId xmlns:a16="http://schemas.microsoft.com/office/drawing/2014/main" id="{B7029412-C585-D176-DD82-97A33D3D4D70}"/>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mj-lt"/>
                <a:cs typeface="Calibri"/>
              </a:rPr>
              <a:t>SIA | 2025년 가을 | </a:t>
            </a:r>
            <a:r>
              <a:rPr lang="ko-KR" sz="1400" b="0" i="0" u="none" baseline="0">
                <a:latin typeface="+mj-lt"/>
                <a:cs typeface="Calibri"/>
              </a:rPr>
              <a:t>함께하면 더 강해집니다</a:t>
            </a:r>
          </a:p>
          <a:p>
            <a:pPr algn="ctr" rtl="0"/>
            <a:endParaRPr lang="ko-KR" sz="2400" b="0" spc="300" dirty="0">
              <a:latin typeface="Tw Cen MT"/>
              <a:cs typeface="Tw Cen MT"/>
            </a:endParaRPr>
          </a:p>
        </p:txBody>
      </p:sp>
      <p:grpSp>
        <p:nvGrpSpPr>
          <p:cNvPr id="18" name="Group 17">
            <a:extLst>
              <a:ext uri="{FF2B5EF4-FFF2-40B4-BE49-F238E27FC236}">
                <a16:creationId xmlns:a16="http://schemas.microsoft.com/office/drawing/2014/main" id="{D076C17A-D331-26C7-D95A-8D5A76EA5F25}"/>
              </a:ext>
            </a:extLst>
          </p:cNvPr>
          <p:cNvGrpSpPr/>
          <p:nvPr/>
        </p:nvGrpSpPr>
        <p:grpSpPr>
          <a:xfrm>
            <a:off x="2855742" y="3291835"/>
            <a:ext cx="4649370" cy="1223721"/>
            <a:chOff x="2855742" y="3291835"/>
            <a:chExt cx="4649370" cy="1223721"/>
          </a:xfrm>
        </p:grpSpPr>
        <p:grpSp>
          <p:nvGrpSpPr>
            <p:cNvPr id="15" name="Group 14">
              <a:extLst>
                <a:ext uri="{FF2B5EF4-FFF2-40B4-BE49-F238E27FC236}">
                  <a16:creationId xmlns:a16="http://schemas.microsoft.com/office/drawing/2014/main" id="{3AEB029B-FC4C-EBFF-02CF-F0E849F2E407}"/>
                </a:ext>
              </a:extLst>
            </p:cNvPr>
            <p:cNvGrpSpPr/>
            <p:nvPr/>
          </p:nvGrpSpPr>
          <p:grpSpPr>
            <a:xfrm>
              <a:off x="2855742" y="3291835"/>
              <a:ext cx="4649370" cy="661182"/>
              <a:chOff x="2855742" y="3502855"/>
              <a:chExt cx="4649370" cy="661182"/>
            </a:xfrm>
          </p:grpSpPr>
          <p:sp>
            <p:nvSpPr>
              <p:cNvPr id="13" name="Rectangle: Rounded Corners 12">
                <a:extLst>
                  <a:ext uri="{FF2B5EF4-FFF2-40B4-BE49-F238E27FC236}">
                    <a16:creationId xmlns:a16="http://schemas.microsoft.com/office/drawing/2014/main" id="{8A249EF2-17AA-5E3A-BCFA-7C2C2C6CEFB5}"/>
                  </a:ext>
                </a:extLst>
              </p:cNvPr>
              <p:cNvSpPr/>
              <p:nvPr/>
            </p:nvSpPr>
            <p:spPr>
              <a:xfrm>
                <a:off x="2855742" y="3502855"/>
                <a:ext cx="3432516" cy="661182"/>
              </a:xfrm>
              <a:prstGeom prst="roundRect">
                <a:avLst/>
              </a:prstGeom>
              <a:solidFill>
                <a:srgbClr val="2933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ko-KR" dirty="0"/>
              </a:p>
            </p:txBody>
          </p:sp>
          <p:sp>
            <p:nvSpPr>
              <p:cNvPr id="10" name="TextBox 9">
                <a:extLst>
                  <a:ext uri="{FF2B5EF4-FFF2-40B4-BE49-F238E27FC236}">
                    <a16:creationId xmlns:a16="http://schemas.microsoft.com/office/drawing/2014/main" id="{AC1D2772-0AC3-23D9-F6BE-4F82E0BBEDC8}"/>
                  </a:ext>
                </a:extLst>
              </p:cNvPr>
              <p:cNvSpPr txBox="1"/>
              <p:nvPr/>
            </p:nvSpPr>
            <p:spPr>
              <a:xfrm>
                <a:off x="2933112" y="3656003"/>
                <a:ext cx="4572000" cy="369332"/>
              </a:xfrm>
              <a:prstGeom prst="rect">
                <a:avLst/>
              </a:prstGeom>
              <a:noFill/>
            </p:spPr>
            <p:txBody>
              <a:bodyPr wrap="square">
                <a:spAutoFit/>
              </a:bodyPr>
              <a:lstStyle/>
              <a:p>
                <a:pPr algn="l" rtl="0"/>
                <a:r>
                  <a:rPr lang="ko-KR" b="1" i="0" u="none" baseline="0">
                    <a:solidFill>
                      <a:schemeClr val="bg1"/>
                    </a:solidFill>
                  </a:rPr>
                  <a:t>https://bit.ly/SIA-Branding-Tools</a:t>
                </a:r>
              </a:p>
            </p:txBody>
          </p:sp>
        </p:grpSp>
        <p:pic>
          <p:nvPicPr>
            <p:cNvPr id="17" name="Graphic 16" descr="단색으로 채워진 커서">
              <a:extLst>
                <a:ext uri="{FF2B5EF4-FFF2-40B4-BE49-F238E27FC236}">
                  <a16:creationId xmlns:a16="http://schemas.microsoft.com/office/drawing/2014/main" id="{F1D4E7BA-4E18-9320-4280-7842D87B00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82285" y="3601156"/>
              <a:ext cx="914400" cy="914400"/>
            </a:xfrm>
            <a:prstGeom prst="rect">
              <a:avLst/>
            </a:prstGeom>
          </p:spPr>
        </p:pic>
      </p:grpSp>
    </p:spTree>
    <p:extLst>
      <p:ext uri="{BB962C8B-B14F-4D97-AF65-F5344CB8AC3E}">
        <p14:creationId xmlns:p14="http://schemas.microsoft.com/office/powerpoint/2010/main" val="56963351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5933</TotalTime>
  <Words>1086</Words>
  <Application>Microsoft Office PowerPoint</Application>
  <PresentationFormat>On-screen Show (16:9)</PresentationFormat>
  <Paragraphs>101</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Tw Cen MT</vt:lpstr>
      <vt:lpstr>Arial</vt:lpstr>
      <vt:lpstr>Corbel</vt:lpstr>
      <vt:lpstr>Effra</vt:lpstr>
      <vt:lpstr>Calibri</vt:lpstr>
      <vt:lpstr>Century Gothic</vt:lpstr>
      <vt:lpstr>Custom Design</vt:lpstr>
      <vt:lpstr>PowerPoint Presentation</vt:lpstr>
      <vt:lpstr>PowerPoint Presentation</vt:lpstr>
      <vt:lpstr>브랜드가 클럽에 중요한 이유</vt:lpstr>
      <vt:lpstr>SIA 브랜드 자산</vt:lpstr>
      <vt:lpstr>글꼴, 색상, 템플릿!</vt:lpstr>
      <vt:lpstr>피해야 할 흔한 실수</vt:lpstr>
      <vt:lpstr>1,100개의 클럽이 모두 각자 따로 행동한다면, 글로벌 브랜드 제국을 구축하는 것은 불가능합니다!</vt:lpstr>
      <vt:lpstr>'브랜드와 일치하나요?' 체크리스트 </vt:lpstr>
      <vt:lpstr>여러분의 클럽이 브랜딩 측면에서 잘하고 있는 것 한 가지는 무엇인가요?  여러분의 클럽이 개선할 점 한 가지는 무엇인가요? </vt:lpstr>
      <vt:lpstr>클럽이 브랜드를 준수할 때</vt:lpstr>
      <vt:lpstr>SIA 브랜드를 강화할 준비가 되셨나요?</vt:lpstr>
      <vt:lpstr>여러분은 더 많은 사람이 알아보는 더 강력한 소롭티미스트를 만드는 데 기여하고 있습니다.</vt:lpstr>
    </vt:vector>
  </TitlesOfParts>
  <Manager/>
  <Company>Soroptimist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Hatice Irmakli</cp:lastModifiedBy>
  <cp:revision>317</cp:revision>
  <dcterms:created xsi:type="dcterms:W3CDTF">2014-02-07T15:41:07Z</dcterms:created>
  <dcterms:modified xsi:type="dcterms:W3CDTF">2025-07-31T21:48:07Z</dcterms:modified>
  <cp:category/>
</cp:coreProperties>
</file>