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14"/>
  </p:notesMasterIdLst>
  <p:handoutMasterIdLst>
    <p:handoutMasterId r:id="rId15"/>
  </p:handoutMasterIdLst>
  <p:sldIdLst>
    <p:sldId id="256" r:id="rId2"/>
    <p:sldId id="265" r:id="rId3"/>
    <p:sldId id="262" r:id="rId4"/>
    <p:sldId id="269" r:id="rId5"/>
    <p:sldId id="275" r:id="rId6"/>
    <p:sldId id="263" r:id="rId7"/>
    <p:sldId id="274" r:id="rId8"/>
    <p:sldId id="267" r:id="rId9"/>
    <p:sldId id="270" r:id="rId10"/>
    <p:sldId id="271" r:id="rId11"/>
    <p:sldId id="272" r:id="rId12"/>
    <p:sldId id="273" r:id="rId13"/>
  </p:sldIdLst>
  <p:sldSz cx="9144000" cy="5143500" type="screen16x9"/>
  <p:notesSz cx="6858000" cy="9144000"/>
  <p:embeddedFontLst>
    <p:embeddedFont>
      <p:font typeface="Century Gothic" panose="020B0502020202020204" pitchFamily="34" charset="0"/>
      <p:regular r:id="rId16"/>
      <p:bold r:id="rId17"/>
      <p:italic r:id="rId18"/>
      <p:boldItalic r:id="rId19"/>
    </p:embeddedFont>
    <p:embeddedFont>
      <p:font typeface="Corbel" panose="020B0503020204020204" pitchFamily="34" charset="0"/>
      <p:regular r:id="rId20"/>
      <p:bold r:id="rId21"/>
      <p:italic r:id="rId22"/>
      <p:boldItalic r:id="rId23"/>
    </p:embeddedFont>
    <p:embeddedFont>
      <p:font typeface="Effra" panose="020B0604020202020204" charset="0"/>
      <p:regular r:id="rId24"/>
      <p:bold r:id="rId25"/>
      <p:italic r:id="rId26"/>
      <p:boldItalic r:id="rId27"/>
    </p:embeddedFont>
    <p:embeddedFont>
      <p:font typeface="Tw Cen MT" panose="020B0602020104020603" pitchFamily="34" charset="0"/>
      <p:regular r:id="rId28"/>
      <p:bold r:id="rId29"/>
      <p:italic r:id="rId30"/>
      <p:boldItalic r:id="rId3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8AC9"/>
    <a:srgbClr val="293374"/>
    <a:srgbClr val="6A3A76"/>
    <a:srgbClr val="7BBA58"/>
    <a:srgbClr val="413575"/>
    <a:srgbClr val="BB4076"/>
    <a:srgbClr val="198897"/>
    <a:srgbClr val="181B48"/>
    <a:srgbClr val="55AF73"/>
    <a:srgbClr val="6D0A7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9FEFFB-6F09-4548-B9D5-078B57D9833D}" v="287" dt="2025-07-23T02:11:09.0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9" autoAdjust="0"/>
    <p:restoredTop sz="46731" autoAdjust="0"/>
  </p:normalViewPr>
  <p:slideViewPr>
    <p:cSldViewPr snapToGrid="0" snapToObjects="1">
      <p:cViewPr varScale="1">
        <p:scale>
          <a:sx n="68" d="100"/>
          <a:sy n="68" d="100"/>
        </p:scale>
        <p:origin x="2850" y="48"/>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47" d="100"/>
          <a:sy n="147" d="100"/>
        </p:scale>
        <p:origin x="-592" y="184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21" Type="http://schemas.openxmlformats.org/officeDocument/2006/relationships/font" Target="fonts/font6.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handoutMaster" Target="handoutMasters/handoutMaster1.xml"/><Relationship Id="rId23" Type="http://schemas.openxmlformats.org/officeDocument/2006/relationships/font" Target="fonts/font8.fntdata"/><Relationship Id="rId28" Type="http://schemas.openxmlformats.org/officeDocument/2006/relationships/font" Target="fonts/font13.fntdata"/><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mali Brooks" userId="c4f7d4aa-f934-418c-aa11-f8bc51a77fd8" providerId="ADAL" clId="{349FEFFB-6F09-4548-B9D5-078B57D9833D}"/>
    <pc:docChg chg="undo redo custSel addSld delSld modSld sldOrd">
      <pc:chgData name="Kamali Brooks" userId="c4f7d4aa-f934-418c-aa11-f8bc51a77fd8" providerId="ADAL" clId="{349FEFFB-6F09-4548-B9D5-078B57D9833D}" dt="2025-07-23T15:28:34.788" v="3583" actId="20577"/>
      <pc:docMkLst>
        <pc:docMk/>
      </pc:docMkLst>
      <pc:sldChg chg="addSp delSp modSp mod modNotesTx">
        <pc:chgData name="Kamali Brooks" userId="c4f7d4aa-f934-418c-aa11-f8bc51a77fd8" providerId="ADAL" clId="{349FEFFB-6F09-4548-B9D5-078B57D9833D}" dt="2025-07-23T01:27:18.763" v="3087" actId="207"/>
        <pc:sldMkLst>
          <pc:docMk/>
          <pc:sldMk cId="1564306862" sldId="256"/>
        </pc:sldMkLst>
        <pc:spChg chg="mod">
          <ac:chgData name="Kamali Brooks" userId="c4f7d4aa-f934-418c-aa11-f8bc51a77fd8" providerId="ADAL" clId="{349FEFFB-6F09-4548-B9D5-078B57D9833D}" dt="2025-07-23T01:27:18.763" v="3087" actId="207"/>
          <ac:spMkLst>
            <pc:docMk/>
            <pc:sldMk cId="1564306862" sldId="256"/>
            <ac:spMk id="2" creationId="{43021DC1-E46E-3757-DBDD-9D5A7D1065FD}"/>
          </ac:spMkLst>
        </pc:spChg>
        <pc:spChg chg="del mod">
          <ac:chgData name="Kamali Brooks" userId="c4f7d4aa-f934-418c-aa11-f8bc51a77fd8" providerId="ADAL" clId="{349FEFFB-6F09-4548-B9D5-078B57D9833D}" dt="2025-07-23T01:13:19.815" v="2957" actId="478"/>
          <ac:spMkLst>
            <pc:docMk/>
            <pc:sldMk cId="1564306862" sldId="256"/>
            <ac:spMk id="3" creationId="{DAC064BB-F697-1D46-A1F3-B18A749C9FDB}"/>
          </ac:spMkLst>
        </pc:spChg>
        <pc:spChg chg="add mod">
          <ac:chgData name="Kamali Brooks" userId="c4f7d4aa-f934-418c-aa11-f8bc51a77fd8" providerId="ADAL" clId="{349FEFFB-6F09-4548-B9D5-078B57D9833D}" dt="2025-07-23T01:13:15.713" v="2956" actId="20577"/>
          <ac:spMkLst>
            <pc:docMk/>
            <pc:sldMk cId="1564306862" sldId="256"/>
            <ac:spMk id="4" creationId="{26EDE5D3-57B8-9A3D-655F-799ED4D72102}"/>
          </ac:spMkLst>
        </pc:spChg>
        <pc:spChg chg="mod">
          <ac:chgData name="Kamali Brooks" userId="c4f7d4aa-f934-418c-aa11-f8bc51a77fd8" providerId="ADAL" clId="{349FEFFB-6F09-4548-B9D5-078B57D9833D}" dt="2025-07-23T01:27:13.508" v="3086" actId="207"/>
          <ac:spMkLst>
            <pc:docMk/>
            <pc:sldMk cId="1564306862" sldId="256"/>
            <ac:spMk id="10" creationId="{00000000-0000-0000-0000-000000000000}"/>
          </ac:spMkLst>
        </pc:spChg>
        <pc:picChg chg="mod">
          <ac:chgData name="Kamali Brooks" userId="c4f7d4aa-f934-418c-aa11-f8bc51a77fd8" providerId="ADAL" clId="{349FEFFB-6F09-4548-B9D5-078B57D9833D}" dt="2025-07-23T01:13:53.488" v="2961" actId="14100"/>
          <ac:picMkLst>
            <pc:docMk/>
            <pc:sldMk cId="1564306862" sldId="256"/>
            <ac:picMk id="9" creationId="{D3EDCED1-01A3-5648-B7CD-AB6374511CA4}"/>
          </ac:picMkLst>
        </pc:picChg>
      </pc:sldChg>
      <pc:sldChg chg="addSp delSp modSp mod modClrScheme chgLayout">
        <pc:chgData name="Kamali Brooks" userId="c4f7d4aa-f934-418c-aa11-f8bc51a77fd8" providerId="ADAL" clId="{349FEFFB-6F09-4548-B9D5-078B57D9833D}" dt="2025-07-23T00:49:07.966" v="2426" actId="20577"/>
        <pc:sldMkLst>
          <pc:docMk/>
          <pc:sldMk cId="3004586874" sldId="262"/>
        </pc:sldMkLst>
        <pc:spChg chg="add mod ord">
          <ac:chgData name="Kamali Brooks" userId="c4f7d4aa-f934-418c-aa11-f8bc51a77fd8" providerId="ADAL" clId="{349FEFFB-6F09-4548-B9D5-078B57D9833D}" dt="2025-07-23T00:49:07.966" v="2426" actId="20577"/>
          <ac:spMkLst>
            <pc:docMk/>
            <pc:sldMk cId="3004586874" sldId="262"/>
            <ac:spMk id="2" creationId="{74289A97-CCCA-258F-E091-583C94AAD05E}"/>
          </ac:spMkLst>
        </pc:spChg>
        <pc:spChg chg="del mod ord">
          <ac:chgData name="Kamali Brooks" userId="c4f7d4aa-f934-418c-aa11-f8bc51a77fd8" providerId="ADAL" clId="{349FEFFB-6F09-4548-B9D5-078B57D9833D}" dt="2025-07-22T21:13:19.764" v="145" actId="700"/>
          <ac:spMkLst>
            <pc:docMk/>
            <pc:sldMk cId="3004586874" sldId="262"/>
            <ac:spMk id="3" creationId="{00000000-0000-0000-0000-000000000000}"/>
          </ac:spMkLst>
        </pc:spChg>
        <pc:spChg chg="del mod ord">
          <ac:chgData name="Kamali Brooks" userId="c4f7d4aa-f934-418c-aa11-f8bc51a77fd8" providerId="ADAL" clId="{349FEFFB-6F09-4548-B9D5-078B57D9833D}" dt="2025-07-22T21:13:19.764" v="145" actId="700"/>
          <ac:spMkLst>
            <pc:docMk/>
            <pc:sldMk cId="3004586874" sldId="262"/>
            <ac:spMk id="4" creationId="{00000000-0000-0000-0000-000000000000}"/>
          </ac:spMkLst>
        </pc:spChg>
        <pc:spChg chg="add mod ord">
          <ac:chgData name="Kamali Brooks" userId="c4f7d4aa-f934-418c-aa11-f8bc51a77fd8" providerId="ADAL" clId="{349FEFFB-6F09-4548-B9D5-078B57D9833D}" dt="2025-07-22T23:02:54.452" v="1513" actId="2711"/>
          <ac:spMkLst>
            <pc:docMk/>
            <pc:sldMk cId="3004586874" sldId="262"/>
            <ac:spMk id="6" creationId="{CC50FA3B-8A27-A83A-EDC9-F7A4474E61A4}"/>
          </ac:spMkLst>
        </pc:spChg>
        <pc:spChg chg="add mod">
          <ac:chgData name="Kamali Brooks" userId="c4f7d4aa-f934-418c-aa11-f8bc51a77fd8" providerId="ADAL" clId="{349FEFFB-6F09-4548-B9D5-078B57D9833D}" dt="2025-07-23T00:47:54.749" v="2408" actId="1035"/>
          <ac:spMkLst>
            <pc:docMk/>
            <pc:sldMk cId="3004586874" sldId="262"/>
            <ac:spMk id="7" creationId="{A04562B4-5FEC-313C-842E-6BAA70A1AC8F}"/>
          </ac:spMkLst>
        </pc:spChg>
      </pc:sldChg>
      <pc:sldChg chg="addSp delSp modSp mod modClrScheme chgLayout modNotesTx">
        <pc:chgData name="Kamali Brooks" userId="c4f7d4aa-f934-418c-aa11-f8bc51a77fd8" providerId="ADAL" clId="{349FEFFB-6F09-4548-B9D5-078B57D9833D}" dt="2025-07-23T01:35:02.168" v="3104" actId="20577"/>
        <pc:sldMkLst>
          <pc:docMk/>
          <pc:sldMk cId="2884821537" sldId="263"/>
        </pc:sldMkLst>
        <pc:spChg chg="mod ord">
          <ac:chgData name="Kamali Brooks" userId="c4f7d4aa-f934-418c-aa11-f8bc51a77fd8" providerId="ADAL" clId="{349FEFFB-6F09-4548-B9D5-078B57D9833D}" dt="2025-07-22T23:04:16.194" v="1521" actId="2711"/>
          <ac:spMkLst>
            <pc:docMk/>
            <pc:sldMk cId="2884821537" sldId="263"/>
            <ac:spMk id="2" creationId="{00000000-0000-0000-0000-000000000000}"/>
          </ac:spMkLst>
        </pc:spChg>
        <pc:spChg chg="mod ord">
          <ac:chgData name="Kamali Brooks" userId="c4f7d4aa-f934-418c-aa11-f8bc51a77fd8" providerId="ADAL" clId="{349FEFFB-6F09-4548-B9D5-078B57D9833D}" dt="2025-07-23T01:35:02.168" v="3104" actId="20577"/>
          <ac:spMkLst>
            <pc:docMk/>
            <pc:sldMk cId="2884821537" sldId="263"/>
            <ac:spMk id="3" creationId="{00000000-0000-0000-0000-000000000000}"/>
          </ac:spMkLst>
        </pc:spChg>
        <pc:spChg chg="del">
          <ac:chgData name="Kamali Brooks" userId="c4f7d4aa-f934-418c-aa11-f8bc51a77fd8" providerId="ADAL" clId="{349FEFFB-6F09-4548-B9D5-078B57D9833D}" dt="2025-07-22T21:53:06.697" v="282" actId="700"/>
          <ac:spMkLst>
            <pc:docMk/>
            <pc:sldMk cId="2884821537" sldId="263"/>
            <ac:spMk id="4" creationId="{00000000-0000-0000-0000-000000000000}"/>
          </ac:spMkLst>
        </pc:spChg>
        <pc:spChg chg="del">
          <ac:chgData name="Kamali Brooks" userId="c4f7d4aa-f934-418c-aa11-f8bc51a77fd8" providerId="ADAL" clId="{349FEFFB-6F09-4548-B9D5-078B57D9833D}" dt="2025-07-23T00:48:13.284" v="2410" actId="478"/>
          <ac:spMkLst>
            <pc:docMk/>
            <pc:sldMk cId="2884821537" sldId="263"/>
            <ac:spMk id="5" creationId="{4B033523-14B4-A842-8855-D90489900592}"/>
          </ac:spMkLst>
        </pc:spChg>
        <pc:spChg chg="add mod">
          <ac:chgData name="Kamali Brooks" userId="c4f7d4aa-f934-418c-aa11-f8bc51a77fd8" providerId="ADAL" clId="{349FEFFB-6F09-4548-B9D5-078B57D9833D}" dt="2025-07-23T00:48:14.791" v="2411"/>
          <ac:spMkLst>
            <pc:docMk/>
            <pc:sldMk cId="2884821537" sldId="263"/>
            <ac:spMk id="8" creationId="{1C331361-5D34-38D6-037A-88EF3A6BE35B}"/>
          </ac:spMkLst>
        </pc:spChg>
        <pc:picChg chg="add mod">
          <ac:chgData name="Kamali Brooks" userId="c4f7d4aa-f934-418c-aa11-f8bc51a77fd8" providerId="ADAL" clId="{349FEFFB-6F09-4548-B9D5-078B57D9833D}" dt="2025-07-22T23:07:06.517" v="1566" actId="1035"/>
          <ac:picMkLst>
            <pc:docMk/>
            <pc:sldMk cId="2884821537" sldId="263"/>
            <ac:picMk id="7" creationId="{B93AD122-0610-97F5-E92B-9F20F4DAF324}"/>
          </ac:picMkLst>
        </pc:picChg>
      </pc:sldChg>
      <pc:sldChg chg="addSp delSp modSp mod modClrScheme chgLayout modNotesTx">
        <pc:chgData name="Kamali Brooks" userId="c4f7d4aa-f934-418c-aa11-f8bc51a77fd8" providerId="ADAL" clId="{349FEFFB-6F09-4548-B9D5-078B57D9833D}" dt="2025-07-23T15:27:46.300" v="3561" actId="6549"/>
        <pc:sldMkLst>
          <pc:docMk/>
          <pc:sldMk cId="642234957" sldId="265"/>
        </pc:sldMkLst>
        <pc:spChg chg="mod ord">
          <ac:chgData name="Kamali Brooks" userId="c4f7d4aa-f934-418c-aa11-f8bc51a77fd8" providerId="ADAL" clId="{349FEFFB-6F09-4548-B9D5-078B57D9833D}" dt="2025-07-22T23:08:44.666" v="1600" actId="114"/>
          <ac:spMkLst>
            <pc:docMk/>
            <pc:sldMk cId="642234957" sldId="265"/>
            <ac:spMk id="2" creationId="{00000000-0000-0000-0000-000000000000}"/>
          </ac:spMkLst>
        </pc:spChg>
        <pc:spChg chg="del mod ord">
          <ac:chgData name="Kamali Brooks" userId="c4f7d4aa-f934-418c-aa11-f8bc51a77fd8" providerId="ADAL" clId="{349FEFFB-6F09-4548-B9D5-078B57D9833D}" dt="2025-07-22T21:08:11.803" v="55" actId="478"/>
          <ac:spMkLst>
            <pc:docMk/>
            <pc:sldMk cId="642234957" sldId="265"/>
            <ac:spMk id="4" creationId="{00000000-0000-0000-0000-000000000000}"/>
          </ac:spMkLst>
        </pc:spChg>
        <pc:spChg chg="add del mod">
          <ac:chgData name="Kamali Brooks" userId="c4f7d4aa-f934-418c-aa11-f8bc51a77fd8" providerId="ADAL" clId="{349FEFFB-6F09-4548-B9D5-078B57D9833D}" dt="2025-07-22T21:08:21.527" v="56" actId="478"/>
          <ac:spMkLst>
            <pc:docMk/>
            <pc:sldMk cId="642234957" sldId="265"/>
            <ac:spMk id="5" creationId="{65D35CE1-249C-F40C-193F-E6C79AC1E970}"/>
          </ac:spMkLst>
        </pc:spChg>
        <pc:spChg chg="add mod">
          <ac:chgData name="Kamali Brooks" userId="c4f7d4aa-f934-418c-aa11-f8bc51a77fd8" providerId="ADAL" clId="{349FEFFB-6F09-4548-B9D5-078B57D9833D}" dt="2025-07-22T23:14:10.131" v="1650"/>
          <ac:spMkLst>
            <pc:docMk/>
            <pc:sldMk cId="642234957" sldId="265"/>
            <ac:spMk id="6" creationId="{F71F9F11-4F64-B96E-9915-3E198251CEFD}"/>
          </ac:spMkLst>
        </pc:spChg>
        <pc:spChg chg="del mod">
          <ac:chgData name="Kamali Brooks" userId="c4f7d4aa-f934-418c-aa11-f8bc51a77fd8" providerId="ADAL" clId="{349FEFFB-6F09-4548-B9D5-078B57D9833D}" dt="2025-07-22T23:14:08.812" v="1649" actId="478"/>
          <ac:spMkLst>
            <pc:docMk/>
            <pc:sldMk cId="642234957" sldId="265"/>
            <ac:spMk id="7" creationId="{718FCFE7-71C3-4C46-87F4-B4C784BA6DC5}"/>
          </ac:spMkLst>
        </pc:spChg>
      </pc:sldChg>
      <pc:sldChg chg="addSp delSp modSp mod modClrScheme chgLayout modNotesTx">
        <pc:chgData name="Kamali Brooks" userId="c4f7d4aa-f934-418c-aa11-f8bc51a77fd8" providerId="ADAL" clId="{349FEFFB-6F09-4548-B9D5-078B57D9833D}" dt="2025-07-23T02:02:19.244" v="3333" actId="20577"/>
        <pc:sldMkLst>
          <pc:docMk/>
          <pc:sldMk cId="1592864195" sldId="267"/>
        </pc:sldMkLst>
        <pc:spChg chg="mod ord">
          <ac:chgData name="Kamali Brooks" userId="c4f7d4aa-f934-418c-aa11-f8bc51a77fd8" providerId="ADAL" clId="{349FEFFB-6F09-4548-B9D5-078B57D9833D}" dt="2025-07-23T01:07:36.545" v="2737" actId="207"/>
          <ac:spMkLst>
            <pc:docMk/>
            <pc:sldMk cId="1592864195" sldId="267"/>
            <ac:spMk id="2" creationId="{00000000-0000-0000-0000-000000000000}"/>
          </ac:spMkLst>
        </pc:spChg>
        <pc:spChg chg="mod ord">
          <ac:chgData name="Kamali Brooks" userId="c4f7d4aa-f934-418c-aa11-f8bc51a77fd8" providerId="ADAL" clId="{349FEFFB-6F09-4548-B9D5-078B57D9833D}" dt="2025-07-23T00:59:30.445" v="2676" actId="313"/>
          <ac:spMkLst>
            <pc:docMk/>
            <pc:sldMk cId="1592864195" sldId="267"/>
            <ac:spMk id="3" creationId="{00000000-0000-0000-0000-000000000000}"/>
          </ac:spMkLst>
        </pc:spChg>
        <pc:spChg chg="mod">
          <ac:chgData name="Kamali Brooks" userId="c4f7d4aa-f934-418c-aa11-f8bc51a77fd8" providerId="ADAL" clId="{349FEFFB-6F09-4548-B9D5-078B57D9833D}" dt="2025-07-22T22:01:24.628" v="312" actId="6549"/>
          <ac:spMkLst>
            <pc:docMk/>
            <pc:sldMk cId="1592864195" sldId="267"/>
            <ac:spMk id="4" creationId="{FCA27314-3677-6A46-87C9-51B7EC067374}"/>
          </ac:spMkLst>
        </pc:spChg>
        <pc:spChg chg="add mod ord">
          <ac:chgData name="Kamali Brooks" userId="c4f7d4aa-f934-418c-aa11-f8bc51a77fd8" providerId="ADAL" clId="{349FEFFB-6F09-4548-B9D5-078B57D9833D}" dt="2025-07-22T23:14:58.286" v="1652" actId="2711"/>
          <ac:spMkLst>
            <pc:docMk/>
            <pc:sldMk cId="1592864195" sldId="267"/>
            <ac:spMk id="5" creationId="{BB15B706-372F-31CE-9ECD-62AD41563480}"/>
          </ac:spMkLst>
        </pc:spChg>
        <pc:spChg chg="add mod">
          <ac:chgData name="Kamali Brooks" userId="c4f7d4aa-f934-418c-aa11-f8bc51a77fd8" providerId="ADAL" clId="{349FEFFB-6F09-4548-B9D5-078B57D9833D}" dt="2025-07-23T00:48:20.616" v="2412"/>
          <ac:spMkLst>
            <pc:docMk/>
            <pc:sldMk cId="1592864195" sldId="267"/>
            <ac:spMk id="10" creationId="{38DBDCD2-9C00-AA47-7F0C-7822F0956011}"/>
          </ac:spMkLst>
        </pc:spChg>
        <pc:picChg chg="add del mod">
          <ac:chgData name="Kamali Brooks" userId="c4f7d4aa-f934-418c-aa11-f8bc51a77fd8" providerId="ADAL" clId="{349FEFFB-6F09-4548-B9D5-078B57D9833D}" dt="2025-07-22T22:11:40.066" v="686" actId="478"/>
          <ac:picMkLst>
            <pc:docMk/>
            <pc:sldMk cId="1592864195" sldId="267"/>
            <ac:picMk id="7" creationId="{8167A778-0815-16A9-C0AD-545E3BBBF2F9}"/>
          </ac:picMkLst>
        </pc:picChg>
        <pc:picChg chg="add mod">
          <ac:chgData name="Kamali Brooks" userId="c4f7d4aa-f934-418c-aa11-f8bc51a77fd8" providerId="ADAL" clId="{349FEFFB-6F09-4548-B9D5-078B57D9833D}" dt="2025-07-22T22:14:26.954" v="719" actId="207"/>
          <ac:picMkLst>
            <pc:docMk/>
            <pc:sldMk cId="1592864195" sldId="267"/>
            <ac:picMk id="9" creationId="{E99CA5BD-4E60-D050-6B09-63354D53421F}"/>
          </ac:picMkLst>
        </pc:picChg>
      </pc:sldChg>
      <pc:sldChg chg="add del ord">
        <pc:chgData name="Kamali Brooks" userId="c4f7d4aa-f934-418c-aa11-f8bc51a77fd8" providerId="ADAL" clId="{349FEFFB-6F09-4548-B9D5-078B57D9833D}" dt="2025-07-22T22:31:37.384" v="1000" actId="47"/>
        <pc:sldMkLst>
          <pc:docMk/>
          <pc:sldMk cId="2661259822" sldId="268"/>
        </pc:sldMkLst>
      </pc:sldChg>
      <pc:sldChg chg="addSp delSp modSp new mod modClrScheme chgLayout modNotesTx">
        <pc:chgData name="Kamali Brooks" userId="c4f7d4aa-f934-418c-aa11-f8bc51a77fd8" providerId="ADAL" clId="{349FEFFB-6F09-4548-B9D5-078B57D9833D}" dt="2025-07-23T00:48:05.721" v="2409"/>
        <pc:sldMkLst>
          <pc:docMk/>
          <pc:sldMk cId="2211815039" sldId="269"/>
        </pc:sldMkLst>
        <pc:spChg chg="add del mod ord">
          <ac:chgData name="Kamali Brooks" userId="c4f7d4aa-f934-418c-aa11-f8bc51a77fd8" providerId="ADAL" clId="{349FEFFB-6F09-4548-B9D5-078B57D9833D}" dt="2025-07-22T21:49:44.550" v="252" actId="26606"/>
          <ac:spMkLst>
            <pc:docMk/>
            <pc:sldMk cId="2211815039" sldId="269"/>
            <ac:spMk id="2" creationId="{1B675D77-88BF-7192-4315-12793567C364}"/>
          </ac:spMkLst>
        </pc:spChg>
        <pc:spChg chg="mod ord">
          <ac:chgData name="Kamali Brooks" userId="c4f7d4aa-f934-418c-aa11-f8bc51a77fd8" providerId="ADAL" clId="{349FEFFB-6F09-4548-B9D5-078B57D9833D}" dt="2025-07-22T23:55:54.078" v="1841" actId="20577"/>
          <ac:spMkLst>
            <pc:docMk/>
            <pc:sldMk cId="2211815039" sldId="269"/>
            <ac:spMk id="3" creationId="{41F3880C-EC3F-68F8-2656-738DFC9BAC6F}"/>
          </ac:spMkLst>
        </pc:spChg>
        <pc:spChg chg="add mod">
          <ac:chgData name="Kamali Brooks" userId="c4f7d4aa-f934-418c-aa11-f8bc51a77fd8" providerId="ADAL" clId="{349FEFFB-6F09-4548-B9D5-078B57D9833D}" dt="2025-07-23T00:48:05.721" v="2409"/>
          <ac:spMkLst>
            <pc:docMk/>
            <pc:sldMk cId="2211815039" sldId="269"/>
            <ac:spMk id="11" creationId="{0E265B41-A80D-02EC-9E89-CBDCE77005B5}"/>
          </ac:spMkLst>
        </pc:spChg>
        <pc:graphicFrameChg chg="add del">
          <ac:chgData name="Kamali Brooks" userId="c4f7d4aa-f934-418c-aa11-f8bc51a77fd8" providerId="ADAL" clId="{349FEFFB-6F09-4548-B9D5-078B57D9833D}" dt="2025-07-22T21:49:22.017" v="249" actId="26606"/>
          <ac:graphicFrameMkLst>
            <pc:docMk/>
            <pc:sldMk cId="2211815039" sldId="269"/>
            <ac:graphicFrameMk id="5" creationId="{2DFCF4EE-235E-4C33-74AD-748AAA10DC04}"/>
          </ac:graphicFrameMkLst>
        </pc:graphicFrameChg>
        <pc:graphicFrameChg chg="add del">
          <ac:chgData name="Kamali Brooks" userId="c4f7d4aa-f934-418c-aa11-f8bc51a77fd8" providerId="ADAL" clId="{349FEFFB-6F09-4548-B9D5-078B57D9833D}" dt="2025-07-22T21:49:44.480" v="251" actId="26606"/>
          <ac:graphicFrameMkLst>
            <pc:docMk/>
            <pc:sldMk cId="2211815039" sldId="269"/>
            <ac:graphicFrameMk id="7" creationId="{BA4CE1B4-2E22-15A5-92BB-E60B8F867B0C}"/>
          </ac:graphicFrameMkLst>
        </pc:graphicFrameChg>
        <pc:graphicFrameChg chg="add mod modGraphic">
          <ac:chgData name="Kamali Brooks" userId="c4f7d4aa-f934-418c-aa11-f8bc51a77fd8" providerId="ADAL" clId="{349FEFFB-6F09-4548-B9D5-078B57D9833D}" dt="2025-07-22T23:39:24.560" v="1800"/>
          <ac:graphicFrameMkLst>
            <pc:docMk/>
            <pc:sldMk cId="2211815039" sldId="269"/>
            <ac:graphicFrameMk id="9" creationId="{2DFCF4EE-235E-4C33-74AD-748AAA10DC04}"/>
          </ac:graphicFrameMkLst>
        </pc:graphicFrameChg>
        <pc:picChg chg="add del mod">
          <ac:chgData name="Kamali Brooks" userId="c4f7d4aa-f934-418c-aa11-f8bc51a77fd8" providerId="ADAL" clId="{349FEFFB-6F09-4548-B9D5-078B57D9833D}" dt="2025-07-22T23:35:56.553" v="1771" actId="478"/>
          <ac:picMkLst>
            <pc:docMk/>
            <pc:sldMk cId="2211815039" sldId="269"/>
            <ac:picMk id="6" creationId="{0689FDF9-116D-954E-0F63-1CFD8580A181}"/>
          </ac:picMkLst>
        </pc:picChg>
        <pc:picChg chg="add mod">
          <ac:chgData name="Kamali Brooks" userId="c4f7d4aa-f934-418c-aa11-f8bc51a77fd8" providerId="ADAL" clId="{349FEFFB-6F09-4548-B9D5-078B57D9833D}" dt="2025-07-22T23:33:01.118" v="1767" actId="931"/>
          <ac:picMkLst>
            <pc:docMk/>
            <pc:sldMk cId="2211815039" sldId="269"/>
            <ac:picMk id="10" creationId="{0A4EEC52-0748-2E03-F53F-61F533333562}"/>
          </ac:picMkLst>
        </pc:picChg>
        <pc:picChg chg="add del">
          <ac:chgData name="Kamali Brooks" userId="c4f7d4aa-f934-418c-aa11-f8bc51a77fd8" providerId="ADAL" clId="{349FEFFB-6F09-4548-B9D5-078B57D9833D}" dt="2025-07-22T23:24:07.140" v="1718" actId="478"/>
          <ac:picMkLst>
            <pc:docMk/>
            <pc:sldMk cId="2211815039" sldId="269"/>
            <ac:picMk id="1026" creationId="{C2BDCF96-9639-70B9-F5DB-3F33815A8A83}"/>
          </ac:picMkLst>
        </pc:picChg>
      </pc:sldChg>
      <pc:sldChg chg="new del">
        <pc:chgData name="Kamali Brooks" userId="c4f7d4aa-f934-418c-aa11-f8bc51a77fd8" providerId="ADAL" clId="{349FEFFB-6F09-4548-B9D5-078B57D9833D}" dt="2025-07-22T21:13:07.601" v="144" actId="47"/>
        <pc:sldMkLst>
          <pc:docMk/>
          <pc:sldMk cId="2219988421" sldId="269"/>
        </pc:sldMkLst>
      </pc:sldChg>
      <pc:sldChg chg="addSp delSp modSp add mod modNotesTx">
        <pc:chgData name="Kamali Brooks" userId="c4f7d4aa-f934-418c-aa11-f8bc51a77fd8" providerId="ADAL" clId="{349FEFFB-6F09-4548-B9D5-078B57D9833D}" dt="2025-07-23T02:08:49.179" v="3438" actId="20577"/>
        <pc:sldMkLst>
          <pc:docMk/>
          <pc:sldMk cId="1453999557" sldId="270"/>
        </pc:sldMkLst>
        <pc:spChg chg="del">
          <ac:chgData name="Kamali Brooks" userId="c4f7d4aa-f934-418c-aa11-f8bc51a77fd8" providerId="ADAL" clId="{349FEFFB-6F09-4548-B9D5-078B57D9833D}" dt="2025-07-22T22:15:44.756" v="723" actId="478"/>
          <ac:spMkLst>
            <pc:docMk/>
            <pc:sldMk cId="1453999557" sldId="270"/>
            <ac:spMk id="2" creationId="{D7F1E7F8-250E-B976-8B57-B23889EBC039}"/>
          </ac:spMkLst>
        </pc:spChg>
        <pc:spChg chg="mod">
          <ac:chgData name="Kamali Brooks" userId="c4f7d4aa-f934-418c-aa11-f8bc51a77fd8" providerId="ADAL" clId="{349FEFFB-6F09-4548-B9D5-078B57D9833D}" dt="2025-07-23T02:06:58.090" v="3435" actId="20577"/>
          <ac:spMkLst>
            <pc:docMk/>
            <pc:sldMk cId="1453999557" sldId="270"/>
            <ac:spMk id="4" creationId="{5FFD242F-17CB-1017-2ECD-5EAF10F38801}"/>
          </ac:spMkLst>
        </pc:spChg>
        <pc:spChg chg="del">
          <ac:chgData name="Kamali Brooks" userId="c4f7d4aa-f934-418c-aa11-f8bc51a77fd8" providerId="ADAL" clId="{349FEFFB-6F09-4548-B9D5-078B57D9833D}" dt="2025-07-22T23:11:36.472" v="1630" actId="478"/>
          <ac:spMkLst>
            <pc:docMk/>
            <pc:sldMk cId="1453999557" sldId="270"/>
            <ac:spMk id="7" creationId="{AD34DCAF-8C2A-33F3-AF09-D44B233C37B1}"/>
          </ac:spMkLst>
        </pc:spChg>
        <pc:spChg chg="add del mod">
          <ac:chgData name="Kamali Brooks" userId="c4f7d4aa-f934-418c-aa11-f8bc51a77fd8" providerId="ADAL" clId="{349FEFFB-6F09-4548-B9D5-078B57D9833D}" dt="2025-07-22T23:13:50.825" v="1644" actId="478"/>
          <ac:spMkLst>
            <pc:docMk/>
            <pc:sldMk cId="1453999557" sldId="270"/>
            <ac:spMk id="8" creationId="{403B6672-15D9-1A27-2B00-4820495EBCCD}"/>
          </ac:spMkLst>
        </pc:spChg>
        <pc:spChg chg="add mod">
          <ac:chgData name="Kamali Brooks" userId="c4f7d4aa-f934-418c-aa11-f8bc51a77fd8" providerId="ADAL" clId="{349FEFFB-6F09-4548-B9D5-078B57D9833D}" dt="2025-07-22T23:13:52.014" v="1645"/>
          <ac:spMkLst>
            <pc:docMk/>
            <pc:sldMk cId="1453999557" sldId="270"/>
            <ac:spMk id="9" creationId="{3D40F3F0-3BD1-1600-D6CA-876F2E123457}"/>
          </ac:spMkLst>
        </pc:spChg>
        <pc:cxnChg chg="add mod">
          <ac:chgData name="Kamali Brooks" userId="c4f7d4aa-f934-418c-aa11-f8bc51a77fd8" providerId="ADAL" clId="{349FEFFB-6F09-4548-B9D5-078B57D9833D}" dt="2025-07-23T01:20:06.388" v="2998" actId="208"/>
          <ac:cxnSpMkLst>
            <pc:docMk/>
            <pc:sldMk cId="1453999557" sldId="270"/>
            <ac:cxnSpMk id="5" creationId="{3BB030CB-A07C-ADDE-6EAD-1D04F59EF377}"/>
          </ac:cxnSpMkLst>
        </pc:cxnChg>
      </pc:sldChg>
      <pc:sldChg chg="addSp delSp modSp new mod modClrScheme chgLayout modNotesTx">
        <pc:chgData name="Kamali Brooks" userId="c4f7d4aa-f934-418c-aa11-f8bc51a77fd8" providerId="ADAL" clId="{349FEFFB-6F09-4548-B9D5-078B57D9833D}" dt="2025-07-23T02:14:41.374" v="3462" actId="20577"/>
        <pc:sldMkLst>
          <pc:docMk/>
          <pc:sldMk cId="79151120" sldId="271"/>
        </pc:sldMkLst>
        <pc:spChg chg="del mod ord">
          <ac:chgData name="Kamali Brooks" userId="c4f7d4aa-f934-418c-aa11-f8bc51a77fd8" providerId="ADAL" clId="{349FEFFB-6F09-4548-B9D5-078B57D9833D}" dt="2025-07-22T22:19:58.973" v="736" actId="700"/>
          <ac:spMkLst>
            <pc:docMk/>
            <pc:sldMk cId="79151120" sldId="271"/>
            <ac:spMk id="2" creationId="{65DE4E00-DC89-C09A-6BD1-2A339DB30FB1}"/>
          </ac:spMkLst>
        </pc:spChg>
        <pc:spChg chg="add mod ord">
          <ac:chgData name="Kamali Brooks" userId="c4f7d4aa-f934-418c-aa11-f8bc51a77fd8" providerId="ADAL" clId="{349FEFFB-6F09-4548-B9D5-078B57D9833D}" dt="2025-07-22T23:41:20.697" v="1804" actId="404"/>
          <ac:spMkLst>
            <pc:docMk/>
            <pc:sldMk cId="79151120" sldId="271"/>
            <ac:spMk id="3" creationId="{2FEABCFC-BA6B-09FE-9C7E-1F7D259704EA}"/>
          </ac:spMkLst>
        </pc:spChg>
        <pc:spChg chg="add del mod ord">
          <ac:chgData name="Kamali Brooks" userId="c4f7d4aa-f934-418c-aa11-f8bc51a77fd8" providerId="ADAL" clId="{349FEFFB-6F09-4548-B9D5-078B57D9833D}" dt="2025-07-22T22:23:50.300" v="814" actId="26606"/>
          <ac:spMkLst>
            <pc:docMk/>
            <pc:sldMk cId="79151120" sldId="271"/>
            <ac:spMk id="4" creationId="{DA5E38A3-D9EC-C455-83E4-F480EC0435DF}"/>
          </ac:spMkLst>
        </pc:spChg>
        <pc:spChg chg="add mod">
          <ac:chgData name="Kamali Brooks" userId="c4f7d4aa-f934-418c-aa11-f8bc51a77fd8" providerId="ADAL" clId="{349FEFFB-6F09-4548-B9D5-078B57D9833D}" dt="2025-07-23T00:48:25.205" v="2413"/>
          <ac:spMkLst>
            <pc:docMk/>
            <pc:sldMk cId="79151120" sldId="271"/>
            <ac:spMk id="5" creationId="{3D5D4415-BA54-5CAC-6A16-E3524692E745}"/>
          </ac:spMkLst>
        </pc:spChg>
        <pc:graphicFrameChg chg="add mod modGraphic">
          <ac:chgData name="Kamali Brooks" userId="c4f7d4aa-f934-418c-aa11-f8bc51a77fd8" providerId="ADAL" clId="{349FEFFB-6F09-4548-B9D5-078B57D9833D}" dt="2025-07-23T02:11:09.058" v="3456" actId="20577"/>
          <ac:graphicFrameMkLst>
            <pc:docMk/>
            <pc:sldMk cId="79151120" sldId="271"/>
            <ac:graphicFrameMk id="6" creationId="{B0F0261D-083D-9F26-A999-64D1D93FABB1}"/>
          </ac:graphicFrameMkLst>
        </pc:graphicFrameChg>
      </pc:sldChg>
      <pc:sldChg chg="addSp modSp new mod modNotesTx">
        <pc:chgData name="Kamali Brooks" userId="c4f7d4aa-f934-418c-aa11-f8bc51a77fd8" providerId="ADAL" clId="{349FEFFB-6F09-4548-B9D5-078B57D9833D}" dt="2025-07-23T02:16:37.328" v="3559" actId="20577"/>
        <pc:sldMkLst>
          <pc:docMk/>
          <pc:sldMk cId="2498087816" sldId="272"/>
        </pc:sldMkLst>
        <pc:spChg chg="mod">
          <ac:chgData name="Kamali Brooks" userId="c4f7d4aa-f934-418c-aa11-f8bc51a77fd8" providerId="ADAL" clId="{349FEFFB-6F09-4548-B9D5-078B57D9833D}" dt="2025-07-23T01:12:11.794" v="2952" actId="20577"/>
          <ac:spMkLst>
            <pc:docMk/>
            <pc:sldMk cId="2498087816" sldId="272"/>
            <ac:spMk id="2" creationId="{AD43EF99-984E-221C-EAA9-37B688254C64}"/>
          </ac:spMkLst>
        </pc:spChg>
        <pc:spChg chg="mod">
          <ac:chgData name="Kamali Brooks" userId="c4f7d4aa-f934-418c-aa11-f8bc51a77fd8" providerId="ADAL" clId="{349FEFFB-6F09-4548-B9D5-078B57D9833D}" dt="2025-07-22T23:15:58.096" v="1657" actId="2711"/>
          <ac:spMkLst>
            <pc:docMk/>
            <pc:sldMk cId="2498087816" sldId="272"/>
            <ac:spMk id="3" creationId="{A8689E36-A5DD-5AC6-3F1C-CDC6E620BC1E}"/>
          </ac:spMkLst>
        </pc:spChg>
        <pc:spChg chg="add mod">
          <ac:chgData name="Kamali Brooks" userId="c4f7d4aa-f934-418c-aa11-f8bc51a77fd8" providerId="ADAL" clId="{349FEFFB-6F09-4548-B9D5-078B57D9833D}" dt="2025-07-23T00:48:29.658" v="2414"/>
          <ac:spMkLst>
            <pc:docMk/>
            <pc:sldMk cId="2498087816" sldId="272"/>
            <ac:spMk id="4" creationId="{8855B445-3FA5-8AC9-BD42-66D3AAB6DF86}"/>
          </ac:spMkLst>
        </pc:spChg>
      </pc:sldChg>
      <pc:sldChg chg="addSp delSp modSp new mod modClrScheme chgLayout modNotesTx">
        <pc:chgData name="Kamali Brooks" userId="c4f7d4aa-f934-418c-aa11-f8bc51a77fd8" providerId="ADAL" clId="{349FEFFB-6F09-4548-B9D5-078B57D9833D}" dt="2025-07-23T01:59:03.956" v="3331" actId="20577"/>
        <pc:sldMkLst>
          <pc:docMk/>
          <pc:sldMk cId="569633510" sldId="273"/>
        </pc:sldMkLst>
        <pc:spChg chg="del">
          <ac:chgData name="Kamali Brooks" userId="c4f7d4aa-f934-418c-aa11-f8bc51a77fd8" providerId="ADAL" clId="{349FEFFB-6F09-4548-B9D5-078B57D9833D}" dt="2025-07-22T22:29:25.933" v="909" actId="700"/>
          <ac:spMkLst>
            <pc:docMk/>
            <pc:sldMk cId="569633510" sldId="273"/>
            <ac:spMk id="2" creationId="{9F6A5E39-5594-9015-E5B2-0290C4D64D61}"/>
          </ac:spMkLst>
        </pc:spChg>
        <pc:spChg chg="del mod ord">
          <ac:chgData name="Kamali Brooks" userId="c4f7d4aa-f934-418c-aa11-f8bc51a77fd8" providerId="ADAL" clId="{349FEFFB-6F09-4548-B9D5-078B57D9833D}" dt="2025-07-22T22:29:25.933" v="909" actId="700"/>
          <ac:spMkLst>
            <pc:docMk/>
            <pc:sldMk cId="569633510" sldId="273"/>
            <ac:spMk id="3" creationId="{851C00A4-D216-C1F0-0456-9625D23819A5}"/>
          </ac:spMkLst>
        </pc:spChg>
        <pc:spChg chg="add del mod ord">
          <ac:chgData name="Kamali Brooks" userId="c4f7d4aa-f934-418c-aa11-f8bc51a77fd8" providerId="ADAL" clId="{349FEFFB-6F09-4548-B9D5-078B57D9833D}" dt="2025-07-22T22:29:26.874" v="910" actId="26606"/>
          <ac:spMkLst>
            <pc:docMk/>
            <pc:sldMk cId="569633510" sldId="273"/>
            <ac:spMk id="4" creationId="{34A7E2E9-956F-5641-41CF-E7B45E0B2A87}"/>
          </ac:spMkLst>
        </pc:spChg>
        <pc:spChg chg="add mod ord">
          <ac:chgData name="Kamali Brooks" userId="c4f7d4aa-f934-418c-aa11-f8bc51a77fd8" providerId="ADAL" clId="{349FEFFB-6F09-4548-B9D5-078B57D9833D}" dt="2025-07-23T01:26:43.688" v="3085" actId="20577"/>
          <ac:spMkLst>
            <pc:docMk/>
            <pc:sldMk cId="569633510" sldId="273"/>
            <ac:spMk id="5" creationId="{0CC4DC3C-574F-AF72-D5FA-C3D2E8578CFD}"/>
          </ac:spMkLst>
        </pc:spChg>
        <pc:spChg chg="add mod">
          <ac:chgData name="Kamali Brooks" userId="c4f7d4aa-f934-418c-aa11-f8bc51a77fd8" providerId="ADAL" clId="{349FEFFB-6F09-4548-B9D5-078B57D9833D}" dt="2025-07-23T01:18:40.436" v="2989" actId="1035"/>
          <ac:spMkLst>
            <pc:docMk/>
            <pc:sldMk cId="569633510" sldId="273"/>
            <ac:spMk id="6" creationId="{7FEA0F12-CCF9-CC6C-3642-6237E204C6F4}"/>
          </ac:spMkLst>
        </pc:spChg>
        <pc:spChg chg="add mod">
          <ac:chgData name="Kamali Brooks" userId="c4f7d4aa-f934-418c-aa11-f8bc51a77fd8" providerId="ADAL" clId="{349FEFFB-6F09-4548-B9D5-078B57D9833D}" dt="2025-07-22T23:13:37.931" v="1643" actId="2711"/>
          <ac:spMkLst>
            <pc:docMk/>
            <pc:sldMk cId="569633510" sldId="273"/>
            <ac:spMk id="7" creationId="{B7029412-C585-D176-DD82-97A33D3D4D70}"/>
          </ac:spMkLst>
        </pc:spChg>
        <pc:spChg chg="add del mod">
          <ac:chgData name="Kamali Brooks" userId="c4f7d4aa-f934-418c-aa11-f8bc51a77fd8" providerId="ADAL" clId="{349FEFFB-6F09-4548-B9D5-078B57D9833D}" dt="2025-07-22T22:29:34.614" v="911" actId="700"/>
          <ac:spMkLst>
            <pc:docMk/>
            <pc:sldMk cId="569633510" sldId="273"/>
            <ac:spMk id="9" creationId="{BB0853C0-366E-B9F2-BF79-BC5D1644052E}"/>
          </ac:spMkLst>
        </pc:spChg>
        <pc:spChg chg="add mod topLvl">
          <ac:chgData name="Kamali Brooks" userId="c4f7d4aa-f934-418c-aa11-f8bc51a77fd8" providerId="ADAL" clId="{349FEFFB-6F09-4548-B9D5-078B57D9833D}" dt="2025-07-23T01:23:34.856" v="3044" actId="338"/>
          <ac:spMkLst>
            <pc:docMk/>
            <pc:sldMk cId="569633510" sldId="273"/>
            <ac:spMk id="10" creationId="{AC1D2772-0AC3-23D9-F6BE-4F82E0BBEDC8}"/>
          </ac:spMkLst>
        </pc:spChg>
        <pc:spChg chg="add del mod ord">
          <ac:chgData name="Kamali Brooks" userId="c4f7d4aa-f934-418c-aa11-f8bc51a77fd8" providerId="ADAL" clId="{349FEFFB-6F09-4548-B9D5-078B57D9833D}" dt="2025-07-22T22:29:34.614" v="911" actId="700"/>
          <ac:spMkLst>
            <pc:docMk/>
            <pc:sldMk cId="569633510" sldId="273"/>
            <ac:spMk id="11" creationId="{9C12DB8A-0C92-DEEF-CBA2-25B3345B3293}"/>
          </ac:spMkLst>
        </pc:spChg>
        <pc:spChg chg="add mod ord topLvl">
          <ac:chgData name="Kamali Brooks" userId="c4f7d4aa-f934-418c-aa11-f8bc51a77fd8" providerId="ADAL" clId="{349FEFFB-6F09-4548-B9D5-078B57D9833D}" dt="2025-07-23T01:23:34.856" v="3044" actId="338"/>
          <ac:spMkLst>
            <pc:docMk/>
            <pc:sldMk cId="569633510" sldId="273"/>
            <ac:spMk id="13" creationId="{8A249EF2-17AA-5E3A-BCFA-7C2C2C6CEFB5}"/>
          </ac:spMkLst>
        </pc:spChg>
        <pc:grpChg chg="add del mod">
          <ac:chgData name="Kamali Brooks" userId="c4f7d4aa-f934-418c-aa11-f8bc51a77fd8" providerId="ADAL" clId="{349FEFFB-6F09-4548-B9D5-078B57D9833D}" dt="2025-07-23T01:22:37.347" v="3040" actId="165"/>
          <ac:grpSpMkLst>
            <pc:docMk/>
            <pc:sldMk cId="569633510" sldId="273"/>
            <ac:grpSpMk id="14" creationId="{C8A8E833-FAAA-F2B0-F185-A4008A382261}"/>
          </ac:grpSpMkLst>
        </pc:grpChg>
        <pc:grpChg chg="add mod">
          <ac:chgData name="Kamali Brooks" userId="c4f7d4aa-f934-418c-aa11-f8bc51a77fd8" providerId="ADAL" clId="{349FEFFB-6F09-4548-B9D5-078B57D9833D}" dt="2025-07-23T01:24:35.335" v="3063" actId="164"/>
          <ac:grpSpMkLst>
            <pc:docMk/>
            <pc:sldMk cId="569633510" sldId="273"/>
            <ac:grpSpMk id="15" creationId="{3AEB029B-FC4C-EBFF-02CF-F0E849F2E407}"/>
          </ac:grpSpMkLst>
        </pc:grpChg>
        <pc:grpChg chg="add mod">
          <ac:chgData name="Kamali Brooks" userId="c4f7d4aa-f934-418c-aa11-f8bc51a77fd8" providerId="ADAL" clId="{349FEFFB-6F09-4548-B9D5-078B57D9833D}" dt="2025-07-23T01:24:35.335" v="3063" actId="164"/>
          <ac:grpSpMkLst>
            <pc:docMk/>
            <pc:sldMk cId="569633510" sldId="273"/>
            <ac:grpSpMk id="18" creationId="{D076C17A-D331-26C7-D95A-8D5A76EA5F25}"/>
          </ac:grpSpMkLst>
        </pc:grpChg>
        <pc:picChg chg="add mod">
          <ac:chgData name="Kamali Brooks" userId="c4f7d4aa-f934-418c-aa11-f8bc51a77fd8" providerId="ADAL" clId="{349FEFFB-6F09-4548-B9D5-078B57D9833D}" dt="2025-07-23T01:24:35.335" v="3063" actId="164"/>
          <ac:picMkLst>
            <pc:docMk/>
            <pc:sldMk cId="569633510" sldId="273"/>
            <ac:picMk id="17" creationId="{F1D4E7BA-4E18-9320-4280-7842D87B0092}"/>
          </ac:picMkLst>
        </pc:picChg>
        <pc:cxnChg chg="add del mod">
          <ac:chgData name="Kamali Brooks" userId="c4f7d4aa-f934-418c-aa11-f8bc51a77fd8" providerId="ADAL" clId="{349FEFFB-6F09-4548-B9D5-078B57D9833D}" dt="2025-07-23T01:20:48.871" v="3029" actId="478"/>
          <ac:cxnSpMkLst>
            <pc:docMk/>
            <pc:sldMk cId="569633510" sldId="273"/>
            <ac:cxnSpMk id="12" creationId="{B3B22C50-133D-78F3-B1E1-8C28CD11BC81}"/>
          </ac:cxnSpMkLst>
        </pc:cxnChg>
      </pc:sldChg>
      <pc:sldChg chg="addSp delSp modSp new mod modClrScheme chgLayout modNotesTx">
        <pc:chgData name="Kamali Brooks" userId="c4f7d4aa-f934-418c-aa11-f8bc51a77fd8" providerId="ADAL" clId="{349FEFFB-6F09-4548-B9D5-078B57D9833D}" dt="2025-07-22T23:13:59.246" v="1647"/>
        <pc:sldMkLst>
          <pc:docMk/>
          <pc:sldMk cId="1903417622" sldId="274"/>
        </pc:sldMkLst>
        <pc:spChg chg="del">
          <ac:chgData name="Kamali Brooks" userId="c4f7d4aa-f934-418c-aa11-f8bc51a77fd8" providerId="ADAL" clId="{349FEFFB-6F09-4548-B9D5-078B57D9833D}" dt="2025-07-22T22:41:49.395" v="1157" actId="700"/>
          <ac:spMkLst>
            <pc:docMk/>
            <pc:sldMk cId="1903417622" sldId="274"/>
            <ac:spMk id="2" creationId="{7C9D035C-5ADE-3258-FC0E-92E1C4AC7519}"/>
          </ac:spMkLst>
        </pc:spChg>
        <pc:spChg chg="del mod ord">
          <ac:chgData name="Kamali Brooks" userId="c4f7d4aa-f934-418c-aa11-f8bc51a77fd8" providerId="ADAL" clId="{349FEFFB-6F09-4548-B9D5-078B57D9833D}" dt="2025-07-22T22:41:49.395" v="1157" actId="700"/>
          <ac:spMkLst>
            <pc:docMk/>
            <pc:sldMk cId="1903417622" sldId="274"/>
            <ac:spMk id="3" creationId="{B907561D-7112-55F4-F84B-2CB19B66797A}"/>
          </ac:spMkLst>
        </pc:spChg>
        <pc:spChg chg="add del mod ord">
          <ac:chgData name="Kamali Brooks" userId="c4f7d4aa-f934-418c-aa11-f8bc51a77fd8" providerId="ADAL" clId="{349FEFFB-6F09-4548-B9D5-078B57D9833D}" dt="2025-07-22T23:10:29.612" v="1608" actId="1035"/>
          <ac:spMkLst>
            <pc:docMk/>
            <pc:sldMk cId="1903417622" sldId="274"/>
            <ac:spMk id="4" creationId="{D5E1973C-E9EA-70F1-27EC-286FC896F8D9}"/>
          </ac:spMkLst>
        </pc:spChg>
        <pc:spChg chg="add del mod">
          <ac:chgData name="Kamali Brooks" userId="c4f7d4aa-f934-418c-aa11-f8bc51a77fd8" providerId="ADAL" clId="{349FEFFB-6F09-4548-B9D5-078B57D9833D}" dt="2025-07-22T23:13:57.984" v="1646" actId="478"/>
          <ac:spMkLst>
            <pc:docMk/>
            <pc:sldMk cId="1903417622" sldId="274"/>
            <ac:spMk id="5" creationId="{CB54B60C-2FB7-04F6-036E-DE69264AE74A}"/>
          </ac:spMkLst>
        </pc:spChg>
        <pc:spChg chg="add mod">
          <ac:chgData name="Kamali Brooks" userId="c4f7d4aa-f934-418c-aa11-f8bc51a77fd8" providerId="ADAL" clId="{349FEFFB-6F09-4548-B9D5-078B57D9833D}" dt="2025-07-22T23:13:59.246" v="1647"/>
          <ac:spMkLst>
            <pc:docMk/>
            <pc:sldMk cId="1903417622" sldId="274"/>
            <ac:spMk id="6" creationId="{C93F0671-BBC6-CBED-87CB-28FBA30AA904}"/>
          </ac:spMkLst>
        </pc:spChg>
        <pc:spChg chg="add del mod">
          <ac:chgData name="Kamali Brooks" userId="c4f7d4aa-f934-418c-aa11-f8bc51a77fd8" providerId="ADAL" clId="{349FEFFB-6F09-4548-B9D5-078B57D9833D}" dt="2025-07-22T22:41:53.453" v="1159" actId="26606"/>
          <ac:spMkLst>
            <pc:docMk/>
            <pc:sldMk cId="1903417622" sldId="274"/>
            <ac:spMk id="9" creationId="{2F6619EB-7C95-52C4-7ED7-B79D78263731}"/>
          </ac:spMkLst>
        </pc:spChg>
        <pc:spChg chg="add del mod">
          <ac:chgData name="Kamali Brooks" userId="c4f7d4aa-f934-418c-aa11-f8bc51a77fd8" providerId="ADAL" clId="{349FEFFB-6F09-4548-B9D5-078B57D9833D}" dt="2025-07-22T22:41:53.453" v="1159" actId="26606"/>
          <ac:spMkLst>
            <pc:docMk/>
            <pc:sldMk cId="1903417622" sldId="274"/>
            <ac:spMk id="11" creationId="{550A99FA-8E18-4252-12C5-7E8ECEFA144E}"/>
          </ac:spMkLst>
        </pc:spChg>
      </pc:sldChg>
      <pc:sldChg chg="addSp delSp modSp add mod modClrScheme chgLayout modNotesTx">
        <pc:chgData name="Kamali Brooks" userId="c4f7d4aa-f934-418c-aa11-f8bc51a77fd8" providerId="ADAL" clId="{349FEFFB-6F09-4548-B9D5-078B57D9833D}" dt="2025-07-23T15:28:34.788" v="3583" actId="20577"/>
        <pc:sldMkLst>
          <pc:docMk/>
          <pc:sldMk cId="1177456563" sldId="275"/>
        </pc:sldMkLst>
        <pc:spChg chg="add del mod ord">
          <ac:chgData name="Kamali Brooks" userId="c4f7d4aa-f934-418c-aa11-f8bc51a77fd8" providerId="ADAL" clId="{349FEFFB-6F09-4548-B9D5-078B57D9833D}" dt="2025-07-23T00:05:11.235" v="1984" actId="478"/>
          <ac:spMkLst>
            <pc:docMk/>
            <pc:sldMk cId="1177456563" sldId="275"/>
            <ac:spMk id="2" creationId="{7F7DEACB-1EC0-00DC-E806-5BCCB234314D}"/>
          </ac:spMkLst>
        </pc:spChg>
        <pc:spChg chg="mod ord">
          <ac:chgData name="Kamali Brooks" userId="c4f7d4aa-f934-418c-aa11-f8bc51a77fd8" providerId="ADAL" clId="{349FEFFB-6F09-4548-B9D5-078B57D9833D}" dt="2025-07-23T15:28:34.788" v="3583" actId="20577"/>
          <ac:spMkLst>
            <pc:docMk/>
            <pc:sldMk cId="1177456563" sldId="275"/>
            <ac:spMk id="3" creationId="{128711A7-7041-372A-D5EF-4EBA24DB760B}"/>
          </ac:spMkLst>
        </pc:spChg>
        <pc:graphicFrameChg chg="del mod ord">
          <ac:chgData name="Kamali Brooks" userId="c4f7d4aa-f934-418c-aa11-f8bc51a77fd8" providerId="ADAL" clId="{349FEFFB-6F09-4548-B9D5-078B57D9833D}" dt="2025-07-23T00:00:22.333" v="1945" actId="478"/>
          <ac:graphicFrameMkLst>
            <pc:docMk/>
            <pc:sldMk cId="1177456563" sldId="275"/>
            <ac:graphicFrameMk id="9" creationId="{0A123674-41CA-DC3A-678F-61628FF831C4}"/>
          </ac:graphicFrameMkLst>
        </pc:graphicFrameChg>
        <pc:picChg chg="add del mod modCrop">
          <ac:chgData name="Kamali Brooks" userId="c4f7d4aa-f934-418c-aa11-f8bc51a77fd8" providerId="ADAL" clId="{349FEFFB-6F09-4548-B9D5-078B57D9833D}" dt="2025-07-23T00:25:58.467" v="2073" actId="478"/>
          <ac:picMkLst>
            <pc:docMk/>
            <pc:sldMk cId="1177456563" sldId="275"/>
            <ac:picMk id="5" creationId="{2FA027D4-CEDC-9CB3-B28F-C9ACD5A18150}"/>
          </ac:picMkLst>
        </pc:picChg>
        <pc:picChg chg="add mod modCrop">
          <ac:chgData name="Kamali Brooks" userId="c4f7d4aa-f934-418c-aa11-f8bc51a77fd8" providerId="ADAL" clId="{349FEFFB-6F09-4548-B9D5-078B57D9833D}" dt="2025-07-23T00:40:30.216" v="2364" actId="1035"/>
          <ac:picMkLst>
            <pc:docMk/>
            <pc:sldMk cId="1177456563" sldId="275"/>
            <ac:picMk id="7" creationId="{C02ACFB9-0A78-44B5-C9A9-B9B3EB214B5C}"/>
          </ac:picMkLst>
        </pc:picChg>
        <pc:picChg chg="add mod modCrop">
          <ac:chgData name="Kamali Brooks" userId="c4f7d4aa-f934-418c-aa11-f8bc51a77fd8" providerId="ADAL" clId="{349FEFFB-6F09-4548-B9D5-078B57D9833D}" dt="2025-07-23T00:40:20.469" v="2357" actId="1036"/>
          <ac:picMkLst>
            <pc:docMk/>
            <pc:sldMk cId="1177456563" sldId="275"/>
            <ac:picMk id="10" creationId="{EF2AB9B1-22B9-9AD3-FCF0-EBB27BD07062}"/>
          </ac:picMkLst>
        </pc:picChg>
        <pc:picChg chg="add mod modCrop">
          <ac:chgData name="Kamali Brooks" userId="c4f7d4aa-f934-418c-aa11-f8bc51a77fd8" providerId="ADAL" clId="{349FEFFB-6F09-4548-B9D5-078B57D9833D}" dt="2025-07-23T00:40:14.943" v="2353" actId="1036"/>
          <ac:picMkLst>
            <pc:docMk/>
            <pc:sldMk cId="1177456563" sldId="275"/>
            <ac:picMk id="12" creationId="{4984C91F-9CAC-0E4F-06C9-483DA6CA98F8}"/>
          </ac:picMkLst>
        </pc:picChg>
        <pc:picChg chg="add mod modCrop">
          <ac:chgData name="Kamali Brooks" userId="c4f7d4aa-f934-418c-aa11-f8bc51a77fd8" providerId="ADAL" clId="{349FEFFB-6F09-4548-B9D5-078B57D9833D}" dt="2025-07-23T00:40:14.943" v="2353" actId="1036"/>
          <ac:picMkLst>
            <pc:docMk/>
            <pc:sldMk cId="1177456563" sldId="275"/>
            <ac:picMk id="14" creationId="{84C4FB60-644B-6D6E-3379-8960AA73F713}"/>
          </ac:picMkLst>
        </pc:picChg>
        <pc:picChg chg="add mod modCrop">
          <ac:chgData name="Kamali Brooks" userId="c4f7d4aa-f934-418c-aa11-f8bc51a77fd8" providerId="ADAL" clId="{349FEFFB-6F09-4548-B9D5-078B57D9833D}" dt="2025-07-23T00:40:14.943" v="2353" actId="1036"/>
          <ac:picMkLst>
            <pc:docMk/>
            <pc:sldMk cId="1177456563" sldId="275"/>
            <ac:picMk id="16" creationId="{681CEE39-CC13-B11C-7B05-E1E011181903}"/>
          </ac:picMkLst>
        </pc:picChg>
        <pc:picChg chg="add mod modCrop">
          <ac:chgData name="Kamali Brooks" userId="c4f7d4aa-f934-418c-aa11-f8bc51a77fd8" providerId="ADAL" clId="{349FEFFB-6F09-4548-B9D5-078B57D9833D}" dt="2025-07-23T00:40:14.943" v="2353" actId="1036"/>
          <ac:picMkLst>
            <pc:docMk/>
            <pc:sldMk cId="1177456563" sldId="275"/>
            <ac:picMk id="18" creationId="{6C8D70CB-BC51-78C5-0B90-2E58640FC75C}"/>
          </ac:picMkLst>
        </pc:picChg>
        <pc:picChg chg="add mod modCrop">
          <ac:chgData name="Kamali Brooks" userId="c4f7d4aa-f934-418c-aa11-f8bc51a77fd8" providerId="ADAL" clId="{349FEFFB-6F09-4548-B9D5-078B57D9833D}" dt="2025-07-23T00:41:18.112" v="2371" actId="1037"/>
          <ac:picMkLst>
            <pc:docMk/>
            <pc:sldMk cId="1177456563" sldId="275"/>
            <ac:picMk id="20" creationId="{09738AD5-5CBD-48BD-615F-0069C759396A}"/>
          </ac:picMkLst>
        </pc:picChg>
        <pc:picChg chg="add mod modCrop">
          <ac:chgData name="Kamali Brooks" userId="c4f7d4aa-f934-418c-aa11-f8bc51a77fd8" providerId="ADAL" clId="{349FEFFB-6F09-4548-B9D5-078B57D9833D}" dt="2025-07-23T00:40:49.736" v="2367" actId="1035"/>
          <ac:picMkLst>
            <pc:docMk/>
            <pc:sldMk cId="1177456563" sldId="275"/>
            <ac:picMk id="22" creationId="{48735267-D0E3-86B8-D040-E7A8D5799696}"/>
          </ac:picMkLst>
        </pc:picChg>
      </pc:sldChg>
      <pc:sldChg chg="add del">
        <pc:chgData name="Kamali Brooks" userId="c4f7d4aa-f934-418c-aa11-f8bc51a77fd8" providerId="ADAL" clId="{349FEFFB-6F09-4548-B9D5-078B57D9833D}" dt="2025-07-23T00:38:53.019" v="2335" actId="47"/>
        <pc:sldMkLst>
          <pc:docMk/>
          <pc:sldMk cId="1459736769" sldId="276"/>
        </pc:sldMkLst>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image" Target="../media/image6.jpg"/><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 Id="rId9" Type="http://schemas.openxmlformats.org/officeDocument/2006/relationships/image" Target="../media/image14.svg"/></Relationships>
</file>

<file path=ppt/diagrams/_rels/data2.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image" Target="../media/image6.jpg"/><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 Id="rId9" Type="http://schemas.openxmlformats.org/officeDocument/2006/relationships/image" Target="../media/image14.svg"/></Relationships>
</file>

<file path=ppt/diagrams/_rels/drawing2.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2E57CA-2BBD-4B8E-A776-063305523B42}"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AAAED606-D20D-4460-A9E6-4C4550487FF6}">
      <dgm:prSet/>
      <dgm:spPr/>
      <dgm:t>
        <a:bodyPr/>
        <a:lstStyle/>
        <a:p>
          <a:pPr>
            <a:lnSpc>
              <a:spcPct val="100000"/>
            </a:lnSpc>
          </a:pPr>
          <a:r>
            <a:rPr lang="en-US" dirty="0">
              <a:solidFill>
                <a:srgbClr val="293374"/>
              </a:solidFill>
            </a:rPr>
            <a:t>Official “S” logo with “Investing in Dreams” tagline</a:t>
          </a:r>
        </a:p>
      </dgm:t>
    </dgm:pt>
    <dgm:pt modelId="{8C7B5232-3771-48A4-9D72-D4DC2C13543D}" type="parTrans" cxnId="{719386B3-95F3-4930-A4E3-C103D2DA3C41}">
      <dgm:prSet/>
      <dgm:spPr/>
      <dgm:t>
        <a:bodyPr/>
        <a:lstStyle/>
        <a:p>
          <a:endParaRPr lang="en-US"/>
        </a:p>
      </dgm:t>
    </dgm:pt>
    <dgm:pt modelId="{15AC24F3-9657-47C7-A988-2037E23FFCB3}" type="sibTrans" cxnId="{719386B3-95F3-4930-A4E3-C103D2DA3C41}">
      <dgm:prSet/>
      <dgm:spPr/>
      <dgm:t>
        <a:bodyPr/>
        <a:lstStyle/>
        <a:p>
          <a:endParaRPr lang="en-US"/>
        </a:p>
      </dgm:t>
    </dgm:pt>
    <dgm:pt modelId="{70AA6ABA-6369-4CF7-B92A-86340FA87084}">
      <dgm:prSet/>
      <dgm:spPr/>
      <dgm:t>
        <a:bodyPr/>
        <a:lstStyle/>
        <a:p>
          <a:pPr>
            <a:lnSpc>
              <a:spcPct val="100000"/>
            </a:lnSpc>
          </a:pPr>
          <a:r>
            <a:rPr lang="en-US" dirty="0">
              <a:solidFill>
                <a:srgbClr val="293374"/>
              </a:solidFill>
            </a:rPr>
            <a:t>Dream Program and mission-focused messaging</a:t>
          </a:r>
        </a:p>
      </dgm:t>
    </dgm:pt>
    <dgm:pt modelId="{5362E416-7DCB-4A80-9A39-5890F7DBF79A}" type="parTrans" cxnId="{8E5E9EA6-0C8F-4E74-A62B-D496C576E5CE}">
      <dgm:prSet/>
      <dgm:spPr/>
      <dgm:t>
        <a:bodyPr/>
        <a:lstStyle/>
        <a:p>
          <a:endParaRPr lang="en-US"/>
        </a:p>
      </dgm:t>
    </dgm:pt>
    <dgm:pt modelId="{A1A97B25-EF21-4C67-B269-E59855EC190F}" type="sibTrans" cxnId="{8E5E9EA6-0C8F-4E74-A62B-D496C576E5CE}">
      <dgm:prSet/>
      <dgm:spPr/>
      <dgm:t>
        <a:bodyPr/>
        <a:lstStyle/>
        <a:p>
          <a:endParaRPr lang="en-US"/>
        </a:p>
      </dgm:t>
    </dgm:pt>
    <dgm:pt modelId="{EA7E748E-3EB5-4583-964C-AE299788B144}">
      <dgm:prSet/>
      <dgm:spPr/>
      <dgm:t>
        <a:bodyPr/>
        <a:lstStyle/>
        <a:p>
          <a:pPr>
            <a:lnSpc>
              <a:spcPct val="100000"/>
            </a:lnSpc>
          </a:pPr>
          <a:r>
            <a:rPr lang="en-US" dirty="0">
              <a:solidFill>
                <a:srgbClr val="293374"/>
              </a:solidFill>
            </a:rPr>
            <a:t>Customizable templates </a:t>
          </a:r>
        </a:p>
      </dgm:t>
    </dgm:pt>
    <dgm:pt modelId="{DBB250AB-9651-4A62-B0F6-72012D8363D4}" type="parTrans" cxnId="{5B50BFC1-A14F-41EF-A096-F3D775A5FC10}">
      <dgm:prSet/>
      <dgm:spPr/>
      <dgm:t>
        <a:bodyPr/>
        <a:lstStyle/>
        <a:p>
          <a:endParaRPr lang="en-US"/>
        </a:p>
      </dgm:t>
    </dgm:pt>
    <dgm:pt modelId="{61053A4F-02D9-494E-8C19-FF5E96AE80CC}" type="sibTrans" cxnId="{5B50BFC1-A14F-41EF-A096-F3D775A5FC10}">
      <dgm:prSet/>
      <dgm:spPr/>
      <dgm:t>
        <a:bodyPr/>
        <a:lstStyle/>
        <a:p>
          <a:endParaRPr lang="en-US"/>
        </a:p>
      </dgm:t>
    </dgm:pt>
    <dgm:pt modelId="{79956DD3-F3D7-4443-B68C-60651FB1E01C}">
      <dgm:prSet/>
      <dgm:spPr/>
      <dgm:t>
        <a:bodyPr/>
        <a:lstStyle/>
        <a:p>
          <a:pPr>
            <a:lnSpc>
              <a:spcPct val="100000"/>
            </a:lnSpc>
          </a:pPr>
          <a:r>
            <a:rPr lang="en-US" dirty="0">
              <a:solidFill>
                <a:srgbClr val="293374"/>
              </a:solidFill>
            </a:rPr>
            <a:t>Brand fonts and color palette</a:t>
          </a:r>
        </a:p>
      </dgm:t>
    </dgm:pt>
    <dgm:pt modelId="{45BCEAC9-07A7-4C3D-949C-D2BBC410CD01}" type="parTrans" cxnId="{F0DC6217-0B34-4F39-8152-AA2CE237C10C}">
      <dgm:prSet/>
      <dgm:spPr/>
      <dgm:t>
        <a:bodyPr/>
        <a:lstStyle/>
        <a:p>
          <a:endParaRPr lang="en-US"/>
        </a:p>
      </dgm:t>
    </dgm:pt>
    <dgm:pt modelId="{35B57492-63B5-42B6-8595-225C09C68C5E}" type="sibTrans" cxnId="{F0DC6217-0B34-4F39-8152-AA2CE237C10C}">
      <dgm:prSet/>
      <dgm:spPr/>
      <dgm:t>
        <a:bodyPr/>
        <a:lstStyle/>
        <a:p>
          <a:endParaRPr lang="en-US"/>
        </a:p>
      </dgm:t>
    </dgm:pt>
    <dgm:pt modelId="{68FFA28E-7FAC-4A6B-961F-DFA9E5722D6C}">
      <dgm:prSet/>
      <dgm:spPr/>
      <dgm:t>
        <a:bodyPr/>
        <a:lstStyle/>
        <a:p>
          <a:pPr>
            <a:lnSpc>
              <a:spcPct val="100000"/>
            </a:lnSpc>
          </a:pPr>
          <a:r>
            <a:rPr lang="en-US" dirty="0">
              <a:solidFill>
                <a:srgbClr val="293374"/>
              </a:solidFill>
            </a:rPr>
            <a:t>Editorial style guide and messaging toolkit</a:t>
          </a:r>
        </a:p>
      </dgm:t>
    </dgm:pt>
    <dgm:pt modelId="{03601180-A027-4D57-BBF4-2403D5102065}" type="parTrans" cxnId="{7034C057-509D-4307-9D46-1ABC088CCD5D}">
      <dgm:prSet/>
      <dgm:spPr/>
      <dgm:t>
        <a:bodyPr/>
        <a:lstStyle/>
        <a:p>
          <a:endParaRPr lang="en-US"/>
        </a:p>
      </dgm:t>
    </dgm:pt>
    <dgm:pt modelId="{F1B86097-B5FB-4457-8FED-3525AA5657B7}" type="sibTrans" cxnId="{7034C057-509D-4307-9D46-1ABC088CCD5D}">
      <dgm:prSet/>
      <dgm:spPr/>
      <dgm:t>
        <a:bodyPr/>
        <a:lstStyle/>
        <a:p>
          <a:endParaRPr lang="en-US"/>
        </a:p>
      </dgm:t>
    </dgm:pt>
    <dgm:pt modelId="{CA6A8E5E-2426-4EE9-8CA9-AEFAFF50EEAE}" type="pres">
      <dgm:prSet presAssocID="{4D2E57CA-2BBD-4B8E-A776-063305523B42}" presName="root" presStyleCnt="0">
        <dgm:presLayoutVars>
          <dgm:dir/>
          <dgm:resizeHandles val="exact"/>
        </dgm:presLayoutVars>
      </dgm:prSet>
      <dgm:spPr/>
    </dgm:pt>
    <dgm:pt modelId="{1ED146A5-EC4A-47E0-BFD3-7BB504C98B79}" type="pres">
      <dgm:prSet presAssocID="{AAAED606-D20D-4460-A9E6-4C4550487FF6}" presName="compNode" presStyleCnt="0"/>
      <dgm:spPr/>
    </dgm:pt>
    <dgm:pt modelId="{1D52B107-4061-4F59-90E3-CA9ECB4734A7}" type="pres">
      <dgm:prSet presAssocID="{AAAED606-D20D-4460-A9E6-4C4550487FF6}" presName="iconRect" presStyleLbl="node1" presStyleIdx="0" presStyleCnt="5" custLinFactNeighborY="-3686"/>
      <dgm:spPr>
        <a:prstGeom prst="flowChartConnector">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a:noFill/>
        </a:ln>
      </dgm:spPr>
    </dgm:pt>
    <dgm:pt modelId="{D752AFBC-611F-48B2-9158-6C90762F4593}" type="pres">
      <dgm:prSet presAssocID="{AAAED606-D20D-4460-A9E6-4C4550487FF6}" presName="spaceRect" presStyleCnt="0"/>
      <dgm:spPr/>
    </dgm:pt>
    <dgm:pt modelId="{FEBFD127-54EC-4B1A-A558-367AF17FB7EC}" type="pres">
      <dgm:prSet presAssocID="{AAAED606-D20D-4460-A9E6-4C4550487FF6}" presName="textRect" presStyleLbl="revTx" presStyleIdx="0" presStyleCnt="5">
        <dgm:presLayoutVars>
          <dgm:chMax val="1"/>
          <dgm:chPref val="1"/>
        </dgm:presLayoutVars>
      </dgm:prSet>
      <dgm:spPr/>
    </dgm:pt>
    <dgm:pt modelId="{9BCF638D-794F-4F47-8617-D444C1BC6E1F}" type="pres">
      <dgm:prSet presAssocID="{15AC24F3-9657-47C7-A988-2037E23FFCB3}" presName="sibTrans" presStyleCnt="0"/>
      <dgm:spPr/>
    </dgm:pt>
    <dgm:pt modelId="{02C7F7C3-7ABE-4156-8F61-22F49156A1BD}" type="pres">
      <dgm:prSet presAssocID="{70AA6ABA-6369-4CF7-B92A-86340FA87084}" presName="compNode" presStyleCnt="0"/>
      <dgm:spPr/>
    </dgm:pt>
    <dgm:pt modelId="{0A65535B-F25A-465A-9A43-B073070CCD71}" type="pres">
      <dgm:prSet presAssocID="{70AA6ABA-6369-4CF7-B92A-86340FA87084}" presName="iconRect" presStyleLbl="node1" presStyleIdx="1" presStyleCnt="5"/>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arketing"/>
        </a:ext>
      </dgm:extLst>
    </dgm:pt>
    <dgm:pt modelId="{E097B1A4-247E-409D-8E2B-0CEAC5317A98}" type="pres">
      <dgm:prSet presAssocID="{70AA6ABA-6369-4CF7-B92A-86340FA87084}" presName="spaceRect" presStyleCnt="0"/>
      <dgm:spPr/>
    </dgm:pt>
    <dgm:pt modelId="{B43FD0E5-E75F-4217-9753-CBAA40604384}" type="pres">
      <dgm:prSet presAssocID="{70AA6ABA-6369-4CF7-B92A-86340FA87084}" presName="textRect" presStyleLbl="revTx" presStyleIdx="1" presStyleCnt="5">
        <dgm:presLayoutVars>
          <dgm:chMax val="1"/>
          <dgm:chPref val="1"/>
        </dgm:presLayoutVars>
      </dgm:prSet>
      <dgm:spPr/>
    </dgm:pt>
    <dgm:pt modelId="{392A7D06-BBDC-4DAB-9DDC-B8BDE4C881B0}" type="pres">
      <dgm:prSet presAssocID="{A1A97B25-EF21-4C67-B269-E59855EC190F}" presName="sibTrans" presStyleCnt="0"/>
      <dgm:spPr/>
    </dgm:pt>
    <dgm:pt modelId="{EA016093-57FB-4507-A5E4-9FBAB3832AE3}" type="pres">
      <dgm:prSet presAssocID="{EA7E748E-3EB5-4583-964C-AE299788B144}" presName="compNode" presStyleCnt="0"/>
      <dgm:spPr/>
    </dgm:pt>
    <dgm:pt modelId="{188086BC-E57D-44F6-B403-9313375F02AC}" type="pres">
      <dgm:prSet presAssocID="{EA7E748E-3EB5-4583-964C-AE299788B144}" presName="iconRect" presStyleLbl="node1" presStyleIdx="2" presStyleCnt="5"/>
      <dgm:spPr>
        <a:blipFill>
          <a:blip xmlns:r="http://schemas.openxmlformats.org/officeDocument/2006/relationships" r:embed="rId4">
            <a:extLst>
              <a:ext uri="{96DAC541-7B7A-43D3-8B79-37D633B846F1}">
                <asvg:svgBlip xmlns:asvg="http://schemas.microsoft.com/office/drawing/2016/SVG/main" r:embed="rId5"/>
              </a:ext>
            </a:extLst>
          </a:blip>
          <a:srcRect/>
          <a:stretch>
            <a:fillRect/>
          </a:stretch>
        </a:blipFill>
        <a:ln>
          <a:noFill/>
        </a:ln>
      </dgm:spPr>
      <dgm:extLst>
        <a:ext uri="{E40237B7-FDA0-4F09-8148-C483321AD2D9}">
          <dgm14:cNvPr xmlns:dgm14="http://schemas.microsoft.com/office/drawing/2010/diagram" id="0" name="" descr="Ui Ux with solid fill"/>
        </a:ext>
      </dgm:extLst>
    </dgm:pt>
    <dgm:pt modelId="{9EBA315B-9867-4ADA-99C3-D19324E0A463}" type="pres">
      <dgm:prSet presAssocID="{EA7E748E-3EB5-4583-964C-AE299788B144}" presName="spaceRect" presStyleCnt="0"/>
      <dgm:spPr/>
    </dgm:pt>
    <dgm:pt modelId="{3F6DE099-80A2-4644-AE11-D2ADB12BF11F}" type="pres">
      <dgm:prSet presAssocID="{EA7E748E-3EB5-4583-964C-AE299788B144}" presName="textRect" presStyleLbl="revTx" presStyleIdx="2" presStyleCnt="5">
        <dgm:presLayoutVars>
          <dgm:chMax val="1"/>
          <dgm:chPref val="1"/>
        </dgm:presLayoutVars>
      </dgm:prSet>
      <dgm:spPr/>
    </dgm:pt>
    <dgm:pt modelId="{3B06EF23-ED97-417B-8BE5-6A0A56C21F48}" type="pres">
      <dgm:prSet presAssocID="{61053A4F-02D9-494E-8C19-FF5E96AE80CC}" presName="sibTrans" presStyleCnt="0"/>
      <dgm:spPr/>
    </dgm:pt>
    <dgm:pt modelId="{FEA60F3F-EC2E-40C6-BAED-6E31F5F94938}" type="pres">
      <dgm:prSet presAssocID="{79956DD3-F3D7-4443-B68C-60651FB1E01C}" presName="compNode" presStyleCnt="0"/>
      <dgm:spPr/>
    </dgm:pt>
    <dgm:pt modelId="{02E01A9F-04AE-4178-BA33-DA9A7B863288}" type="pres">
      <dgm:prSet presAssocID="{79956DD3-F3D7-4443-B68C-60651FB1E01C}" presName="iconRect" presStyleLbl="node1" presStyleIdx="3" presStyleCnt="5"/>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Palette"/>
        </a:ext>
      </dgm:extLst>
    </dgm:pt>
    <dgm:pt modelId="{17857101-B3B5-44E9-B752-7857CE3D0673}" type="pres">
      <dgm:prSet presAssocID="{79956DD3-F3D7-4443-B68C-60651FB1E01C}" presName="spaceRect" presStyleCnt="0"/>
      <dgm:spPr/>
    </dgm:pt>
    <dgm:pt modelId="{653ED2FF-2D01-47F0-9B47-FCF2851B009B}" type="pres">
      <dgm:prSet presAssocID="{79956DD3-F3D7-4443-B68C-60651FB1E01C}" presName="textRect" presStyleLbl="revTx" presStyleIdx="3" presStyleCnt="5">
        <dgm:presLayoutVars>
          <dgm:chMax val="1"/>
          <dgm:chPref val="1"/>
        </dgm:presLayoutVars>
      </dgm:prSet>
      <dgm:spPr/>
    </dgm:pt>
    <dgm:pt modelId="{6077847F-0019-4800-AD0E-A150EB652397}" type="pres">
      <dgm:prSet presAssocID="{35B57492-63B5-42B6-8595-225C09C68C5E}" presName="sibTrans" presStyleCnt="0"/>
      <dgm:spPr/>
    </dgm:pt>
    <dgm:pt modelId="{7A160301-1F58-4272-9E71-25A814A7C40B}" type="pres">
      <dgm:prSet presAssocID="{68FFA28E-7FAC-4A6B-961F-DFA9E5722D6C}" presName="compNode" presStyleCnt="0"/>
      <dgm:spPr/>
    </dgm:pt>
    <dgm:pt modelId="{C2DE3AB9-71B1-454B-AB2F-38AB9BA24AD1}" type="pres">
      <dgm:prSet presAssocID="{68FFA28E-7FAC-4A6B-961F-DFA9E5722D6C}" presName="iconRect" presStyleLbl="node1" presStyleIdx="4" presStyleCnt="5"/>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dgm:spPr>
      <dgm:extLst>
        <a:ext uri="{E40237B7-FDA0-4F09-8148-C483321AD2D9}">
          <dgm14:cNvPr xmlns:dgm14="http://schemas.microsoft.com/office/drawing/2010/diagram" id="0" name="" descr="Chat"/>
        </a:ext>
      </dgm:extLst>
    </dgm:pt>
    <dgm:pt modelId="{A9457536-5261-423D-A955-11F44F4A5C0D}" type="pres">
      <dgm:prSet presAssocID="{68FFA28E-7FAC-4A6B-961F-DFA9E5722D6C}" presName="spaceRect" presStyleCnt="0"/>
      <dgm:spPr/>
    </dgm:pt>
    <dgm:pt modelId="{1B57EF25-8814-4745-BC5B-08098CB767BE}" type="pres">
      <dgm:prSet presAssocID="{68FFA28E-7FAC-4A6B-961F-DFA9E5722D6C}" presName="textRect" presStyleLbl="revTx" presStyleIdx="4" presStyleCnt="5">
        <dgm:presLayoutVars>
          <dgm:chMax val="1"/>
          <dgm:chPref val="1"/>
        </dgm:presLayoutVars>
      </dgm:prSet>
      <dgm:spPr/>
    </dgm:pt>
  </dgm:ptLst>
  <dgm:cxnLst>
    <dgm:cxn modelId="{E2F97C05-ED07-4F65-97EB-E0B65BB4E1AD}" type="presOf" srcId="{AAAED606-D20D-4460-A9E6-4C4550487FF6}" destId="{FEBFD127-54EC-4B1A-A558-367AF17FB7EC}" srcOrd="0" destOrd="0" presId="urn:microsoft.com/office/officeart/2018/2/layout/IconLabelList"/>
    <dgm:cxn modelId="{2B988513-1D70-42D4-AD1D-E3897D6F61E6}" type="presOf" srcId="{70AA6ABA-6369-4CF7-B92A-86340FA87084}" destId="{B43FD0E5-E75F-4217-9753-CBAA40604384}" srcOrd="0" destOrd="0" presId="urn:microsoft.com/office/officeart/2018/2/layout/IconLabelList"/>
    <dgm:cxn modelId="{F0DC6217-0B34-4F39-8152-AA2CE237C10C}" srcId="{4D2E57CA-2BBD-4B8E-A776-063305523B42}" destId="{79956DD3-F3D7-4443-B68C-60651FB1E01C}" srcOrd="3" destOrd="0" parTransId="{45BCEAC9-07A7-4C3D-949C-D2BBC410CD01}" sibTransId="{35B57492-63B5-42B6-8595-225C09C68C5E}"/>
    <dgm:cxn modelId="{1C735E2A-353C-4074-930D-EAB322C819CC}" type="presOf" srcId="{EA7E748E-3EB5-4583-964C-AE299788B144}" destId="{3F6DE099-80A2-4644-AE11-D2ADB12BF11F}" srcOrd="0" destOrd="0" presId="urn:microsoft.com/office/officeart/2018/2/layout/IconLabelList"/>
    <dgm:cxn modelId="{CB10C42E-C063-41DD-996D-92C737032993}" type="presOf" srcId="{79956DD3-F3D7-4443-B68C-60651FB1E01C}" destId="{653ED2FF-2D01-47F0-9B47-FCF2851B009B}" srcOrd="0" destOrd="0" presId="urn:microsoft.com/office/officeart/2018/2/layout/IconLabelList"/>
    <dgm:cxn modelId="{02467945-1349-4471-A716-4CDA000FF3BA}" type="presOf" srcId="{4D2E57CA-2BBD-4B8E-A776-063305523B42}" destId="{CA6A8E5E-2426-4EE9-8CA9-AEFAFF50EEAE}" srcOrd="0" destOrd="0" presId="urn:microsoft.com/office/officeart/2018/2/layout/IconLabelList"/>
    <dgm:cxn modelId="{EE00F24B-453D-4D02-BBBD-00CE07CC4451}" type="presOf" srcId="{68FFA28E-7FAC-4A6B-961F-DFA9E5722D6C}" destId="{1B57EF25-8814-4745-BC5B-08098CB767BE}" srcOrd="0" destOrd="0" presId="urn:microsoft.com/office/officeart/2018/2/layout/IconLabelList"/>
    <dgm:cxn modelId="{7034C057-509D-4307-9D46-1ABC088CCD5D}" srcId="{4D2E57CA-2BBD-4B8E-A776-063305523B42}" destId="{68FFA28E-7FAC-4A6B-961F-DFA9E5722D6C}" srcOrd="4" destOrd="0" parTransId="{03601180-A027-4D57-BBF4-2403D5102065}" sibTransId="{F1B86097-B5FB-4457-8FED-3525AA5657B7}"/>
    <dgm:cxn modelId="{8E5E9EA6-0C8F-4E74-A62B-D496C576E5CE}" srcId="{4D2E57CA-2BBD-4B8E-A776-063305523B42}" destId="{70AA6ABA-6369-4CF7-B92A-86340FA87084}" srcOrd="1" destOrd="0" parTransId="{5362E416-7DCB-4A80-9A39-5890F7DBF79A}" sibTransId="{A1A97B25-EF21-4C67-B269-E59855EC190F}"/>
    <dgm:cxn modelId="{719386B3-95F3-4930-A4E3-C103D2DA3C41}" srcId="{4D2E57CA-2BBD-4B8E-A776-063305523B42}" destId="{AAAED606-D20D-4460-A9E6-4C4550487FF6}" srcOrd="0" destOrd="0" parTransId="{8C7B5232-3771-48A4-9D72-D4DC2C13543D}" sibTransId="{15AC24F3-9657-47C7-A988-2037E23FFCB3}"/>
    <dgm:cxn modelId="{5B50BFC1-A14F-41EF-A096-F3D775A5FC10}" srcId="{4D2E57CA-2BBD-4B8E-A776-063305523B42}" destId="{EA7E748E-3EB5-4583-964C-AE299788B144}" srcOrd="2" destOrd="0" parTransId="{DBB250AB-9651-4A62-B0F6-72012D8363D4}" sibTransId="{61053A4F-02D9-494E-8C19-FF5E96AE80CC}"/>
    <dgm:cxn modelId="{B6B5BC73-1758-4283-9DAF-C2A58DA8CD1B}" type="presParOf" srcId="{CA6A8E5E-2426-4EE9-8CA9-AEFAFF50EEAE}" destId="{1ED146A5-EC4A-47E0-BFD3-7BB504C98B79}" srcOrd="0" destOrd="0" presId="urn:microsoft.com/office/officeart/2018/2/layout/IconLabelList"/>
    <dgm:cxn modelId="{776656BA-7CA8-4599-919B-7DB5C5E8D45B}" type="presParOf" srcId="{1ED146A5-EC4A-47E0-BFD3-7BB504C98B79}" destId="{1D52B107-4061-4F59-90E3-CA9ECB4734A7}" srcOrd="0" destOrd="0" presId="urn:microsoft.com/office/officeart/2018/2/layout/IconLabelList"/>
    <dgm:cxn modelId="{5BB09062-2C1E-4569-882E-602EE4AF7A9A}" type="presParOf" srcId="{1ED146A5-EC4A-47E0-BFD3-7BB504C98B79}" destId="{D752AFBC-611F-48B2-9158-6C90762F4593}" srcOrd="1" destOrd="0" presId="urn:microsoft.com/office/officeart/2018/2/layout/IconLabelList"/>
    <dgm:cxn modelId="{4FC22392-C434-4CBD-BB9C-1F229DDA800B}" type="presParOf" srcId="{1ED146A5-EC4A-47E0-BFD3-7BB504C98B79}" destId="{FEBFD127-54EC-4B1A-A558-367AF17FB7EC}" srcOrd="2" destOrd="0" presId="urn:microsoft.com/office/officeart/2018/2/layout/IconLabelList"/>
    <dgm:cxn modelId="{70425AE1-D899-46E6-AA6B-61EAD6AAFEFE}" type="presParOf" srcId="{CA6A8E5E-2426-4EE9-8CA9-AEFAFF50EEAE}" destId="{9BCF638D-794F-4F47-8617-D444C1BC6E1F}" srcOrd="1" destOrd="0" presId="urn:microsoft.com/office/officeart/2018/2/layout/IconLabelList"/>
    <dgm:cxn modelId="{34D1A243-002E-4B05-9B4C-779E59A2B75D}" type="presParOf" srcId="{CA6A8E5E-2426-4EE9-8CA9-AEFAFF50EEAE}" destId="{02C7F7C3-7ABE-4156-8F61-22F49156A1BD}" srcOrd="2" destOrd="0" presId="urn:microsoft.com/office/officeart/2018/2/layout/IconLabelList"/>
    <dgm:cxn modelId="{77BEBE23-4D17-4B5A-AE8B-D421631F52FA}" type="presParOf" srcId="{02C7F7C3-7ABE-4156-8F61-22F49156A1BD}" destId="{0A65535B-F25A-465A-9A43-B073070CCD71}" srcOrd="0" destOrd="0" presId="urn:microsoft.com/office/officeart/2018/2/layout/IconLabelList"/>
    <dgm:cxn modelId="{7E7AFF8B-08ED-4C45-B132-E5AA468B42D9}" type="presParOf" srcId="{02C7F7C3-7ABE-4156-8F61-22F49156A1BD}" destId="{E097B1A4-247E-409D-8E2B-0CEAC5317A98}" srcOrd="1" destOrd="0" presId="urn:microsoft.com/office/officeart/2018/2/layout/IconLabelList"/>
    <dgm:cxn modelId="{B53BD8BF-79F5-41CD-94AF-04DFABDAA2AA}" type="presParOf" srcId="{02C7F7C3-7ABE-4156-8F61-22F49156A1BD}" destId="{B43FD0E5-E75F-4217-9753-CBAA40604384}" srcOrd="2" destOrd="0" presId="urn:microsoft.com/office/officeart/2018/2/layout/IconLabelList"/>
    <dgm:cxn modelId="{6E9429A8-42C9-4FE5-B885-B417CACEE496}" type="presParOf" srcId="{CA6A8E5E-2426-4EE9-8CA9-AEFAFF50EEAE}" destId="{392A7D06-BBDC-4DAB-9DDC-B8BDE4C881B0}" srcOrd="3" destOrd="0" presId="urn:microsoft.com/office/officeart/2018/2/layout/IconLabelList"/>
    <dgm:cxn modelId="{D0D6EDC2-2DE3-42DE-AFD1-8EA068BD249D}" type="presParOf" srcId="{CA6A8E5E-2426-4EE9-8CA9-AEFAFF50EEAE}" destId="{EA016093-57FB-4507-A5E4-9FBAB3832AE3}" srcOrd="4" destOrd="0" presId="urn:microsoft.com/office/officeart/2018/2/layout/IconLabelList"/>
    <dgm:cxn modelId="{397DF6A4-512B-45EA-A041-4F61E46EAC15}" type="presParOf" srcId="{EA016093-57FB-4507-A5E4-9FBAB3832AE3}" destId="{188086BC-E57D-44F6-B403-9313375F02AC}" srcOrd="0" destOrd="0" presId="urn:microsoft.com/office/officeart/2018/2/layout/IconLabelList"/>
    <dgm:cxn modelId="{6F61D394-E080-40B8-BBA9-B2F7630042D3}" type="presParOf" srcId="{EA016093-57FB-4507-A5E4-9FBAB3832AE3}" destId="{9EBA315B-9867-4ADA-99C3-D19324E0A463}" srcOrd="1" destOrd="0" presId="urn:microsoft.com/office/officeart/2018/2/layout/IconLabelList"/>
    <dgm:cxn modelId="{85381276-33D5-4DF0-9F25-88D1FE8A07F3}" type="presParOf" srcId="{EA016093-57FB-4507-A5E4-9FBAB3832AE3}" destId="{3F6DE099-80A2-4644-AE11-D2ADB12BF11F}" srcOrd="2" destOrd="0" presId="urn:microsoft.com/office/officeart/2018/2/layout/IconLabelList"/>
    <dgm:cxn modelId="{638E4EEF-7D94-4543-9632-74DA32AE3A1C}" type="presParOf" srcId="{CA6A8E5E-2426-4EE9-8CA9-AEFAFF50EEAE}" destId="{3B06EF23-ED97-417B-8BE5-6A0A56C21F48}" srcOrd="5" destOrd="0" presId="urn:microsoft.com/office/officeart/2018/2/layout/IconLabelList"/>
    <dgm:cxn modelId="{50673543-337A-4065-A98F-D94DA9221E89}" type="presParOf" srcId="{CA6A8E5E-2426-4EE9-8CA9-AEFAFF50EEAE}" destId="{FEA60F3F-EC2E-40C6-BAED-6E31F5F94938}" srcOrd="6" destOrd="0" presId="urn:microsoft.com/office/officeart/2018/2/layout/IconLabelList"/>
    <dgm:cxn modelId="{AF610DD7-2FA6-4EC9-A61F-B0E586FD70CC}" type="presParOf" srcId="{FEA60F3F-EC2E-40C6-BAED-6E31F5F94938}" destId="{02E01A9F-04AE-4178-BA33-DA9A7B863288}" srcOrd="0" destOrd="0" presId="urn:microsoft.com/office/officeart/2018/2/layout/IconLabelList"/>
    <dgm:cxn modelId="{9576D253-EE86-4044-A8E0-A051102C6417}" type="presParOf" srcId="{FEA60F3F-EC2E-40C6-BAED-6E31F5F94938}" destId="{17857101-B3B5-44E9-B752-7857CE3D0673}" srcOrd="1" destOrd="0" presId="urn:microsoft.com/office/officeart/2018/2/layout/IconLabelList"/>
    <dgm:cxn modelId="{00D8F739-BC4A-48D6-9870-9C6A2CA63AFF}" type="presParOf" srcId="{FEA60F3F-EC2E-40C6-BAED-6E31F5F94938}" destId="{653ED2FF-2D01-47F0-9B47-FCF2851B009B}" srcOrd="2" destOrd="0" presId="urn:microsoft.com/office/officeart/2018/2/layout/IconLabelList"/>
    <dgm:cxn modelId="{75A268E0-E98F-4F80-AE01-CE83D94576D5}" type="presParOf" srcId="{CA6A8E5E-2426-4EE9-8CA9-AEFAFF50EEAE}" destId="{6077847F-0019-4800-AD0E-A150EB652397}" srcOrd="7" destOrd="0" presId="urn:microsoft.com/office/officeart/2018/2/layout/IconLabelList"/>
    <dgm:cxn modelId="{493228CA-A87D-44BD-8CAF-CAB3449CCC46}" type="presParOf" srcId="{CA6A8E5E-2426-4EE9-8CA9-AEFAFF50EEAE}" destId="{7A160301-1F58-4272-9E71-25A814A7C40B}" srcOrd="8" destOrd="0" presId="urn:microsoft.com/office/officeart/2018/2/layout/IconLabelList"/>
    <dgm:cxn modelId="{4755034A-CB83-4ED3-A0CE-7EE8570104B2}" type="presParOf" srcId="{7A160301-1F58-4272-9E71-25A814A7C40B}" destId="{C2DE3AB9-71B1-454B-AB2F-38AB9BA24AD1}" srcOrd="0" destOrd="0" presId="urn:microsoft.com/office/officeart/2018/2/layout/IconLabelList"/>
    <dgm:cxn modelId="{230316AD-AC7E-4129-893E-82E1EDEA4E7F}" type="presParOf" srcId="{7A160301-1F58-4272-9E71-25A814A7C40B}" destId="{A9457536-5261-423D-A955-11F44F4A5C0D}" srcOrd="1" destOrd="0" presId="urn:microsoft.com/office/officeart/2018/2/layout/IconLabelList"/>
    <dgm:cxn modelId="{7DA3E0EF-F6A5-4637-9F0A-B8B4DE9328B3}" type="presParOf" srcId="{7A160301-1F58-4272-9E71-25A814A7C40B}" destId="{1B57EF25-8814-4745-BC5B-08098CB767BE}"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DAA428-E389-49EC-9653-486D3C44AFA5}"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D8BDAB39-38BA-45A4-92CC-B1191529D3C4}">
      <dgm:prSet/>
      <dgm:spPr/>
      <dgm:t>
        <a:bodyPr/>
        <a:lstStyle/>
        <a:p>
          <a:r>
            <a:rPr lang="en-US" dirty="0">
              <a:solidFill>
                <a:srgbClr val="293374"/>
              </a:solidFill>
            </a:rPr>
            <a:t>Known for education and empowerment of women and girls</a:t>
          </a:r>
        </a:p>
      </dgm:t>
    </dgm:pt>
    <dgm:pt modelId="{D8CF4B54-CDAB-414B-A572-C7D1DE6B962D}" type="parTrans" cxnId="{30951FB5-9F16-4627-82F2-AD6A0F834A68}">
      <dgm:prSet/>
      <dgm:spPr/>
      <dgm:t>
        <a:bodyPr/>
        <a:lstStyle/>
        <a:p>
          <a:endParaRPr lang="en-US"/>
        </a:p>
      </dgm:t>
    </dgm:pt>
    <dgm:pt modelId="{3EA6D15C-2DBE-4C72-AA22-5F54B93BB0A4}" type="sibTrans" cxnId="{30951FB5-9F16-4627-82F2-AD6A0F834A68}">
      <dgm:prSet/>
      <dgm:spPr/>
      <dgm:t>
        <a:bodyPr/>
        <a:lstStyle/>
        <a:p>
          <a:endParaRPr lang="en-US"/>
        </a:p>
      </dgm:t>
    </dgm:pt>
    <dgm:pt modelId="{BD2DC855-BD17-4BB5-8E4D-0A0D9E62E350}">
      <dgm:prSet/>
      <dgm:spPr/>
      <dgm:t>
        <a:bodyPr/>
        <a:lstStyle/>
        <a:p>
          <a:r>
            <a:rPr lang="en-US" dirty="0">
              <a:solidFill>
                <a:srgbClr val="293374"/>
              </a:solidFill>
            </a:rPr>
            <a:t>Build trust and credibility</a:t>
          </a:r>
        </a:p>
      </dgm:t>
    </dgm:pt>
    <dgm:pt modelId="{28748BEE-BDCC-4AEC-BDBD-74AB414B7EC4}" type="parTrans" cxnId="{CA93786C-9FF6-4453-8C86-F854C169CF41}">
      <dgm:prSet/>
      <dgm:spPr/>
      <dgm:t>
        <a:bodyPr/>
        <a:lstStyle/>
        <a:p>
          <a:endParaRPr lang="en-US"/>
        </a:p>
      </dgm:t>
    </dgm:pt>
    <dgm:pt modelId="{68FE76A4-8FBF-42BA-BA31-8C958D63AFD2}" type="sibTrans" cxnId="{CA93786C-9FF6-4453-8C86-F854C169CF41}">
      <dgm:prSet/>
      <dgm:spPr/>
      <dgm:t>
        <a:bodyPr/>
        <a:lstStyle/>
        <a:p>
          <a:endParaRPr lang="en-US"/>
        </a:p>
      </dgm:t>
    </dgm:pt>
    <dgm:pt modelId="{56DD92A8-A78B-4E5C-95AB-0115CCB0A0C1}">
      <dgm:prSet/>
      <dgm:spPr/>
      <dgm:t>
        <a:bodyPr/>
        <a:lstStyle/>
        <a:p>
          <a:r>
            <a:rPr lang="en-US" dirty="0">
              <a:solidFill>
                <a:srgbClr val="293374"/>
              </a:solidFill>
            </a:rPr>
            <a:t>Tell a unified story of impact</a:t>
          </a:r>
        </a:p>
      </dgm:t>
    </dgm:pt>
    <dgm:pt modelId="{119130C5-CF09-43F1-B602-622F39C95038}" type="parTrans" cxnId="{78AA9397-842E-4F4A-9DB8-8225C9526373}">
      <dgm:prSet/>
      <dgm:spPr/>
      <dgm:t>
        <a:bodyPr/>
        <a:lstStyle/>
        <a:p>
          <a:endParaRPr lang="en-US"/>
        </a:p>
      </dgm:t>
    </dgm:pt>
    <dgm:pt modelId="{4946BA37-59AC-4158-B0F4-3CB990578D7D}" type="sibTrans" cxnId="{78AA9397-842E-4F4A-9DB8-8225C9526373}">
      <dgm:prSet/>
      <dgm:spPr/>
      <dgm:t>
        <a:bodyPr/>
        <a:lstStyle/>
        <a:p>
          <a:endParaRPr lang="en-US"/>
        </a:p>
      </dgm:t>
    </dgm:pt>
    <dgm:pt modelId="{0FD88AE7-8C36-434F-8B62-97D3F95B69FB}">
      <dgm:prSet/>
      <dgm:spPr/>
      <dgm:t>
        <a:bodyPr/>
        <a:lstStyle/>
        <a:p>
          <a:r>
            <a:rPr lang="en-US" dirty="0">
              <a:solidFill>
                <a:srgbClr val="293374"/>
              </a:solidFill>
            </a:rPr>
            <a:t>Grow our visibility, support and membership</a:t>
          </a:r>
        </a:p>
      </dgm:t>
    </dgm:pt>
    <dgm:pt modelId="{7BDE73EE-66E8-4E71-95BE-BB904DAFB0C9}" type="parTrans" cxnId="{B052D4CA-420D-4723-A1CE-A3BEF2E7D008}">
      <dgm:prSet/>
      <dgm:spPr/>
      <dgm:t>
        <a:bodyPr/>
        <a:lstStyle/>
        <a:p>
          <a:endParaRPr lang="en-US"/>
        </a:p>
      </dgm:t>
    </dgm:pt>
    <dgm:pt modelId="{D1B304FB-CA2D-435F-9EA9-3E6693F30113}" type="sibTrans" cxnId="{B052D4CA-420D-4723-A1CE-A3BEF2E7D008}">
      <dgm:prSet/>
      <dgm:spPr/>
      <dgm:t>
        <a:bodyPr/>
        <a:lstStyle/>
        <a:p>
          <a:endParaRPr lang="en-US"/>
        </a:p>
      </dgm:t>
    </dgm:pt>
    <dgm:pt modelId="{70517B45-230B-45EE-8D83-C0365074AA91}" type="pres">
      <dgm:prSet presAssocID="{DFDAA428-E389-49EC-9653-486D3C44AFA5}" presName="root" presStyleCnt="0">
        <dgm:presLayoutVars>
          <dgm:dir/>
          <dgm:resizeHandles val="exact"/>
        </dgm:presLayoutVars>
      </dgm:prSet>
      <dgm:spPr/>
    </dgm:pt>
    <dgm:pt modelId="{1EEF553B-5805-44A5-AEF1-378CDA0CBD90}" type="pres">
      <dgm:prSet presAssocID="{DFDAA428-E389-49EC-9653-486D3C44AFA5}" presName="container" presStyleCnt="0">
        <dgm:presLayoutVars>
          <dgm:dir/>
          <dgm:resizeHandles val="exact"/>
        </dgm:presLayoutVars>
      </dgm:prSet>
      <dgm:spPr/>
    </dgm:pt>
    <dgm:pt modelId="{0F0E6CC2-953C-4C3E-88EB-127016664667}" type="pres">
      <dgm:prSet presAssocID="{D8BDAB39-38BA-45A4-92CC-B1191529D3C4}" presName="compNode" presStyleCnt="0"/>
      <dgm:spPr/>
    </dgm:pt>
    <dgm:pt modelId="{F017F5AD-0C67-45E6-833B-06C8CAC921CA}" type="pres">
      <dgm:prSet presAssocID="{D8BDAB39-38BA-45A4-92CC-B1191529D3C4}" presName="iconBgRect" presStyleLbl="bgShp" presStyleIdx="0" presStyleCnt="4"/>
      <dgm:spPr/>
    </dgm:pt>
    <dgm:pt modelId="{59040A94-6068-4CFE-8B0B-251ABB25BD1B}" type="pres">
      <dgm:prSet presAssocID="{D8BDAB39-38BA-45A4-92CC-B1191529D3C4}" presName="iconRect"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Female Profile with solid fill"/>
        </a:ext>
      </dgm:extLst>
    </dgm:pt>
    <dgm:pt modelId="{D649569C-BED2-4239-9BC8-A579262B3414}" type="pres">
      <dgm:prSet presAssocID="{D8BDAB39-38BA-45A4-92CC-B1191529D3C4}" presName="spaceRect" presStyleCnt="0"/>
      <dgm:spPr/>
    </dgm:pt>
    <dgm:pt modelId="{B9583C56-B4C4-4C9E-A75E-95003E534B7F}" type="pres">
      <dgm:prSet presAssocID="{D8BDAB39-38BA-45A4-92CC-B1191529D3C4}" presName="textRect" presStyleLbl="revTx" presStyleIdx="0" presStyleCnt="4">
        <dgm:presLayoutVars>
          <dgm:chMax val="1"/>
          <dgm:chPref val="1"/>
        </dgm:presLayoutVars>
      </dgm:prSet>
      <dgm:spPr/>
    </dgm:pt>
    <dgm:pt modelId="{946BE1CC-09C2-4D74-83F0-3D1EDFC5DAC5}" type="pres">
      <dgm:prSet presAssocID="{3EA6D15C-2DBE-4C72-AA22-5F54B93BB0A4}" presName="sibTrans" presStyleLbl="sibTrans2D1" presStyleIdx="0" presStyleCnt="0"/>
      <dgm:spPr/>
    </dgm:pt>
    <dgm:pt modelId="{1C0A2227-C74D-4BF7-84DC-821E587FE7EC}" type="pres">
      <dgm:prSet presAssocID="{BD2DC855-BD17-4BB5-8E4D-0A0D9E62E350}" presName="compNode" presStyleCnt="0"/>
      <dgm:spPr/>
    </dgm:pt>
    <dgm:pt modelId="{EF08BA00-331C-4B55-BFB0-99A4265FFC80}" type="pres">
      <dgm:prSet presAssocID="{BD2DC855-BD17-4BB5-8E4D-0A0D9E62E350}" presName="iconBgRect" presStyleLbl="bgShp" presStyleIdx="1" presStyleCnt="4"/>
      <dgm:spPr/>
    </dgm:pt>
    <dgm:pt modelId="{B6EE23CB-D3B2-4645-96C9-B2C39CF7211B}" type="pres">
      <dgm:prSet presAssocID="{BD2DC855-BD17-4BB5-8E4D-0A0D9E62E35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0BDEF15A-01B3-4AEF-86FE-86318A201452}" type="pres">
      <dgm:prSet presAssocID="{BD2DC855-BD17-4BB5-8E4D-0A0D9E62E350}" presName="spaceRect" presStyleCnt="0"/>
      <dgm:spPr/>
    </dgm:pt>
    <dgm:pt modelId="{E6B79B34-AB9C-4D55-B88D-A93C6BF6810E}" type="pres">
      <dgm:prSet presAssocID="{BD2DC855-BD17-4BB5-8E4D-0A0D9E62E350}" presName="textRect" presStyleLbl="revTx" presStyleIdx="1" presStyleCnt="4">
        <dgm:presLayoutVars>
          <dgm:chMax val="1"/>
          <dgm:chPref val="1"/>
        </dgm:presLayoutVars>
      </dgm:prSet>
      <dgm:spPr/>
    </dgm:pt>
    <dgm:pt modelId="{830794A9-0EAF-42CD-97EB-07F0AE2D3469}" type="pres">
      <dgm:prSet presAssocID="{68FE76A4-8FBF-42BA-BA31-8C958D63AFD2}" presName="sibTrans" presStyleLbl="sibTrans2D1" presStyleIdx="0" presStyleCnt="0"/>
      <dgm:spPr/>
    </dgm:pt>
    <dgm:pt modelId="{74266556-E7EA-49CA-8840-5A47E7E338A6}" type="pres">
      <dgm:prSet presAssocID="{56DD92A8-A78B-4E5C-95AB-0115CCB0A0C1}" presName="compNode" presStyleCnt="0"/>
      <dgm:spPr/>
    </dgm:pt>
    <dgm:pt modelId="{161D883F-58DB-41EF-BF4A-E7D056D2E3B1}" type="pres">
      <dgm:prSet presAssocID="{56DD92A8-A78B-4E5C-95AB-0115CCB0A0C1}" presName="iconBgRect" presStyleLbl="bgShp" presStyleIdx="2" presStyleCnt="4"/>
      <dgm:spPr/>
    </dgm:pt>
    <dgm:pt modelId="{E65AF973-4920-45D2-8213-7E8F0284CA65}" type="pres">
      <dgm:prSet presAssocID="{56DD92A8-A78B-4E5C-95AB-0115CCB0A0C1}"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Storytelling with solid fill"/>
        </a:ext>
      </dgm:extLst>
    </dgm:pt>
    <dgm:pt modelId="{215D7192-4D85-4B7D-98B8-FB1362AA21F3}" type="pres">
      <dgm:prSet presAssocID="{56DD92A8-A78B-4E5C-95AB-0115CCB0A0C1}" presName="spaceRect" presStyleCnt="0"/>
      <dgm:spPr/>
    </dgm:pt>
    <dgm:pt modelId="{6BBF12E4-7CC4-4CB1-A6BB-8017E8B72A2F}" type="pres">
      <dgm:prSet presAssocID="{56DD92A8-A78B-4E5C-95AB-0115CCB0A0C1}" presName="textRect" presStyleLbl="revTx" presStyleIdx="2" presStyleCnt="4">
        <dgm:presLayoutVars>
          <dgm:chMax val="1"/>
          <dgm:chPref val="1"/>
        </dgm:presLayoutVars>
      </dgm:prSet>
      <dgm:spPr/>
    </dgm:pt>
    <dgm:pt modelId="{73F94D59-4CDC-4BB5-B723-72D0AB467D12}" type="pres">
      <dgm:prSet presAssocID="{4946BA37-59AC-4158-B0F4-3CB990578D7D}" presName="sibTrans" presStyleLbl="sibTrans2D1" presStyleIdx="0" presStyleCnt="0"/>
      <dgm:spPr/>
    </dgm:pt>
    <dgm:pt modelId="{60E38252-0690-47A6-941E-B2582A96A00E}" type="pres">
      <dgm:prSet presAssocID="{0FD88AE7-8C36-434F-8B62-97D3F95B69FB}" presName="compNode" presStyleCnt="0"/>
      <dgm:spPr/>
    </dgm:pt>
    <dgm:pt modelId="{73222A55-7095-4E96-8E8C-01F444794CAC}" type="pres">
      <dgm:prSet presAssocID="{0FD88AE7-8C36-434F-8B62-97D3F95B69FB}" presName="iconBgRect" presStyleLbl="bgShp" presStyleIdx="3" presStyleCnt="4"/>
      <dgm:spPr/>
    </dgm:pt>
    <dgm:pt modelId="{12378BE6-E6FB-4CBC-93D8-0CC2DC50F317}" type="pres">
      <dgm:prSet presAssocID="{0FD88AE7-8C36-434F-8B62-97D3F95B69FB}" presName="iconRect" presStyleLbl="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Group of women with solid fill"/>
        </a:ext>
      </dgm:extLst>
    </dgm:pt>
    <dgm:pt modelId="{DC7A28ED-343B-4F64-9723-9C41938EBE88}" type="pres">
      <dgm:prSet presAssocID="{0FD88AE7-8C36-434F-8B62-97D3F95B69FB}" presName="spaceRect" presStyleCnt="0"/>
      <dgm:spPr/>
    </dgm:pt>
    <dgm:pt modelId="{CFB09606-5AF2-4432-B2B3-CF9E0CF40C3A}" type="pres">
      <dgm:prSet presAssocID="{0FD88AE7-8C36-434F-8B62-97D3F95B69FB}" presName="textRect" presStyleLbl="revTx" presStyleIdx="3" presStyleCnt="4">
        <dgm:presLayoutVars>
          <dgm:chMax val="1"/>
          <dgm:chPref val="1"/>
        </dgm:presLayoutVars>
      </dgm:prSet>
      <dgm:spPr/>
    </dgm:pt>
  </dgm:ptLst>
  <dgm:cxnLst>
    <dgm:cxn modelId="{26E1C500-E819-40FC-87BD-D0D11E60C37E}" type="presOf" srcId="{68FE76A4-8FBF-42BA-BA31-8C958D63AFD2}" destId="{830794A9-0EAF-42CD-97EB-07F0AE2D3469}" srcOrd="0" destOrd="0" presId="urn:microsoft.com/office/officeart/2018/2/layout/IconCircleList"/>
    <dgm:cxn modelId="{9D747B0C-937B-4884-9F43-BFF3389C92BE}" type="presOf" srcId="{D8BDAB39-38BA-45A4-92CC-B1191529D3C4}" destId="{B9583C56-B4C4-4C9E-A75E-95003E534B7F}" srcOrd="0" destOrd="0" presId="urn:microsoft.com/office/officeart/2018/2/layout/IconCircleList"/>
    <dgm:cxn modelId="{DF4A2013-59B1-4589-82FB-8CF49386A609}" type="presOf" srcId="{DFDAA428-E389-49EC-9653-486D3C44AFA5}" destId="{70517B45-230B-45EE-8D83-C0365074AA91}" srcOrd="0" destOrd="0" presId="urn:microsoft.com/office/officeart/2018/2/layout/IconCircleList"/>
    <dgm:cxn modelId="{49292022-8025-495C-ADB5-7635400D7869}" type="presOf" srcId="{4946BA37-59AC-4158-B0F4-3CB990578D7D}" destId="{73F94D59-4CDC-4BB5-B723-72D0AB467D12}" srcOrd="0" destOrd="0" presId="urn:microsoft.com/office/officeart/2018/2/layout/IconCircleList"/>
    <dgm:cxn modelId="{6247B664-521C-4AB2-A1F6-EE6225833973}" type="presOf" srcId="{BD2DC855-BD17-4BB5-8E4D-0A0D9E62E350}" destId="{E6B79B34-AB9C-4D55-B88D-A93C6BF6810E}" srcOrd="0" destOrd="0" presId="urn:microsoft.com/office/officeart/2018/2/layout/IconCircleList"/>
    <dgm:cxn modelId="{CA93786C-9FF6-4453-8C86-F854C169CF41}" srcId="{DFDAA428-E389-49EC-9653-486D3C44AFA5}" destId="{BD2DC855-BD17-4BB5-8E4D-0A0D9E62E350}" srcOrd="1" destOrd="0" parTransId="{28748BEE-BDCC-4AEC-BDBD-74AB414B7EC4}" sibTransId="{68FE76A4-8FBF-42BA-BA31-8C958D63AFD2}"/>
    <dgm:cxn modelId="{78AA9397-842E-4F4A-9DB8-8225C9526373}" srcId="{DFDAA428-E389-49EC-9653-486D3C44AFA5}" destId="{56DD92A8-A78B-4E5C-95AB-0115CCB0A0C1}" srcOrd="2" destOrd="0" parTransId="{119130C5-CF09-43F1-B602-622F39C95038}" sibTransId="{4946BA37-59AC-4158-B0F4-3CB990578D7D}"/>
    <dgm:cxn modelId="{83C2439A-B25E-4EEF-A677-F8220B283104}" type="presOf" srcId="{56DD92A8-A78B-4E5C-95AB-0115CCB0A0C1}" destId="{6BBF12E4-7CC4-4CB1-A6BB-8017E8B72A2F}" srcOrd="0" destOrd="0" presId="urn:microsoft.com/office/officeart/2018/2/layout/IconCircleList"/>
    <dgm:cxn modelId="{F2F3B7A0-80C8-4DF7-8B91-C59B36A1C218}" type="presOf" srcId="{0FD88AE7-8C36-434F-8B62-97D3F95B69FB}" destId="{CFB09606-5AF2-4432-B2B3-CF9E0CF40C3A}" srcOrd="0" destOrd="0" presId="urn:microsoft.com/office/officeart/2018/2/layout/IconCircleList"/>
    <dgm:cxn modelId="{30951FB5-9F16-4627-82F2-AD6A0F834A68}" srcId="{DFDAA428-E389-49EC-9653-486D3C44AFA5}" destId="{D8BDAB39-38BA-45A4-92CC-B1191529D3C4}" srcOrd="0" destOrd="0" parTransId="{D8CF4B54-CDAB-414B-A572-C7D1DE6B962D}" sibTransId="{3EA6D15C-2DBE-4C72-AA22-5F54B93BB0A4}"/>
    <dgm:cxn modelId="{B052D4CA-420D-4723-A1CE-A3BEF2E7D008}" srcId="{DFDAA428-E389-49EC-9653-486D3C44AFA5}" destId="{0FD88AE7-8C36-434F-8B62-97D3F95B69FB}" srcOrd="3" destOrd="0" parTransId="{7BDE73EE-66E8-4E71-95BE-BB904DAFB0C9}" sibTransId="{D1B304FB-CA2D-435F-9EA9-3E6693F30113}"/>
    <dgm:cxn modelId="{3A170CED-DED4-4C86-9246-FAB7067BDA6E}" type="presOf" srcId="{3EA6D15C-2DBE-4C72-AA22-5F54B93BB0A4}" destId="{946BE1CC-09C2-4D74-83F0-3D1EDFC5DAC5}" srcOrd="0" destOrd="0" presId="urn:microsoft.com/office/officeart/2018/2/layout/IconCircleList"/>
    <dgm:cxn modelId="{76F4EE18-7673-4BC2-96E1-B909066ABEE2}" type="presParOf" srcId="{70517B45-230B-45EE-8D83-C0365074AA91}" destId="{1EEF553B-5805-44A5-AEF1-378CDA0CBD90}" srcOrd="0" destOrd="0" presId="urn:microsoft.com/office/officeart/2018/2/layout/IconCircleList"/>
    <dgm:cxn modelId="{AF7AFFD4-75A6-4585-9EB4-B15B07B35438}" type="presParOf" srcId="{1EEF553B-5805-44A5-AEF1-378CDA0CBD90}" destId="{0F0E6CC2-953C-4C3E-88EB-127016664667}" srcOrd="0" destOrd="0" presId="urn:microsoft.com/office/officeart/2018/2/layout/IconCircleList"/>
    <dgm:cxn modelId="{5246D73C-04A3-4E26-A5D5-792627567473}" type="presParOf" srcId="{0F0E6CC2-953C-4C3E-88EB-127016664667}" destId="{F017F5AD-0C67-45E6-833B-06C8CAC921CA}" srcOrd="0" destOrd="0" presId="urn:microsoft.com/office/officeart/2018/2/layout/IconCircleList"/>
    <dgm:cxn modelId="{4D81CB65-DCB1-4FBA-9661-789F5B4377E4}" type="presParOf" srcId="{0F0E6CC2-953C-4C3E-88EB-127016664667}" destId="{59040A94-6068-4CFE-8B0B-251ABB25BD1B}" srcOrd="1" destOrd="0" presId="urn:microsoft.com/office/officeart/2018/2/layout/IconCircleList"/>
    <dgm:cxn modelId="{3F57315F-5750-4D94-A490-A204B9B42645}" type="presParOf" srcId="{0F0E6CC2-953C-4C3E-88EB-127016664667}" destId="{D649569C-BED2-4239-9BC8-A579262B3414}" srcOrd="2" destOrd="0" presId="urn:microsoft.com/office/officeart/2018/2/layout/IconCircleList"/>
    <dgm:cxn modelId="{8091CB99-B491-4769-8AC4-0B5D59E3F3FD}" type="presParOf" srcId="{0F0E6CC2-953C-4C3E-88EB-127016664667}" destId="{B9583C56-B4C4-4C9E-A75E-95003E534B7F}" srcOrd="3" destOrd="0" presId="urn:microsoft.com/office/officeart/2018/2/layout/IconCircleList"/>
    <dgm:cxn modelId="{2C2A2266-819B-4EF4-8FBC-968D857A5077}" type="presParOf" srcId="{1EEF553B-5805-44A5-AEF1-378CDA0CBD90}" destId="{946BE1CC-09C2-4D74-83F0-3D1EDFC5DAC5}" srcOrd="1" destOrd="0" presId="urn:microsoft.com/office/officeart/2018/2/layout/IconCircleList"/>
    <dgm:cxn modelId="{E8D12A13-3EB6-475A-98CD-999052853264}" type="presParOf" srcId="{1EEF553B-5805-44A5-AEF1-378CDA0CBD90}" destId="{1C0A2227-C74D-4BF7-84DC-821E587FE7EC}" srcOrd="2" destOrd="0" presId="urn:microsoft.com/office/officeart/2018/2/layout/IconCircleList"/>
    <dgm:cxn modelId="{81559395-0A55-47CD-9D3A-CF130C13BC46}" type="presParOf" srcId="{1C0A2227-C74D-4BF7-84DC-821E587FE7EC}" destId="{EF08BA00-331C-4B55-BFB0-99A4265FFC80}" srcOrd="0" destOrd="0" presId="urn:microsoft.com/office/officeart/2018/2/layout/IconCircleList"/>
    <dgm:cxn modelId="{DE4FD1D5-3EF4-45DE-9D0C-D9599B824137}" type="presParOf" srcId="{1C0A2227-C74D-4BF7-84DC-821E587FE7EC}" destId="{B6EE23CB-D3B2-4645-96C9-B2C39CF7211B}" srcOrd="1" destOrd="0" presId="urn:microsoft.com/office/officeart/2018/2/layout/IconCircleList"/>
    <dgm:cxn modelId="{454A7DD8-805D-42AF-A034-EE08EBAA13A7}" type="presParOf" srcId="{1C0A2227-C74D-4BF7-84DC-821E587FE7EC}" destId="{0BDEF15A-01B3-4AEF-86FE-86318A201452}" srcOrd="2" destOrd="0" presId="urn:microsoft.com/office/officeart/2018/2/layout/IconCircleList"/>
    <dgm:cxn modelId="{CF1D169A-DA61-46F6-8F2B-EC5AE83B1C72}" type="presParOf" srcId="{1C0A2227-C74D-4BF7-84DC-821E587FE7EC}" destId="{E6B79B34-AB9C-4D55-B88D-A93C6BF6810E}" srcOrd="3" destOrd="0" presId="urn:microsoft.com/office/officeart/2018/2/layout/IconCircleList"/>
    <dgm:cxn modelId="{A2BFBB01-D174-4C7A-9B53-6528E1C0AEC4}" type="presParOf" srcId="{1EEF553B-5805-44A5-AEF1-378CDA0CBD90}" destId="{830794A9-0EAF-42CD-97EB-07F0AE2D3469}" srcOrd="3" destOrd="0" presId="urn:microsoft.com/office/officeart/2018/2/layout/IconCircleList"/>
    <dgm:cxn modelId="{4F7E2F85-3403-4D82-B190-87FD4E05A551}" type="presParOf" srcId="{1EEF553B-5805-44A5-AEF1-378CDA0CBD90}" destId="{74266556-E7EA-49CA-8840-5A47E7E338A6}" srcOrd="4" destOrd="0" presId="urn:microsoft.com/office/officeart/2018/2/layout/IconCircleList"/>
    <dgm:cxn modelId="{AB1E0481-5E96-4621-854B-170FFB7A841E}" type="presParOf" srcId="{74266556-E7EA-49CA-8840-5A47E7E338A6}" destId="{161D883F-58DB-41EF-BF4A-E7D056D2E3B1}" srcOrd="0" destOrd="0" presId="urn:microsoft.com/office/officeart/2018/2/layout/IconCircleList"/>
    <dgm:cxn modelId="{5F22E990-3CBD-4A3E-B767-F7CCEA4F489C}" type="presParOf" srcId="{74266556-E7EA-49CA-8840-5A47E7E338A6}" destId="{E65AF973-4920-45D2-8213-7E8F0284CA65}" srcOrd="1" destOrd="0" presId="urn:microsoft.com/office/officeart/2018/2/layout/IconCircleList"/>
    <dgm:cxn modelId="{05D1291C-B0A6-4152-8088-E9C3A97EBC38}" type="presParOf" srcId="{74266556-E7EA-49CA-8840-5A47E7E338A6}" destId="{215D7192-4D85-4B7D-98B8-FB1362AA21F3}" srcOrd="2" destOrd="0" presId="urn:microsoft.com/office/officeart/2018/2/layout/IconCircleList"/>
    <dgm:cxn modelId="{96F23395-4442-4954-9BAD-B0FB520AE56A}" type="presParOf" srcId="{74266556-E7EA-49CA-8840-5A47E7E338A6}" destId="{6BBF12E4-7CC4-4CB1-A6BB-8017E8B72A2F}" srcOrd="3" destOrd="0" presId="urn:microsoft.com/office/officeart/2018/2/layout/IconCircleList"/>
    <dgm:cxn modelId="{3BAC5675-9F83-4B36-8B47-2D252DD88FA3}" type="presParOf" srcId="{1EEF553B-5805-44A5-AEF1-378CDA0CBD90}" destId="{73F94D59-4CDC-4BB5-B723-72D0AB467D12}" srcOrd="5" destOrd="0" presId="urn:microsoft.com/office/officeart/2018/2/layout/IconCircleList"/>
    <dgm:cxn modelId="{6BE590D0-3498-4AB4-8D2F-D0D6C14CE0EE}" type="presParOf" srcId="{1EEF553B-5805-44A5-AEF1-378CDA0CBD90}" destId="{60E38252-0690-47A6-941E-B2582A96A00E}" srcOrd="6" destOrd="0" presId="urn:microsoft.com/office/officeart/2018/2/layout/IconCircleList"/>
    <dgm:cxn modelId="{1610CA3A-BCCC-43B8-A268-C68A14BC1518}" type="presParOf" srcId="{60E38252-0690-47A6-941E-B2582A96A00E}" destId="{73222A55-7095-4E96-8E8C-01F444794CAC}" srcOrd="0" destOrd="0" presId="urn:microsoft.com/office/officeart/2018/2/layout/IconCircleList"/>
    <dgm:cxn modelId="{5195C007-59DC-4776-9C7C-B02D93D71A79}" type="presParOf" srcId="{60E38252-0690-47A6-941E-B2582A96A00E}" destId="{12378BE6-E6FB-4CBC-93D8-0CC2DC50F317}" srcOrd="1" destOrd="0" presId="urn:microsoft.com/office/officeart/2018/2/layout/IconCircleList"/>
    <dgm:cxn modelId="{472AE318-6B1A-4398-96D3-4CF8F5A6F32C}" type="presParOf" srcId="{60E38252-0690-47A6-941E-B2582A96A00E}" destId="{DC7A28ED-343B-4F64-9723-9C41938EBE88}" srcOrd="2" destOrd="0" presId="urn:microsoft.com/office/officeart/2018/2/layout/IconCircleList"/>
    <dgm:cxn modelId="{F8A7D708-8345-4802-927A-D281138039C2}" type="presParOf" srcId="{60E38252-0690-47A6-941E-B2582A96A00E}" destId="{CFB09606-5AF2-4432-B2B3-CF9E0CF40C3A}"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52B107-4061-4F59-90E3-CA9ECB4734A7}">
      <dsp:nvSpPr>
        <dsp:cNvPr id="0" name=""/>
        <dsp:cNvSpPr/>
      </dsp:nvSpPr>
      <dsp:spPr>
        <a:xfrm>
          <a:off x="387285" y="621960"/>
          <a:ext cx="628066" cy="628066"/>
        </a:xfrm>
        <a:prstGeom prst="flowChartConnector">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EBFD127-54EC-4B1A-A558-367AF17FB7EC}">
      <dsp:nvSpPr>
        <dsp:cNvPr id="0" name=""/>
        <dsp:cNvSpPr/>
      </dsp:nvSpPr>
      <dsp:spPr>
        <a:xfrm>
          <a:off x="3467" y="1482657"/>
          <a:ext cx="1395703" cy="558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dirty="0">
              <a:solidFill>
                <a:srgbClr val="293374"/>
              </a:solidFill>
            </a:rPr>
            <a:t>Official “S” logo with “Investing in Dreams” tagline</a:t>
          </a:r>
        </a:p>
      </dsp:txBody>
      <dsp:txXfrm>
        <a:off x="3467" y="1482657"/>
        <a:ext cx="1395703" cy="558281"/>
      </dsp:txXfrm>
    </dsp:sp>
    <dsp:sp modelId="{0A65535B-F25A-465A-9A43-B073070CCD71}">
      <dsp:nvSpPr>
        <dsp:cNvPr id="0" name=""/>
        <dsp:cNvSpPr/>
      </dsp:nvSpPr>
      <dsp:spPr>
        <a:xfrm>
          <a:off x="2027237" y="645110"/>
          <a:ext cx="628066" cy="628066"/>
        </a:xfrm>
        <a:prstGeom prst="rect">
          <a:avLst/>
        </a:prstGeom>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43FD0E5-E75F-4217-9753-CBAA40604384}">
      <dsp:nvSpPr>
        <dsp:cNvPr id="0" name=""/>
        <dsp:cNvSpPr/>
      </dsp:nvSpPr>
      <dsp:spPr>
        <a:xfrm>
          <a:off x="1643418" y="1482657"/>
          <a:ext cx="1395703" cy="558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dirty="0">
              <a:solidFill>
                <a:srgbClr val="293374"/>
              </a:solidFill>
            </a:rPr>
            <a:t>Dream Program and mission-focused messaging</a:t>
          </a:r>
        </a:p>
      </dsp:txBody>
      <dsp:txXfrm>
        <a:off x="1643418" y="1482657"/>
        <a:ext cx="1395703" cy="558281"/>
      </dsp:txXfrm>
    </dsp:sp>
    <dsp:sp modelId="{188086BC-E57D-44F6-B403-9313375F02AC}">
      <dsp:nvSpPr>
        <dsp:cNvPr id="0" name=""/>
        <dsp:cNvSpPr/>
      </dsp:nvSpPr>
      <dsp:spPr>
        <a:xfrm>
          <a:off x="3667188" y="645110"/>
          <a:ext cx="628066" cy="628066"/>
        </a:xfrm>
        <a:prstGeom prst="rect">
          <a:avLst/>
        </a:prstGeom>
        <a:blipFill>
          <a:blip xmlns:r="http://schemas.openxmlformats.org/officeDocument/2006/relationships" r:embed="rId4">
            <a:extLst>
              <a:ext uri="{96DAC541-7B7A-43D3-8B79-37D633B846F1}">
                <asvg:svgBlip xmlns:asvg="http://schemas.microsoft.com/office/drawing/2016/SVG/main" r:embed="rId5"/>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F6DE099-80A2-4644-AE11-D2ADB12BF11F}">
      <dsp:nvSpPr>
        <dsp:cNvPr id="0" name=""/>
        <dsp:cNvSpPr/>
      </dsp:nvSpPr>
      <dsp:spPr>
        <a:xfrm>
          <a:off x="3283369" y="1482657"/>
          <a:ext cx="1395703" cy="558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dirty="0">
              <a:solidFill>
                <a:srgbClr val="293374"/>
              </a:solidFill>
            </a:rPr>
            <a:t>Customizable templates </a:t>
          </a:r>
        </a:p>
      </dsp:txBody>
      <dsp:txXfrm>
        <a:off x="3283369" y="1482657"/>
        <a:ext cx="1395703" cy="558281"/>
      </dsp:txXfrm>
    </dsp:sp>
    <dsp:sp modelId="{02E01A9F-04AE-4178-BA33-DA9A7B863288}">
      <dsp:nvSpPr>
        <dsp:cNvPr id="0" name=""/>
        <dsp:cNvSpPr/>
      </dsp:nvSpPr>
      <dsp:spPr>
        <a:xfrm>
          <a:off x="5307139" y="645110"/>
          <a:ext cx="628066" cy="628066"/>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53ED2FF-2D01-47F0-9B47-FCF2851B009B}">
      <dsp:nvSpPr>
        <dsp:cNvPr id="0" name=""/>
        <dsp:cNvSpPr/>
      </dsp:nvSpPr>
      <dsp:spPr>
        <a:xfrm>
          <a:off x="4923321" y="1482657"/>
          <a:ext cx="1395703" cy="558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dirty="0">
              <a:solidFill>
                <a:srgbClr val="293374"/>
              </a:solidFill>
            </a:rPr>
            <a:t>Brand fonts and color palette</a:t>
          </a:r>
        </a:p>
      </dsp:txBody>
      <dsp:txXfrm>
        <a:off x="4923321" y="1482657"/>
        <a:ext cx="1395703" cy="558281"/>
      </dsp:txXfrm>
    </dsp:sp>
    <dsp:sp modelId="{C2DE3AB9-71B1-454B-AB2F-38AB9BA24AD1}">
      <dsp:nvSpPr>
        <dsp:cNvPr id="0" name=""/>
        <dsp:cNvSpPr/>
      </dsp:nvSpPr>
      <dsp:spPr>
        <a:xfrm>
          <a:off x="6947090" y="645110"/>
          <a:ext cx="628066" cy="628066"/>
        </a:xfrm>
        <a:prstGeom prst="rect">
          <a:avLst/>
        </a:prstGeom>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B57EF25-8814-4745-BC5B-08098CB767BE}">
      <dsp:nvSpPr>
        <dsp:cNvPr id="0" name=""/>
        <dsp:cNvSpPr/>
      </dsp:nvSpPr>
      <dsp:spPr>
        <a:xfrm>
          <a:off x="6563272" y="1482657"/>
          <a:ext cx="1395703" cy="558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dirty="0">
              <a:solidFill>
                <a:srgbClr val="293374"/>
              </a:solidFill>
            </a:rPr>
            <a:t>Editorial style guide and messaging toolkit</a:t>
          </a:r>
        </a:p>
      </dsp:txBody>
      <dsp:txXfrm>
        <a:off x="6563272" y="1482657"/>
        <a:ext cx="1395703" cy="5582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17F5AD-0C67-45E6-833B-06C8CAC921CA}">
      <dsp:nvSpPr>
        <dsp:cNvPr id="0" name=""/>
        <dsp:cNvSpPr/>
      </dsp:nvSpPr>
      <dsp:spPr>
        <a:xfrm>
          <a:off x="163000" y="300799"/>
          <a:ext cx="1010971" cy="101097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040A94-6068-4CFE-8B0B-251ABB25BD1B}">
      <dsp:nvSpPr>
        <dsp:cNvPr id="0" name=""/>
        <dsp:cNvSpPr/>
      </dsp:nvSpPr>
      <dsp:spPr>
        <a:xfrm>
          <a:off x="375304" y="513103"/>
          <a:ext cx="586363" cy="586363"/>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9583C56-B4C4-4C9E-A75E-95003E534B7F}">
      <dsp:nvSpPr>
        <dsp:cNvPr id="0" name=""/>
        <dsp:cNvSpPr/>
      </dsp:nvSpPr>
      <dsp:spPr>
        <a:xfrm>
          <a:off x="1390608" y="300799"/>
          <a:ext cx="2383003" cy="1010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293374"/>
              </a:solidFill>
            </a:rPr>
            <a:t>Known for education and empowerment of women and girls</a:t>
          </a:r>
        </a:p>
      </dsp:txBody>
      <dsp:txXfrm>
        <a:off x="1390608" y="300799"/>
        <a:ext cx="2383003" cy="1010971"/>
      </dsp:txXfrm>
    </dsp:sp>
    <dsp:sp modelId="{EF08BA00-331C-4B55-BFB0-99A4265FFC80}">
      <dsp:nvSpPr>
        <dsp:cNvPr id="0" name=""/>
        <dsp:cNvSpPr/>
      </dsp:nvSpPr>
      <dsp:spPr>
        <a:xfrm>
          <a:off x="4188831" y="300799"/>
          <a:ext cx="1010971" cy="101097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EE23CB-D3B2-4645-96C9-B2C39CF7211B}">
      <dsp:nvSpPr>
        <dsp:cNvPr id="0" name=""/>
        <dsp:cNvSpPr/>
      </dsp:nvSpPr>
      <dsp:spPr>
        <a:xfrm>
          <a:off x="4401135" y="513103"/>
          <a:ext cx="586363" cy="58636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6B79B34-AB9C-4D55-B88D-A93C6BF6810E}">
      <dsp:nvSpPr>
        <dsp:cNvPr id="0" name=""/>
        <dsp:cNvSpPr/>
      </dsp:nvSpPr>
      <dsp:spPr>
        <a:xfrm>
          <a:off x="5416439" y="300799"/>
          <a:ext cx="2383003" cy="1010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293374"/>
              </a:solidFill>
            </a:rPr>
            <a:t>Build trust and credibility</a:t>
          </a:r>
        </a:p>
      </dsp:txBody>
      <dsp:txXfrm>
        <a:off x="5416439" y="300799"/>
        <a:ext cx="2383003" cy="1010971"/>
      </dsp:txXfrm>
    </dsp:sp>
    <dsp:sp modelId="{161D883F-58DB-41EF-BF4A-E7D056D2E3B1}">
      <dsp:nvSpPr>
        <dsp:cNvPr id="0" name=""/>
        <dsp:cNvSpPr/>
      </dsp:nvSpPr>
      <dsp:spPr>
        <a:xfrm>
          <a:off x="163000" y="1849121"/>
          <a:ext cx="1010971" cy="101097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5AF973-4920-45D2-8213-7E8F0284CA65}">
      <dsp:nvSpPr>
        <dsp:cNvPr id="0" name=""/>
        <dsp:cNvSpPr/>
      </dsp:nvSpPr>
      <dsp:spPr>
        <a:xfrm>
          <a:off x="375304" y="2061425"/>
          <a:ext cx="586363" cy="586363"/>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BBF12E4-7CC4-4CB1-A6BB-8017E8B72A2F}">
      <dsp:nvSpPr>
        <dsp:cNvPr id="0" name=""/>
        <dsp:cNvSpPr/>
      </dsp:nvSpPr>
      <dsp:spPr>
        <a:xfrm>
          <a:off x="1390608" y="1849121"/>
          <a:ext cx="2383003" cy="1010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293374"/>
              </a:solidFill>
            </a:rPr>
            <a:t>Tell a unified story of impact</a:t>
          </a:r>
        </a:p>
      </dsp:txBody>
      <dsp:txXfrm>
        <a:off x="1390608" y="1849121"/>
        <a:ext cx="2383003" cy="1010971"/>
      </dsp:txXfrm>
    </dsp:sp>
    <dsp:sp modelId="{73222A55-7095-4E96-8E8C-01F444794CAC}">
      <dsp:nvSpPr>
        <dsp:cNvPr id="0" name=""/>
        <dsp:cNvSpPr/>
      </dsp:nvSpPr>
      <dsp:spPr>
        <a:xfrm>
          <a:off x="4188831" y="1849121"/>
          <a:ext cx="1010971" cy="101097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378BE6-E6FB-4CBC-93D8-0CC2DC50F317}">
      <dsp:nvSpPr>
        <dsp:cNvPr id="0" name=""/>
        <dsp:cNvSpPr/>
      </dsp:nvSpPr>
      <dsp:spPr>
        <a:xfrm>
          <a:off x="4401135" y="2061425"/>
          <a:ext cx="586363" cy="586363"/>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FB09606-5AF2-4432-B2B3-CF9E0CF40C3A}">
      <dsp:nvSpPr>
        <dsp:cNvPr id="0" name=""/>
        <dsp:cNvSpPr/>
      </dsp:nvSpPr>
      <dsp:spPr>
        <a:xfrm>
          <a:off x="5416439" y="1849121"/>
          <a:ext cx="2383003" cy="1010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293374"/>
              </a:solidFill>
            </a:rPr>
            <a:t>Grow our visibility, support and membership</a:t>
          </a:r>
        </a:p>
      </dsp:txBody>
      <dsp:txXfrm>
        <a:off x="5416439" y="1849121"/>
        <a:ext cx="2383003" cy="1010971"/>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5888A77-B821-B94C-A264-BC91A13B9487}" type="datetimeFigureOut">
              <a:rPr lang="en-US" smtClean="0"/>
              <a:t>7/23/2025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6E8677C-0B3A-3647-A5FB-212675D49A70}" type="slidenum">
              <a:rPr lang="en-US" smtClean="0"/>
              <a:t>‹#›</a:t>
            </a:fld>
            <a:endParaRPr lang="en-US"/>
          </a:p>
        </p:txBody>
      </p:sp>
    </p:spTree>
    <p:extLst>
      <p:ext uri="{BB962C8B-B14F-4D97-AF65-F5344CB8AC3E}">
        <p14:creationId xmlns:p14="http://schemas.microsoft.com/office/powerpoint/2010/main" val="12288678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9C06F9-643F-4B4A-82B6-506D7F1851B5}" type="datetimeFigureOut">
              <a:rPr lang="en-US" smtClean="0"/>
              <a:t>7/23/2025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5DF9FD-7162-404A-8CD0-A628AF675F7F}" type="slidenum">
              <a:rPr lang="en-US" smtClean="0"/>
              <a:t>‹#›</a:t>
            </a:fld>
            <a:endParaRPr lang="en-US"/>
          </a:p>
        </p:txBody>
      </p:sp>
    </p:spTree>
    <p:extLst>
      <p:ext uri="{BB962C8B-B14F-4D97-AF65-F5344CB8AC3E}">
        <p14:creationId xmlns:p14="http://schemas.microsoft.com/office/powerpoint/2010/main" val="307589535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Hi everyone, and welcome to </a:t>
            </a:r>
            <a:r>
              <a:rPr lang="en-US" sz="1200" i="1" kern="1200" dirty="0">
                <a:solidFill>
                  <a:schemeClr val="tx1"/>
                </a:solidFill>
                <a:effectLst/>
                <a:latin typeface="+mn-lt"/>
                <a:ea typeface="+mn-ea"/>
                <a:cs typeface="+mn-cs"/>
              </a:rPr>
              <a:t>Stronger Together: Building the Soroptimist Brand.</a:t>
            </a:r>
            <a:r>
              <a:rPr lang="en-US" sz="1200" kern="1200" dirty="0">
                <a:solidFill>
                  <a:schemeClr val="tx1"/>
                </a:solidFill>
                <a:effectLst/>
                <a:latin typeface="+mn-lt"/>
                <a:ea typeface="+mn-ea"/>
                <a:cs typeface="+mn-cs"/>
              </a:rPr>
              <a:t> Today, we’ll talk about how consistent branding helps all of us amplify Soroptimist’s impact and build stronger connections in our communities.</a:t>
            </a:r>
            <a:endParaRPr lang="en-US" dirty="0"/>
          </a:p>
        </p:txBody>
      </p:sp>
      <p:sp>
        <p:nvSpPr>
          <p:cNvPr id="4" name="Slide Number Placeholder 3"/>
          <p:cNvSpPr>
            <a:spLocks noGrp="1"/>
          </p:cNvSpPr>
          <p:nvPr>
            <p:ph type="sldNum" sz="quarter" idx="10"/>
          </p:nvPr>
        </p:nvSpPr>
        <p:spPr/>
        <p:txBody>
          <a:bodyPr/>
          <a:lstStyle/>
          <a:p>
            <a:fld id="{3E5DF9FD-7162-404A-8CD0-A628AF675F7F}" type="slidenum">
              <a:rPr lang="en-US" smtClean="0"/>
              <a:t>1</a:t>
            </a:fld>
            <a:endParaRPr lang="en-US"/>
          </a:p>
        </p:txBody>
      </p:sp>
    </p:spTree>
    <p:extLst>
      <p:ext uri="{BB962C8B-B14F-4D97-AF65-F5344CB8AC3E}">
        <p14:creationId xmlns:p14="http://schemas.microsoft.com/office/powerpoint/2010/main" val="3416571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Branding is more than using the right logo. It’s about creating a consistent look, feel and message that helps people instantly recognize who we are and what we stand for. When clubs use the same logo, colors and key messages, it creates trust. It also strengthens our visibility, so people know Soroptimist is a global force, not just a local group.</a:t>
            </a:r>
          </a:p>
          <a:p>
            <a:endParaRPr lang="en-US" dirty="0"/>
          </a:p>
        </p:txBody>
      </p:sp>
      <p:sp>
        <p:nvSpPr>
          <p:cNvPr id="4" name="Slide Number Placeholder 3"/>
          <p:cNvSpPr>
            <a:spLocks noGrp="1"/>
          </p:cNvSpPr>
          <p:nvPr>
            <p:ph type="sldNum" sz="quarter" idx="5"/>
          </p:nvPr>
        </p:nvSpPr>
        <p:spPr/>
        <p:txBody>
          <a:bodyPr/>
          <a:lstStyle/>
          <a:p>
            <a:fld id="{3E5DF9FD-7162-404A-8CD0-A628AF675F7F}" type="slidenum">
              <a:rPr lang="en-US" smtClean="0"/>
              <a:t>2</a:t>
            </a:fld>
            <a:endParaRPr lang="en-US"/>
          </a:p>
        </p:txBody>
      </p:sp>
    </p:spTree>
    <p:extLst>
      <p:ext uri="{BB962C8B-B14F-4D97-AF65-F5344CB8AC3E}">
        <p14:creationId xmlns:p14="http://schemas.microsoft.com/office/powerpoint/2010/main" val="1489848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clubs, staying on brand helps in many ways: it builds public trust, makes your work look polished and professional, and reinforces that your club is part of a powerful, global movement. When we all speak with one voice and show up consistently, we become impossible to ignore—in the best way.</a:t>
            </a:r>
          </a:p>
          <a:p>
            <a:endParaRPr lang="en-US" dirty="0"/>
          </a:p>
        </p:txBody>
      </p:sp>
      <p:sp>
        <p:nvSpPr>
          <p:cNvPr id="4" name="Slide Number Placeholder 3"/>
          <p:cNvSpPr>
            <a:spLocks noGrp="1"/>
          </p:cNvSpPr>
          <p:nvPr>
            <p:ph type="sldNum" sz="quarter" idx="5"/>
          </p:nvPr>
        </p:nvSpPr>
        <p:spPr/>
        <p:txBody>
          <a:bodyPr/>
          <a:lstStyle/>
          <a:p>
            <a:fld id="{3E5DF9FD-7162-404A-8CD0-A628AF675F7F}" type="slidenum">
              <a:rPr lang="en-US" smtClean="0"/>
              <a:t>3</a:t>
            </a:fld>
            <a:endParaRPr lang="en-US"/>
          </a:p>
        </p:txBody>
      </p:sp>
    </p:spTree>
    <p:extLst>
      <p:ext uri="{BB962C8B-B14F-4D97-AF65-F5344CB8AC3E}">
        <p14:creationId xmlns:p14="http://schemas.microsoft.com/office/powerpoint/2010/main" val="1126924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addition to the logo, SIA also provides guidance on our brand messaging, </a:t>
            </a:r>
            <a:r>
              <a:rPr lang="en-US" sz="1200" b="0" kern="1200" dirty="0">
                <a:solidFill>
                  <a:schemeClr val="tx1"/>
                </a:solidFill>
                <a:effectLst/>
                <a:latin typeface="+mn-lt"/>
                <a:ea typeface="+mn-ea"/>
                <a:cs typeface="+mn-cs"/>
              </a:rPr>
              <a:t>fonts and color palette. </a:t>
            </a:r>
            <a:r>
              <a:rPr lang="en-US" sz="1200" kern="1200" dirty="0">
                <a:solidFill>
                  <a:schemeClr val="tx1"/>
                </a:solidFill>
                <a:effectLst/>
                <a:latin typeface="+mn-lt"/>
                <a:ea typeface="+mn-ea"/>
                <a:cs typeface="+mn-cs"/>
              </a:rPr>
              <a:t>Being consistent across the board helps all materials—from flyers to social media graphics—feel cohesive and immediately recognizable as Soroptimist.</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E5DF9FD-7162-404A-8CD0-A628AF675F7F}" type="slidenum">
              <a:rPr lang="en-US" smtClean="0"/>
              <a:t>4</a:t>
            </a:fld>
            <a:endParaRPr lang="en-US"/>
          </a:p>
        </p:txBody>
      </p:sp>
    </p:spTree>
    <p:extLst>
      <p:ext uri="{BB962C8B-B14F-4D97-AF65-F5344CB8AC3E}">
        <p14:creationId xmlns:p14="http://schemas.microsoft.com/office/powerpoint/2010/main" val="3741805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7AAC1-A6B8-E5D9-39C9-C177AD208D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1535FF-57E2-5C26-B1C2-F69EA61078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EB8C0E-0C54-B27C-46CE-9B02EDDF4084}"/>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The fonts and colors are built into our downloadable templates, but you can also access the full palette, brand messaging and guidelines on the Recognition &amp; Branding section of the website if you’re creating something new.</a:t>
            </a:r>
          </a:p>
          <a:p>
            <a:endParaRPr lang="en-US" dirty="0"/>
          </a:p>
        </p:txBody>
      </p:sp>
      <p:sp>
        <p:nvSpPr>
          <p:cNvPr id="4" name="Slide Number Placeholder 3">
            <a:extLst>
              <a:ext uri="{FF2B5EF4-FFF2-40B4-BE49-F238E27FC236}">
                <a16:creationId xmlns:a16="http://schemas.microsoft.com/office/drawing/2014/main" id="{D47E83ED-D66F-4420-0FEB-8C8048286AB2}"/>
              </a:ext>
            </a:extLst>
          </p:cNvPr>
          <p:cNvSpPr>
            <a:spLocks noGrp="1"/>
          </p:cNvSpPr>
          <p:nvPr>
            <p:ph type="sldNum" sz="quarter" idx="5"/>
          </p:nvPr>
        </p:nvSpPr>
        <p:spPr/>
        <p:txBody>
          <a:bodyPr/>
          <a:lstStyle/>
          <a:p>
            <a:fld id="{3E5DF9FD-7162-404A-8CD0-A628AF675F7F}" type="slidenum">
              <a:rPr lang="en-US" smtClean="0"/>
              <a:t>5</a:t>
            </a:fld>
            <a:endParaRPr lang="en-US"/>
          </a:p>
        </p:txBody>
      </p:sp>
    </p:spTree>
    <p:extLst>
      <p:ext uri="{BB962C8B-B14F-4D97-AF65-F5344CB8AC3E}">
        <p14:creationId xmlns:p14="http://schemas.microsoft.com/office/powerpoint/2010/main" val="4023900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Sometimes your club can fall off-brand without realizing it. If your banner, website or social media still shows the old “Best for Women” tagline or the SI emblem, it’s time for an update. Creating new or custom logos might seem creative, but it can confuse our audience and weaken our unified identity. Even great events or stories lose impact if they don’t clearly connect back to our mission or Dream Programs. And when materials use different styles, colors or tones, it creates an inconsistent look that doesn’t reflect the strength of our organization.</a:t>
            </a:r>
            <a:endParaRPr lang="en-US" dirty="0"/>
          </a:p>
        </p:txBody>
      </p:sp>
      <p:sp>
        <p:nvSpPr>
          <p:cNvPr id="4" name="Slide Number Placeholder 3"/>
          <p:cNvSpPr>
            <a:spLocks noGrp="1"/>
          </p:cNvSpPr>
          <p:nvPr>
            <p:ph type="sldNum" sz="quarter" idx="5"/>
          </p:nvPr>
        </p:nvSpPr>
        <p:spPr/>
        <p:txBody>
          <a:bodyPr/>
          <a:lstStyle/>
          <a:p>
            <a:fld id="{3E5DF9FD-7162-404A-8CD0-A628AF675F7F}" type="slidenum">
              <a:rPr lang="en-US" smtClean="0"/>
              <a:t>6</a:t>
            </a:fld>
            <a:endParaRPr lang="en-US"/>
          </a:p>
        </p:txBody>
      </p:sp>
    </p:spTree>
    <p:extLst>
      <p:ext uri="{BB962C8B-B14F-4D97-AF65-F5344CB8AC3E}">
        <p14:creationId xmlns:p14="http://schemas.microsoft.com/office/powerpoint/2010/main" val="3045610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it’s impossible to build a global brand empire when all 1,100 clubs each do their own thing!</a:t>
            </a:r>
          </a:p>
        </p:txBody>
      </p:sp>
      <p:sp>
        <p:nvSpPr>
          <p:cNvPr id="4" name="Slide Number Placeholder 3"/>
          <p:cNvSpPr>
            <a:spLocks noGrp="1"/>
          </p:cNvSpPr>
          <p:nvPr>
            <p:ph type="sldNum" sz="quarter" idx="5"/>
          </p:nvPr>
        </p:nvSpPr>
        <p:spPr/>
        <p:txBody>
          <a:bodyPr/>
          <a:lstStyle/>
          <a:p>
            <a:fld id="{3E5DF9FD-7162-404A-8CD0-A628AF675F7F}" type="slidenum">
              <a:rPr lang="en-US" smtClean="0"/>
              <a:t>7</a:t>
            </a:fld>
            <a:endParaRPr lang="en-US"/>
          </a:p>
        </p:txBody>
      </p:sp>
    </p:spTree>
    <p:extLst>
      <p:ext uri="{BB962C8B-B14F-4D97-AF65-F5344CB8AC3E}">
        <p14:creationId xmlns:p14="http://schemas.microsoft.com/office/powerpoint/2010/main" val="40316702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Let’s do a quick activity. Think of a flyer, social media post or newsletter your club has shared recently. You can pull it up on your phone or just picture it in your mind.</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Now, take a moment to write down—or take a picture of—our “Is it on Brand?” Checklist. These five quick questions help ensure your content is aligned before sharing it with the public. Does the piece you thought of pass the vibe check? </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marL="457200" indent="-457200">
              <a:lnSpc>
                <a:spcPct val="90000"/>
              </a:lnSpc>
              <a:buFont typeface="+mj-lt"/>
              <a:buAutoNum type="arabicPeriod"/>
            </a:pPr>
            <a:r>
              <a:rPr lang="en-US" sz="1200" dirty="0">
                <a:latin typeface="+mn-lt"/>
              </a:rPr>
              <a:t>Are we using the current “S” logo with “Investing in Dreams”?</a:t>
            </a:r>
            <a:br>
              <a:rPr lang="en-US" sz="1200" dirty="0">
                <a:latin typeface="+mn-lt"/>
              </a:rPr>
            </a:br>
            <a:endParaRPr lang="en-US" sz="1200" dirty="0">
              <a:latin typeface="+mn-lt"/>
            </a:endParaRPr>
          </a:p>
          <a:p>
            <a:pPr marL="457200" indent="-457200">
              <a:lnSpc>
                <a:spcPct val="90000"/>
              </a:lnSpc>
              <a:buFont typeface="+mj-lt"/>
              <a:buAutoNum type="arabicPeriod"/>
            </a:pPr>
            <a:r>
              <a:rPr lang="en-US" sz="1200" dirty="0">
                <a:latin typeface="+mn-lt"/>
              </a:rPr>
              <a:t>Does our content reference our mission or Dream Programs?</a:t>
            </a:r>
          </a:p>
          <a:p>
            <a:pPr marL="457200" indent="-457200">
              <a:lnSpc>
                <a:spcPct val="90000"/>
              </a:lnSpc>
              <a:buFont typeface="+mj-lt"/>
              <a:buAutoNum type="arabicPeriod"/>
            </a:pPr>
            <a:endParaRPr lang="en-US" sz="1200" dirty="0">
              <a:latin typeface="+mn-lt"/>
            </a:endParaRPr>
          </a:p>
          <a:p>
            <a:pPr marL="457200" indent="-457200">
              <a:lnSpc>
                <a:spcPct val="90000"/>
              </a:lnSpc>
              <a:buFont typeface="+mj-lt"/>
              <a:buAutoNum type="arabicPeriod"/>
            </a:pPr>
            <a:r>
              <a:rPr lang="en-US" sz="1200" dirty="0">
                <a:latin typeface="+mn-lt"/>
              </a:rPr>
              <a:t>Is the tone clear, hopeful and aligned with SIA messaging?</a:t>
            </a:r>
          </a:p>
          <a:p>
            <a:pPr marL="457200" indent="-457200">
              <a:lnSpc>
                <a:spcPct val="90000"/>
              </a:lnSpc>
              <a:buFont typeface="+mj-lt"/>
              <a:buAutoNum type="arabicPeriod"/>
            </a:pPr>
            <a:endParaRPr lang="en-US" sz="1200" dirty="0">
              <a:latin typeface="+mn-lt"/>
            </a:endParaRPr>
          </a:p>
          <a:p>
            <a:pPr marL="457200" indent="-457200">
              <a:lnSpc>
                <a:spcPct val="90000"/>
              </a:lnSpc>
              <a:buFont typeface="+mj-lt"/>
              <a:buAutoNum type="arabicPeriod"/>
            </a:pPr>
            <a:r>
              <a:rPr lang="en-US" sz="1200" dirty="0">
                <a:latin typeface="+mn-lt"/>
              </a:rPr>
              <a:t>Are we using the right fonts, colors and templates?</a:t>
            </a:r>
          </a:p>
          <a:p>
            <a:pPr marL="457200" indent="-457200">
              <a:lnSpc>
                <a:spcPct val="90000"/>
              </a:lnSpc>
              <a:buFont typeface="+mj-lt"/>
              <a:buAutoNum type="arabicPeriod"/>
            </a:pPr>
            <a:endParaRPr lang="en-US" sz="1200" dirty="0">
              <a:latin typeface="+mn-lt"/>
            </a:endParaRPr>
          </a:p>
          <a:p>
            <a:pPr marL="457200" indent="-457200">
              <a:lnSpc>
                <a:spcPct val="90000"/>
              </a:lnSpc>
              <a:buFont typeface="+mj-lt"/>
              <a:buAutoNum type="arabicPeriod"/>
            </a:pPr>
            <a:r>
              <a:rPr lang="en-US" sz="1200" dirty="0">
                <a:latin typeface="+mn-lt"/>
              </a:rPr>
              <a:t>Can people easily tell this is from Soroptimist?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[Pause for a moment to let attendees write down or take a picture.]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Use this checklist with your club’s materials throughout the year. It’s a simple way to keep our message consistent and impactful.</a:t>
            </a:r>
          </a:p>
          <a:p>
            <a:endParaRPr lang="en-US" dirty="0"/>
          </a:p>
        </p:txBody>
      </p:sp>
      <p:sp>
        <p:nvSpPr>
          <p:cNvPr id="4" name="Slide Number Placeholder 3"/>
          <p:cNvSpPr>
            <a:spLocks noGrp="1"/>
          </p:cNvSpPr>
          <p:nvPr>
            <p:ph type="sldNum" sz="quarter" idx="5"/>
          </p:nvPr>
        </p:nvSpPr>
        <p:spPr/>
        <p:txBody>
          <a:bodyPr/>
          <a:lstStyle/>
          <a:p>
            <a:fld id="{3E5DF9FD-7162-404A-8CD0-A628AF675F7F}" type="slidenum">
              <a:rPr lang="en-US" smtClean="0"/>
              <a:t>8</a:t>
            </a:fld>
            <a:endParaRPr lang="en-US"/>
          </a:p>
        </p:txBody>
      </p:sp>
    </p:spTree>
    <p:extLst>
      <p:ext uri="{BB962C8B-B14F-4D97-AF65-F5344CB8AC3E}">
        <p14:creationId xmlns:p14="http://schemas.microsoft.com/office/powerpoint/2010/main" val="31398335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16064-FC46-C4EB-B878-CE3E7F9D1F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CFA23B-187D-FF75-7525-65D52FA553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7A37AE-069F-B41D-9C9D-4C43AF665598}"/>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Would anyone like to share something your club does well when it comes to branding? Or what about something your club could improve based on the checklist?</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[Take 1–2 responses.]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Great! Thank you for sharing. Even small improvements—like updating a logo or aligning a flyer with the mission—can make a big difference.</a:t>
            </a:r>
          </a:p>
          <a:p>
            <a:endParaRPr lang="en-US" dirty="0"/>
          </a:p>
        </p:txBody>
      </p:sp>
      <p:sp>
        <p:nvSpPr>
          <p:cNvPr id="4" name="Slide Number Placeholder 3">
            <a:extLst>
              <a:ext uri="{FF2B5EF4-FFF2-40B4-BE49-F238E27FC236}">
                <a16:creationId xmlns:a16="http://schemas.microsoft.com/office/drawing/2014/main" id="{97DFB45B-B29E-D8CD-EDC2-6F99B6FC08F6}"/>
              </a:ext>
            </a:extLst>
          </p:cNvPr>
          <p:cNvSpPr>
            <a:spLocks noGrp="1"/>
          </p:cNvSpPr>
          <p:nvPr>
            <p:ph type="sldNum" sz="quarter" idx="5"/>
          </p:nvPr>
        </p:nvSpPr>
        <p:spPr/>
        <p:txBody>
          <a:bodyPr/>
          <a:lstStyle/>
          <a:p>
            <a:fld id="{3E5DF9FD-7162-404A-8CD0-A628AF675F7F}" type="slidenum">
              <a:rPr lang="en-US" smtClean="0"/>
              <a:t>9</a:t>
            </a:fld>
            <a:endParaRPr lang="en-US"/>
          </a:p>
        </p:txBody>
      </p:sp>
    </p:spTree>
    <p:extLst>
      <p:ext uri="{BB962C8B-B14F-4D97-AF65-F5344CB8AC3E}">
        <p14:creationId xmlns:p14="http://schemas.microsoft.com/office/powerpoint/2010/main" val="3254872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short: branding helps our local efforts shine as part of something bigger. It builds trust, inspires action and makes Soroptimist known for who we are—champions of the education and empowerment of women and girls.</a:t>
            </a:r>
          </a:p>
          <a:p>
            <a:endParaRPr lang="en-US" dirty="0"/>
          </a:p>
        </p:txBody>
      </p:sp>
      <p:sp>
        <p:nvSpPr>
          <p:cNvPr id="4" name="Slide Number Placeholder 3"/>
          <p:cNvSpPr>
            <a:spLocks noGrp="1"/>
          </p:cNvSpPr>
          <p:nvPr>
            <p:ph type="sldNum" sz="quarter" idx="5"/>
          </p:nvPr>
        </p:nvSpPr>
        <p:spPr/>
        <p:txBody>
          <a:bodyPr/>
          <a:lstStyle/>
          <a:p>
            <a:fld id="{3E5DF9FD-7162-404A-8CD0-A628AF675F7F}" type="slidenum">
              <a:rPr lang="en-US" smtClean="0"/>
              <a:t>10</a:t>
            </a:fld>
            <a:endParaRPr lang="en-US"/>
          </a:p>
        </p:txBody>
      </p:sp>
    </p:spTree>
    <p:extLst>
      <p:ext uri="{BB962C8B-B14F-4D97-AF65-F5344CB8AC3E}">
        <p14:creationId xmlns:p14="http://schemas.microsoft.com/office/powerpoint/2010/main" val="2286897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 what can you do next to strengthen our brand? Visit the Recognition &amp; Branding section of the SIA website to download branding tools. Use the brand checklist before sharing </a:t>
            </a:r>
            <a:r>
              <a:rPr lang="en-US" sz="1200" kern="1200">
                <a:solidFill>
                  <a:schemeClr val="tx1"/>
                </a:solidFill>
                <a:effectLst/>
                <a:latin typeface="+mn-lt"/>
                <a:ea typeface="+mn-ea"/>
                <a:cs typeface="+mn-cs"/>
              </a:rPr>
              <a:t>publicity materials. </a:t>
            </a:r>
            <a:r>
              <a:rPr lang="en-US" sz="1200" kern="1200" dirty="0">
                <a:solidFill>
                  <a:schemeClr val="tx1"/>
                </a:solidFill>
                <a:effectLst/>
                <a:latin typeface="+mn-lt"/>
                <a:ea typeface="+mn-ea"/>
                <a:cs typeface="+mn-cs"/>
              </a:rPr>
              <a:t>Encourage your club to make any necessary updates, and don’t hesitate to reach out if you need support.</a:t>
            </a:r>
            <a:endParaRPr lang="en-US" dirty="0"/>
          </a:p>
        </p:txBody>
      </p:sp>
      <p:sp>
        <p:nvSpPr>
          <p:cNvPr id="4" name="Slide Number Placeholder 3"/>
          <p:cNvSpPr>
            <a:spLocks noGrp="1"/>
          </p:cNvSpPr>
          <p:nvPr>
            <p:ph type="sldNum" sz="quarter" idx="5"/>
          </p:nvPr>
        </p:nvSpPr>
        <p:spPr/>
        <p:txBody>
          <a:bodyPr/>
          <a:lstStyle/>
          <a:p>
            <a:fld id="{3E5DF9FD-7162-404A-8CD0-A628AF675F7F}" type="slidenum">
              <a:rPr lang="en-US" smtClean="0"/>
              <a:t>11</a:t>
            </a:fld>
            <a:endParaRPr lang="en-US"/>
          </a:p>
        </p:txBody>
      </p:sp>
    </p:spTree>
    <p:extLst>
      <p:ext uri="{BB962C8B-B14F-4D97-AF65-F5344CB8AC3E}">
        <p14:creationId xmlns:p14="http://schemas.microsoft.com/office/powerpoint/2010/main" val="7539544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Thanks so much for being here. The link to the Recognition &amp; Branding section of our website is on the screen so you can explore more tools anytime.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Your commitment to branding helps make Soroptimist stronger, more visible and more impactful. Let’s keep showing the world what we can do—together!</a:t>
            </a:r>
          </a:p>
          <a:p>
            <a:endParaRPr lang="en-US" dirty="0"/>
          </a:p>
        </p:txBody>
      </p:sp>
      <p:sp>
        <p:nvSpPr>
          <p:cNvPr id="4" name="Slide Number Placeholder 3"/>
          <p:cNvSpPr>
            <a:spLocks noGrp="1"/>
          </p:cNvSpPr>
          <p:nvPr>
            <p:ph type="sldNum" sz="quarter" idx="5"/>
          </p:nvPr>
        </p:nvSpPr>
        <p:spPr/>
        <p:txBody>
          <a:bodyPr/>
          <a:lstStyle/>
          <a:p>
            <a:fld id="{3E5DF9FD-7162-404A-8CD0-A628AF675F7F}" type="slidenum">
              <a:rPr lang="en-US" smtClean="0"/>
              <a:t>12</a:t>
            </a:fld>
            <a:endParaRPr lang="en-US"/>
          </a:p>
        </p:txBody>
      </p:sp>
    </p:spTree>
    <p:extLst>
      <p:ext uri="{BB962C8B-B14F-4D97-AF65-F5344CB8AC3E}">
        <p14:creationId xmlns:p14="http://schemas.microsoft.com/office/powerpoint/2010/main" val="1688277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8028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Rectangle 5"/>
          <p:cNvSpPr/>
          <p:nvPr userDrawn="1"/>
        </p:nvSpPr>
        <p:spPr>
          <a:xfrm>
            <a:off x="0" y="1"/>
            <a:ext cx="9144000" cy="823196"/>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293374"/>
              </a:solidFill>
            </a:endParaRPr>
          </a:p>
        </p:txBody>
      </p:sp>
      <p:sp>
        <p:nvSpPr>
          <p:cNvPr id="9" name="Text Placeholder 2"/>
          <p:cNvSpPr>
            <a:spLocks noGrp="1"/>
          </p:cNvSpPr>
          <p:nvPr>
            <p:ph type="body" sz="quarter" idx="10"/>
          </p:nvPr>
        </p:nvSpPr>
        <p:spPr>
          <a:xfrm>
            <a:off x="580074" y="1052190"/>
            <a:ext cx="8136710" cy="3722218"/>
          </a:xfrm>
          <a:prstGeom prst="rect">
            <a:avLst/>
          </a:prstGeom>
        </p:spPr>
        <p:txBody>
          <a:bodyPr vert="horz"/>
          <a:lstStyle>
            <a:lvl1pPr marL="0" indent="0">
              <a:buNone/>
              <a:defRPr>
                <a:solidFill>
                  <a:schemeClr val="tx1"/>
                </a:solidFill>
                <a:latin typeface="Corbel" panose="020B0503020204020204" pitchFamily="34" charset="0"/>
                <a:cs typeface="Calibri"/>
              </a:defRPr>
            </a:lvl1pPr>
            <a:lvl2pPr>
              <a:defRPr>
                <a:solidFill>
                  <a:schemeClr val="tx1"/>
                </a:solidFill>
                <a:latin typeface="Corbel" panose="020B0503020204020204" pitchFamily="34" charset="0"/>
                <a:cs typeface="Calibri"/>
              </a:defRPr>
            </a:lvl2pPr>
            <a:lvl3pPr>
              <a:defRPr>
                <a:solidFill>
                  <a:schemeClr val="tx1"/>
                </a:solidFill>
                <a:latin typeface="Corbel" panose="020B0503020204020204" pitchFamily="34" charset="0"/>
                <a:cs typeface="Calibri"/>
              </a:defRPr>
            </a:lvl3pPr>
            <a:lvl4pPr>
              <a:defRPr>
                <a:solidFill>
                  <a:schemeClr val="tx1"/>
                </a:solidFill>
                <a:latin typeface="Corbel" panose="020B0503020204020204" pitchFamily="34" charset="0"/>
                <a:cs typeface="Calibri"/>
              </a:defRPr>
            </a:lvl4pPr>
            <a:lvl5pPr>
              <a:defRPr>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111893"/>
            <a:ext cx="8229600" cy="632178"/>
          </a:xfrm>
          <a:prstGeom prst="rect">
            <a:avLst/>
          </a:prstGeom>
        </p:spPr>
        <p:txBody>
          <a:bodyPr vert="horz"/>
          <a:lstStyle>
            <a:lvl1pPr algn="ctr">
              <a:defRPr sz="3600" b="0">
                <a:solidFill>
                  <a:srgbClr val="FFFFFF"/>
                </a:solidFill>
                <a:latin typeface="Effra" panose="020B0603020203020204" pitchFamily="34" charset="77"/>
                <a:cs typeface="Calibri"/>
              </a:defRPr>
            </a:lvl1pPr>
          </a:lstStyle>
          <a:p>
            <a:r>
              <a:rPr lang="en-US" dirty="0"/>
              <a:t>Click to edit Master title style</a:t>
            </a:r>
          </a:p>
        </p:txBody>
      </p:sp>
    </p:spTree>
    <p:extLst>
      <p:ext uri="{BB962C8B-B14F-4D97-AF65-F5344CB8AC3E}">
        <p14:creationId xmlns:p14="http://schemas.microsoft.com/office/powerpoint/2010/main" val="949408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Rectangle 2"/>
          <p:cNvSpPr/>
          <p:nvPr userDrawn="1"/>
        </p:nvSpPr>
        <p:spPr>
          <a:xfrm>
            <a:off x="360586" y="1086273"/>
            <a:ext cx="2837658" cy="3337640"/>
          </a:xfrm>
          <a:prstGeom prst="rect">
            <a:avLst/>
          </a:prstGeom>
          <a:solidFill>
            <a:srgbClr val="428A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1" y="0"/>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9" y="105841"/>
            <a:ext cx="8528652"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5" name="Rectangle 14"/>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4" name="Text Placeholder 3"/>
          <p:cNvSpPr>
            <a:spLocks noGrp="1"/>
          </p:cNvSpPr>
          <p:nvPr>
            <p:ph type="body" sz="quarter" idx="10"/>
          </p:nvPr>
        </p:nvSpPr>
        <p:spPr>
          <a:xfrm>
            <a:off x="3402055" y="1086273"/>
            <a:ext cx="5377439" cy="3337640"/>
          </a:xfrm>
          <a:prstGeom prst="rect">
            <a:avLst/>
          </a:prstGeom>
        </p:spPr>
        <p:txBody>
          <a:bodyPr>
            <a:normAutofit/>
          </a:bodyPr>
          <a:lstStyle>
            <a:lvl1pPr marL="0" indent="0">
              <a:buNone/>
              <a:defRPr sz="2800">
                <a:solidFill>
                  <a:schemeClr val="tx1"/>
                </a:solidFill>
                <a:latin typeface="Corbel" panose="020B0503020204020204" pitchFamily="34" charset="0"/>
                <a:cs typeface="Calibri"/>
              </a:defRPr>
            </a:lvl1pPr>
            <a:lvl2pPr marL="457200" indent="0">
              <a:buNone/>
              <a:defRPr sz="2800">
                <a:solidFill>
                  <a:schemeClr val="tx1"/>
                </a:solidFill>
                <a:latin typeface="Corbel" panose="020B0503020204020204" pitchFamily="34" charset="0"/>
                <a:cs typeface="Calibri"/>
              </a:defRPr>
            </a:lvl2pPr>
            <a:lvl3pPr marL="914400" indent="0">
              <a:buNone/>
              <a:defRPr sz="2800">
                <a:solidFill>
                  <a:schemeClr val="tx1"/>
                </a:solidFill>
                <a:latin typeface="Corbel" panose="020B0503020204020204" pitchFamily="34" charset="0"/>
                <a:cs typeface="Calibri"/>
              </a:defRPr>
            </a:lvl3pPr>
            <a:lvl4pPr marL="1371600" indent="0">
              <a:buNone/>
              <a:defRPr sz="2800">
                <a:solidFill>
                  <a:schemeClr val="tx1"/>
                </a:solidFill>
                <a:latin typeface="Corbel" panose="020B0503020204020204" pitchFamily="34" charset="0"/>
                <a:cs typeface="Calibri"/>
              </a:defRPr>
            </a:lvl4pPr>
            <a:lvl5pPr marL="1828800" indent="0">
              <a:buNone/>
              <a:defRPr sz="28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idx="11"/>
          </p:nvPr>
        </p:nvSpPr>
        <p:spPr>
          <a:xfrm>
            <a:off x="486008" y="1199513"/>
            <a:ext cx="2571138" cy="3069342"/>
          </a:xfrm>
          <a:prstGeom prst="rect">
            <a:avLst/>
          </a:prstGeom>
        </p:spPr>
        <p:txBody>
          <a:bodyPr vert="horz"/>
          <a:lstStyle>
            <a:lvl1pPr marL="0" indent="0">
              <a:buNone/>
              <a:defRPr sz="2600">
                <a:solidFill>
                  <a:srgbClr val="FFFFFF"/>
                </a:solidFill>
                <a:latin typeface="Corbel" panose="020B0503020204020204" pitchFamily="34" charset="0"/>
                <a:cs typeface="Calibri"/>
              </a:defRPr>
            </a:lvl1pPr>
            <a:lvl2pPr marL="457200" indent="0">
              <a:buNone/>
              <a:defRPr sz="2600">
                <a:solidFill>
                  <a:srgbClr val="FFFFFF"/>
                </a:solidFill>
                <a:latin typeface="Calibri"/>
                <a:cs typeface="Calibri"/>
              </a:defRPr>
            </a:lvl2pPr>
            <a:lvl3pPr marL="914400" indent="0">
              <a:buNone/>
              <a:defRPr sz="2600">
                <a:solidFill>
                  <a:srgbClr val="FFFFFF"/>
                </a:solidFill>
                <a:latin typeface="Calibri"/>
                <a:cs typeface="Calibri"/>
              </a:defRPr>
            </a:lvl3pPr>
            <a:lvl4pPr marL="1371600" indent="0">
              <a:buNone/>
              <a:defRPr sz="2600">
                <a:solidFill>
                  <a:srgbClr val="FFFFFF"/>
                </a:solidFill>
                <a:latin typeface="Calibri"/>
                <a:cs typeface="Calibri"/>
              </a:defRPr>
            </a:lvl4pPr>
            <a:lvl5pPr marL="1828800" indent="0">
              <a:buNone/>
              <a:defRPr sz="2600">
                <a:solidFill>
                  <a:srgbClr val="FFFFFF"/>
                </a:solidFill>
                <a:latin typeface="Calibri"/>
                <a:cs typeface="Calibri"/>
              </a:defRPr>
            </a:lvl5pPr>
          </a:lstStyle>
          <a:p>
            <a:pPr lvl="0"/>
            <a:r>
              <a:rPr lang="en-US" dirty="0"/>
              <a:t>Click to edit Master text styles</a:t>
            </a:r>
          </a:p>
        </p:txBody>
      </p:sp>
    </p:spTree>
    <p:extLst>
      <p:ext uri="{BB962C8B-B14F-4D97-AF65-F5344CB8AC3E}">
        <p14:creationId xmlns:p14="http://schemas.microsoft.com/office/powerpoint/2010/main" val="1149081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backgroun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0C564-9582-754D-BF52-11F0CBE8A0D6}"/>
              </a:ext>
            </a:extLst>
          </p:cNvPr>
          <p:cNvSpPr>
            <a:spLocks noGrp="1"/>
          </p:cNvSpPr>
          <p:nvPr>
            <p:ph type="title"/>
          </p:nvPr>
        </p:nvSpPr>
        <p:spPr>
          <a:xfrm>
            <a:off x="628650" y="2074862"/>
            <a:ext cx="7886700" cy="993775"/>
          </a:xfrm>
          <a:prstGeom prst="rect">
            <a:avLst/>
          </a:prstGeo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80491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8" name="Rectangle 7"/>
          <p:cNvSpPr/>
          <p:nvPr userDrawn="1"/>
        </p:nvSpPr>
        <p:spPr>
          <a:xfrm>
            <a:off x="-33790" y="1"/>
            <a:ext cx="917778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8" y="105841"/>
            <a:ext cx="8783413"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4" name="Text Placeholder 3"/>
          <p:cNvSpPr>
            <a:spLocks noGrp="1"/>
          </p:cNvSpPr>
          <p:nvPr>
            <p:ph type="body" sz="quarter" idx="10"/>
          </p:nvPr>
        </p:nvSpPr>
        <p:spPr>
          <a:xfrm>
            <a:off x="990600" y="1172767"/>
            <a:ext cx="7437438" cy="3014663"/>
          </a:xfrm>
          <a:prstGeom prst="rect">
            <a:avLst/>
          </a:prstGeom>
        </p:spPr>
        <p:txBody>
          <a:bodyPr>
            <a:normAutofit/>
          </a:bodyPr>
          <a:lstStyle>
            <a:lvl1pPr marL="0" indent="0">
              <a:buNone/>
              <a:defRPr sz="3600">
                <a:solidFill>
                  <a:schemeClr val="tx1"/>
                </a:solidFill>
                <a:latin typeface="Corbel" panose="020B0503020204020204" pitchFamily="34" charset="0"/>
                <a:cs typeface="Calibri"/>
              </a:defRPr>
            </a:lvl1pPr>
            <a:lvl2pPr marL="457200" indent="0">
              <a:buNone/>
              <a:defRPr sz="3600">
                <a:solidFill>
                  <a:schemeClr val="tx1"/>
                </a:solidFill>
                <a:latin typeface="Corbel" panose="020B0503020204020204" pitchFamily="34" charset="0"/>
                <a:cs typeface="Calibri"/>
              </a:defRPr>
            </a:lvl2pPr>
            <a:lvl3pPr marL="914400" indent="0">
              <a:buNone/>
              <a:defRPr sz="3600">
                <a:solidFill>
                  <a:schemeClr val="tx1"/>
                </a:solidFill>
                <a:latin typeface="Corbel" panose="020B0503020204020204" pitchFamily="34" charset="0"/>
                <a:cs typeface="Calibri"/>
              </a:defRPr>
            </a:lvl3pPr>
            <a:lvl4pPr marL="1371600" indent="0">
              <a:buNone/>
              <a:defRPr sz="3600">
                <a:solidFill>
                  <a:schemeClr val="tx1"/>
                </a:solidFill>
                <a:latin typeface="Corbel" panose="020B0503020204020204" pitchFamily="34" charset="0"/>
                <a:cs typeface="Calibri"/>
              </a:defRPr>
            </a:lvl4pPr>
            <a:lvl5pPr marL="1828800" indent="0">
              <a:buNone/>
              <a:defRPr sz="36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Icon&#10;&#10;Description automatically generated">
            <a:extLst>
              <a:ext uri="{FF2B5EF4-FFF2-40B4-BE49-F238E27FC236}">
                <a16:creationId xmlns:a16="http://schemas.microsoft.com/office/drawing/2014/main" id="{7CCABA71-9C42-A34C-AD15-8C4F7EDF54D6}"/>
              </a:ext>
            </a:extLst>
          </p:cNvPr>
          <p:cNvPicPr>
            <a:picLocks noChangeAspect="1"/>
          </p:cNvPicPr>
          <p:nvPr userDrawn="1"/>
        </p:nvPicPr>
        <p:blipFill>
          <a:blip r:embed="rId2"/>
          <a:stretch>
            <a:fillRect/>
          </a:stretch>
        </p:blipFill>
        <p:spPr>
          <a:xfrm>
            <a:off x="322533" y="3724843"/>
            <a:ext cx="786857" cy="1172767"/>
          </a:xfrm>
          <a:prstGeom prst="rect">
            <a:avLst/>
          </a:prstGeom>
        </p:spPr>
      </p:pic>
    </p:spTree>
    <p:extLst>
      <p:ext uri="{BB962C8B-B14F-4D97-AF65-F5344CB8AC3E}">
        <p14:creationId xmlns:p14="http://schemas.microsoft.com/office/powerpoint/2010/main" val="176921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3160892"/>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1" y="0"/>
            <a:ext cx="914399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8" y="105841"/>
            <a:ext cx="8783413" cy="611516"/>
          </a:xfrm>
          <a:prstGeom prst="rect">
            <a:avLst/>
          </a:prstGeom>
          <a:ln>
            <a:noFill/>
          </a:ln>
        </p:spPr>
        <p:txBody>
          <a:bodyPr>
            <a:normAutofit/>
          </a:bodyPr>
          <a:lstStyle>
            <a:lvl1pPr algn="ctr">
              <a:defRPr sz="4000" b="0" baseline="0">
                <a:solidFill>
                  <a:schemeClr val="bg1"/>
                </a:solidFill>
                <a:latin typeface="Effra" panose="020B0603020203020204" pitchFamily="34" charset="77"/>
                <a:cs typeface="Calibri"/>
              </a:defRPr>
            </a:lvl1pPr>
          </a:lstStyle>
          <a:p>
            <a:endParaRPr lang="en-US" dirty="0"/>
          </a:p>
        </p:txBody>
      </p:sp>
      <p:sp>
        <p:nvSpPr>
          <p:cNvPr id="13" name="Rectangle 12"/>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Tree>
    <p:extLst>
      <p:ext uri="{BB962C8B-B14F-4D97-AF65-F5344CB8AC3E}">
        <p14:creationId xmlns:p14="http://schemas.microsoft.com/office/powerpoint/2010/main" val="1769645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2686050"/>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1"/>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9" y="105841"/>
            <a:ext cx="8434586"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2" name="Rectangle 11">
            <a:extLst>
              <a:ext uri="{FF2B5EF4-FFF2-40B4-BE49-F238E27FC236}">
                <a16:creationId xmlns:a16="http://schemas.microsoft.com/office/drawing/2014/main" id="{35827637-9DAB-BE46-8DC2-D992AD27F262}"/>
              </a:ext>
            </a:extLst>
          </p:cNvPr>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pic>
        <p:nvPicPr>
          <p:cNvPr id="9" name="Picture 8" descr="Icon&#10;&#10;Description automatically generated">
            <a:extLst>
              <a:ext uri="{FF2B5EF4-FFF2-40B4-BE49-F238E27FC236}">
                <a16:creationId xmlns:a16="http://schemas.microsoft.com/office/drawing/2014/main" id="{05D65756-2B6C-9541-9985-F2DFB4E41C7C}"/>
              </a:ext>
            </a:extLst>
          </p:cNvPr>
          <p:cNvPicPr>
            <a:picLocks noChangeAspect="1"/>
          </p:cNvPicPr>
          <p:nvPr userDrawn="1"/>
        </p:nvPicPr>
        <p:blipFill>
          <a:blip r:embed="rId2"/>
          <a:stretch>
            <a:fillRect/>
          </a:stretch>
        </p:blipFill>
        <p:spPr>
          <a:xfrm>
            <a:off x="8030436" y="3749518"/>
            <a:ext cx="786857" cy="1172767"/>
          </a:xfrm>
          <a:prstGeom prst="rect">
            <a:avLst/>
          </a:prstGeom>
        </p:spPr>
      </p:pic>
    </p:spTree>
    <p:extLst>
      <p:ext uri="{BB962C8B-B14F-4D97-AF65-F5344CB8AC3E}">
        <p14:creationId xmlns:p14="http://schemas.microsoft.com/office/powerpoint/2010/main" val="2307501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253637"/>
      </p:ext>
    </p:extLst>
  </p:cSld>
  <p:clrMap bg1="lt1" tx1="dk1" bg2="lt2" tx2="dk2" accent1="accent1" accent2="accent2" accent3="accent3" accent4="accent4" accent5="accent5" accent6="accent6" hlink="hlink" folHlink="folHlink"/>
  <p:sldLayoutIdLst>
    <p:sldLayoutId id="2147483673" r:id="rId1"/>
    <p:sldLayoutId id="2147483699" r:id="rId2"/>
    <p:sldLayoutId id="2147483697" r:id="rId3"/>
    <p:sldLayoutId id="2147483702" r:id="rId4"/>
    <p:sldLayoutId id="2147483700" r:id="rId5"/>
    <p:sldLayoutId id="2147483698" r:id="rId6"/>
    <p:sldLayoutId id="2147483701" r:id="rId7"/>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4.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6.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3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 y="1479"/>
            <a:ext cx="9143998" cy="782132"/>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58144D"/>
              </a:solidFill>
            </a:endParaRPr>
          </a:p>
        </p:txBody>
      </p:sp>
      <p:sp>
        <p:nvSpPr>
          <p:cNvPr id="20" name="Footer Placeholder 2"/>
          <p:cNvSpPr txBox="1">
            <a:spLocks/>
          </p:cNvSpPr>
          <p:nvPr/>
        </p:nvSpPr>
        <p:spPr>
          <a:xfrm>
            <a:off x="0" y="180041"/>
            <a:ext cx="9144000" cy="425008"/>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0" spc="300" dirty="0">
                <a:latin typeface="Corbel" panose="020B0503020204020204" pitchFamily="34" charset="0"/>
                <a:cs typeface="Calibri"/>
              </a:rPr>
              <a:t>SOROPTIMIST INTERNATIONAL OF THE AMERICAS, INC.®</a:t>
            </a:r>
          </a:p>
          <a:p>
            <a:pPr algn="ctr"/>
            <a:endParaRPr lang="en-US" sz="2400" b="0" spc="300" dirty="0">
              <a:latin typeface="Tw Cen MT"/>
              <a:cs typeface="Tw Cen MT"/>
            </a:endParaRPr>
          </a:p>
        </p:txBody>
      </p:sp>
      <p:sp>
        <p:nvSpPr>
          <p:cNvPr id="22" name="Rectangle 21"/>
          <p:cNvSpPr/>
          <p:nvPr/>
        </p:nvSpPr>
        <p:spPr>
          <a:xfrm>
            <a:off x="2" y="4715733"/>
            <a:ext cx="9159676" cy="459854"/>
          </a:xfrm>
          <a:prstGeom prst="rect">
            <a:avLst/>
          </a:prstGeom>
          <a:solidFill>
            <a:srgbClr val="BB4076"/>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65000"/>
                  <a:lumOff val="35000"/>
                </a:schemeClr>
              </a:solidFill>
            </a:endParaRPr>
          </a:p>
        </p:txBody>
      </p:sp>
      <p:sp>
        <p:nvSpPr>
          <p:cNvPr id="10" name="TextBox 9"/>
          <p:cNvSpPr txBox="1"/>
          <p:nvPr/>
        </p:nvSpPr>
        <p:spPr>
          <a:xfrm>
            <a:off x="4787606" y="1518367"/>
            <a:ext cx="4461557" cy="1754326"/>
          </a:xfrm>
          <a:prstGeom prst="rect">
            <a:avLst/>
          </a:prstGeom>
          <a:noFill/>
        </p:spPr>
        <p:txBody>
          <a:bodyPr wrap="square" rtlCol="0">
            <a:spAutoFit/>
          </a:bodyPr>
          <a:lstStyle/>
          <a:p>
            <a:pPr>
              <a:lnSpc>
                <a:spcPct val="90000"/>
              </a:lnSpc>
            </a:pPr>
            <a:r>
              <a:rPr lang="en-US" sz="4000" b="1" dirty="0">
                <a:solidFill>
                  <a:srgbClr val="428AC9"/>
                </a:solidFill>
                <a:latin typeface="+mj-lt"/>
                <a:cs typeface="Tw Cen MT"/>
              </a:rPr>
              <a:t>STRONGER TOGETHER </a:t>
            </a:r>
            <a:br>
              <a:rPr lang="en-US" sz="4000" b="1" dirty="0">
                <a:solidFill>
                  <a:srgbClr val="428AC9"/>
                </a:solidFill>
                <a:latin typeface="+mj-lt"/>
                <a:cs typeface="Tw Cen MT"/>
              </a:rPr>
            </a:br>
            <a:endParaRPr lang="en-US" sz="4000" b="1" dirty="0">
              <a:solidFill>
                <a:srgbClr val="428AC9"/>
              </a:solidFill>
              <a:latin typeface="+mj-lt"/>
              <a:cs typeface="Tw Cen MT"/>
            </a:endParaRPr>
          </a:p>
        </p:txBody>
      </p:sp>
      <p:pic>
        <p:nvPicPr>
          <p:cNvPr id="9" name="Picture 8">
            <a:extLst>
              <a:ext uri="{FF2B5EF4-FFF2-40B4-BE49-F238E27FC236}">
                <a16:creationId xmlns:a16="http://schemas.microsoft.com/office/drawing/2014/main" id="{D3EDCED1-01A3-5648-B7CD-AB6374511CA4}"/>
              </a:ext>
            </a:extLst>
          </p:cNvPr>
          <p:cNvPicPr>
            <a:picLocks noChangeAspect="1"/>
          </p:cNvPicPr>
          <p:nvPr/>
        </p:nvPicPr>
        <p:blipFill>
          <a:blip r:embed="rId3"/>
          <a:stretch>
            <a:fillRect/>
          </a:stretch>
        </p:blipFill>
        <p:spPr>
          <a:xfrm>
            <a:off x="4878228" y="2714696"/>
            <a:ext cx="2310363" cy="49355"/>
          </a:xfrm>
          <a:prstGeom prst="rect">
            <a:avLst/>
          </a:prstGeom>
        </p:spPr>
      </p:pic>
      <p:pic>
        <p:nvPicPr>
          <p:cNvPr id="7" name="Picture 6" descr="Background pattern&#10;&#10;Description automatically generated">
            <a:extLst>
              <a:ext uri="{FF2B5EF4-FFF2-40B4-BE49-F238E27FC236}">
                <a16:creationId xmlns:a16="http://schemas.microsoft.com/office/drawing/2014/main" id="{C705C4EE-4A47-B149-99A4-3B0613D31538}"/>
              </a:ext>
            </a:extLst>
          </p:cNvPr>
          <p:cNvPicPr>
            <a:picLocks noChangeAspect="1"/>
          </p:cNvPicPr>
          <p:nvPr/>
        </p:nvPicPr>
        <p:blipFill rotWithShape="1">
          <a:blip r:embed="rId4"/>
          <a:srcRect r="31013"/>
          <a:stretch/>
        </p:blipFill>
        <p:spPr>
          <a:xfrm rot="10800000">
            <a:off x="-1" y="783611"/>
            <a:ext cx="4083803" cy="3932122"/>
          </a:xfrm>
          <a:prstGeom prst="rect">
            <a:avLst/>
          </a:prstGeom>
        </p:spPr>
      </p:pic>
      <p:pic>
        <p:nvPicPr>
          <p:cNvPr id="14" name="Picture 13" descr="Logo&#10;&#10;Description automatically generated">
            <a:extLst>
              <a:ext uri="{FF2B5EF4-FFF2-40B4-BE49-F238E27FC236}">
                <a16:creationId xmlns:a16="http://schemas.microsoft.com/office/drawing/2014/main" id="{EB7856D0-3E6F-1A4C-A3F6-BF83EA09E9BC}"/>
              </a:ext>
            </a:extLst>
          </p:cNvPr>
          <p:cNvPicPr>
            <a:picLocks noChangeAspect="1"/>
          </p:cNvPicPr>
          <p:nvPr/>
        </p:nvPicPr>
        <p:blipFill>
          <a:blip r:embed="rId5"/>
          <a:stretch>
            <a:fillRect/>
          </a:stretch>
        </p:blipFill>
        <p:spPr>
          <a:xfrm>
            <a:off x="492675" y="1448965"/>
            <a:ext cx="3098451" cy="2478761"/>
          </a:xfrm>
          <a:prstGeom prst="rect">
            <a:avLst/>
          </a:prstGeom>
        </p:spPr>
      </p:pic>
      <p:sp>
        <p:nvSpPr>
          <p:cNvPr id="2" name="TextBox 1">
            <a:extLst>
              <a:ext uri="{FF2B5EF4-FFF2-40B4-BE49-F238E27FC236}">
                <a16:creationId xmlns:a16="http://schemas.microsoft.com/office/drawing/2014/main" id="{43021DC1-E46E-3757-DBDD-9D5A7D1065FD}"/>
              </a:ext>
            </a:extLst>
          </p:cNvPr>
          <p:cNvSpPr txBox="1"/>
          <p:nvPr/>
        </p:nvSpPr>
        <p:spPr>
          <a:xfrm>
            <a:off x="4792170" y="2811853"/>
            <a:ext cx="4461557" cy="978729"/>
          </a:xfrm>
          <a:prstGeom prst="rect">
            <a:avLst/>
          </a:prstGeom>
          <a:noFill/>
        </p:spPr>
        <p:txBody>
          <a:bodyPr wrap="square" rtlCol="0">
            <a:spAutoFit/>
          </a:bodyPr>
          <a:lstStyle/>
          <a:p>
            <a:pPr>
              <a:lnSpc>
                <a:spcPct val="90000"/>
              </a:lnSpc>
            </a:pPr>
            <a:r>
              <a:rPr lang="en-US" sz="3200" dirty="0">
                <a:solidFill>
                  <a:srgbClr val="428AC9"/>
                </a:solidFill>
                <a:cs typeface="Tw Cen MT"/>
              </a:rPr>
              <a:t>Building the </a:t>
            </a:r>
            <a:br>
              <a:rPr lang="en-US" sz="3200" dirty="0">
                <a:solidFill>
                  <a:srgbClr val="428AC9"/>
                </a:solidFill>
                <a:cs typeface="Tw Cen MT"/>
              </a:rPr>
            </a:br>
            <a:r>
              <a:rPr lang="en-US" sz="3200" dirty="0">
                <a:solidFill>
                  <a:srgbClr val="428AC9"/>
                </a:solidFill>
                <a:cs typeface="Tw Cen MT"/>
              </a:rPr>
              <a:t>Soroptimist Brand</a:t>
            </a:r>
          </a:p>
        </p:txBody>
      </p:sp>
      <p:sp>
        <p:nvSpPr>
          <p:cNvPr id="4" name="Footer Placeholder 2">
            <a:extLst>
              <a:ext uri="{FF2B5EF4-FFF2-40B4-BE49-F238E27FC236}">
                <a16:creationId xmlns:a16="http://schemas.microsoft.com/office/drawing/2014/main" id="{26EDE5D3-57B8-9A3D-655F-799ED4D72102}"/>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mj-lt"/>
                <a:cs typeface="Calibri"/>
              </a:rPr>
              <a:t>SIA | FALL 2025</a:t>
            </a:r>
            <a:endParaRPr lang="en-US" sz="2400" b="0" spc="300" dirty="0">
              <a:latin typeface="Tw Cen MT"/>
              <a:cs typeface="Tw Cen MT"/>
            </a:endParaRPr>
          </a:p>
        </p:txBody>
      </p:sp>
    </p:spTree>
    <p:extLst>
      <p:ext uri="{BB962C8B-B14F-4D97-AF65-F5344CB8AC3E}">
        <p14:creationId xmlns:p14="http://schemas.microsoft.com/office/powerpoint/2010/main" val="1564306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4294967295"/>
          </p:nvPr>
        </p:nvSpPr>
        <p:spPr>
          <a:xfrm>
            <a:off x="590550" y="1907454"/>
            <a:ext cx="7962900" cy="3160712"/>
          </a:xfrm>
          <a:prstGeom prst="rect">
            <a:avLst/>
          </a:prstGeom>
        </p:spPr>
        <p:txBody>
          <a:bodyPr/>
          <a:lstStyle/>
          <a:p>
            <a:pPr marL="0" indent="0" algn="ctr">
              <a:buNone/>
            </a:pPr>
            <a:r>
              <a:rPr lang="en-US" b="1" i="1" dirty="0">
                <a:solidFill>
                  <a:schemeClr val="bg1"/>
                </a:solidFill>
              </a:rPr>
              <a:t>A brand is not just a logo—it’s how people recognize, trust and connect with you.</a:t>
            </a:r>
          </a:p>
        </p:txBody>
      </p:sp>
      <p:sp>
        <p:nvSpPr>
          <p:cNvPr id="6" name="Footer Placeholder 2">
            <a:extLst>
              <a:ext uri="{FF2B5EF4-FFF2-40B4-BE49-F238E27FC236}">
                <a16:creationId xmlns:a16="http://schemas.microsoft.com/office/drawing/2014/main" id="{F71F9F11-4F64-B96E-9915-3E198251CEFD}"/>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mj-lt"/>
                <a:cs typeface="Calibri"/>
              </a:rPr>
              <a:t>SIA | FALL 2025 | </a:t>
            </a:r>
            <a:r>
              <a:rPr lang="en-US" sz="1400" b="0" dirty="0">
                <a:latin typeface="+mj-lt"/>
                <a:cs typeface="Calibri"/>
              </a:rPr>
              <a:t>STRONGER TOGETHER</a:t>
            </a:r>
          </a:p>
          <a:p>
            <a:pPr algn="ctr"/>
            <a:endParaRPr lang="en-US" sz="2400" b="0" spc="300" dirty="0">
              <a:latin typeface="Tw Cen MT"/>
              <a:cs typeface="Tw Cen MT"/>
            </a:endParaRPr>
          </a:p>
        </p:txBody>
      </p:sp>
    </p:spTree>
    <p:extLst>
      <p:ext uri="{BB962C8B-B14F-4D97-AF65-F5344CB8AC3E}">
        <p14:creationId xmlns:p14="http://schemas.microsoft.com/office/powerpoint/2010/main" val="642234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C50FA3B-8A27-A83A-EDC9-F7A4474E61A4}"/>
              </a:ext>
            </a:extLst>
          </p:cNvPr>
          <p:cNvSpPr>
            <a:spLocks noGrp="1"/>
          </p:cNvSpPr>
          <p:nvPr>
            <p:ph sz="quarter" idx="2"/>
          </p:nvPr>
        </p:nvSpPr>
        <p:spPr/>
        <p:txBody>
          <a:bodyPr/>
          <a:lstStyle/>
          <a:p>
            <a:pPr marL="457200" lvl="0" indent="-457200">
              <a:buFont typeface="Arial" panose="020B0604020202020204" pitchFamily="34" charset="0"/>
              <a:buChar char="•"/>
            </a:pPr>
            <a:r>
              <a:rPr lang="en-US" dirty="0">
                <a:solidFill>
                  <a:srgbClr val="293374"/>
                </a:solidFill>
                <a:latin typeface="+mn-lt"/>
              </a:rPr>
              <a:t>Builds trust and recognition</a:t>
            </a:r>
          </a:p>
          <a:p>
            <a:pPr marL="457200" lvl="0" indent="-457200">
              <a:buFont typeface="Arial" panose="020B0604020202020204" pitchFamily="34" charset="0"/>
              <a:buChar char="•"/>
            </a:pPr>
            <a:r>
              <a:rPr lang="en-US" dirty="0">
                <a:solidFill>
                  <a:srgbClr val="293374"/>
                </a:solidFill>
                <a:latin typeface="+mn-lt"/>
              </a:rPr>
              <a:t>Shows we’re part of something bigger</a:t>
            </a:r>
          </a:p>
          <a:p>
            <a:pPr marL="457200" lvl="0" indent="-457200">
              <a:buFont typeface="Arial" panose="020B0604020202020204" pitchFamily="34" charset="0"/>
              <a:buChar char="•"/>
            </a:pPr>
            <a:r>
              <a:rPr lang="en-US" dirty="0">
                <a:solidFill>
                  <a:srgbClr val="293374"/>
                </a:solidFill>
                <a:latin typeface="+mn-lt"/>
              </a:rPr>
              <a:t>Helps attract members, donors and partners</a:t>
            </a:r>
          </a:p>
          <a:p>
            <a:pPr marL="457200" lvl="0" indent="-457200">
              <a:buFont typeface="Arial" panose="020B0604020202020204" pitchFamily="34" charset="0"/>
              <a:buChar char="•"/>
            </a:pPr>
            <a:r>
              <a:rPr lang="en-US" dirty="0">
                <a:solidFill>
                  <a:srgbClr val="293374"/>
                </a:solidFill>
                <a:latin typeface="+mn-lt"/>
              </a:rPr>
              <a:t>Makes our impact visible and shareable</a:t>
            </a:r>
          </a:p>
          <a:p>
            <a:endParaRPr lang="en-US" dirty="0"/>
          </a:p>
        </p:txBody>
      </p:sp>
      <p:sp>
        <p:nvSpPr>
          <p:cNvPr id="2" name="Title 1">
            <a:extLst>
              <a:ext uri="{FF2B5EF4-FFF2-40B4-BE49-F238E27FC236}">
                <a16:creationId xmlns:a16="http://schemas.microsoft.com/office/drawing/2014/main" id="{74289A97-CCCA-258F-E091-583C94AAD05E}"/>
              </a:ext>
            </a:extLst>
          </p:cNvPr>
          <p:cNvSpPr>
            <a:spLocks noGrp="1"/>
          </p:cNvSpPr>
          <p:nvPr>
            <p:ph type="title"/>
          </p:nvPr>
        </p:nvSpPr>
        <p:spPr/>
        <p:txBody>
          <a:bodyPr>
            <a:normAutofit fontScale="90000"/>
          </a:bodyPr>
          <a:lstStyle/>
          <a:p>
            <a:r>
              <a:rPr lang="en-US" dirty="0">
                <a:latin typeface="+mj-lt"/>
              </a:rPr>
              <a:t>WHY IT MATTERS FOR CLUBS</a:t>
            </a:r>
          </a:p>
        </p:txBody>
      </p:sp>
      <p:sp>
        <p:nvSpPr>
          <p:cNvPr id="5" name="Footer Placeholder 2">
            <a:extLst>
              <a:ext uri="{FF2B5EF4-FFF2-40B4-BE49-F238E27FC236}">
                <a16:creationId xmlns:a16="http://schemas.microsoft.com/office/drawing/2014/main" id="{DA39520B-3977-4A4F-8AF3-149499756909}"/>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solidFill>
                  <a:srgbClr val="BB4076"/>
                </a:solidFill>
                <a:latin typeface="Corbel" panose="020B0503020204020204" pitchFamily="34" charset="0"/>
                <a:cs typeface="Calibri"/>
              </a:rPr>
              <a:t>SIA | FALL 2025 | </a:t>
            </a:r>
            <a:r>
              <a:rPr lang="en-US" sz="1400" b="0" dirty="0">
                <a:solidFill>
                  <a:srgbClr val="BB4076"/>
                </a:solidFill>
                <a:latin typeface="Corbel" panose="020B0503020204020204" pitchFamily="34" charset="0"/>
                <a:cs typeface="Calibri"/>
              </a:rPr>
              <a:t>Presentation Title Here</a:t>
            </a:r>
          </a:p>
          <a:p>
            <a:pPr algn="ctr"/>
            <a:endParaRPr lang="en-US" sz="2400" b="0" spc="300" dirty="0">
              <a:latin typeface="Tw Cen MT"/>
              <a:cs typeface="Tw Cen MT"/>
            </a:endParaRPr>
          </a:p>
        </p:txBody>
      </p:sp>
      <p:sp>
        <p:nvSpPr>
          <p:cNvPr id="7" name="Footer Placeholder 2">
            <a:extLst>
              <a:ext uri="{FF2B5EF4-FFF2-40B4-BE49-F238E27FC236}">
                <a16:creationId xmlns:a16="http://schemas.microsoft.com/office/drawing/2014/main" id="{A04562B4-5FEC-313C-842E-6BAA70A1AC8F}"/>
              </a:ext>
            </a:extLst>
          </p:cNvPr>
          <p:cNvSpPr txBox="1">
            <a:spLocks/>
          </p:cNvSpPr>
          <p:nvPr/>
        </p:nvSpPr>
        <p:spPr>
          <a:xfrm>
            <a:off x="152400" y="4838688"/>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mj-lt"/>
                <a:cs typeface="Calibri"/>
              </a:rPr>
              <a:t>SIA | FALL 2025 | </a:t>
            </a:r>
            <a:r>
              <a:rPr lang="en-US" sz="1400" b="0" dirty="0">
                <a:latin typeface="+mj-lt"/>
                <a:cs typeface="Calibri"/>
              </a:rPr>
              <a:t>STRONGER TOGETHER</a:t>
            </a:r>
          </a:p>
          <a:p>
            <a:pPr algn="ctr"/>
            <a:endParaRPr lang="en-US" sz="2400" b="0" spc="300" dirty="0">
              <a:latin typeface="Tw Cen MT"/>
              <a:cs typeface="Tw Cen MT"/>
            </a:endParaRPr>
          </a:p>
        </p:txBody>
      </p:sp>
    </p:spTree>
    <p:extLst>
      <p:ext uri="{BB962C8B-B14F-4D97-AF65-F5344CB8AC3E}">
        <p14:creationId xmlns:p14="http://schemas.microsoft.com/office/powerpoint/2010/main" val="3004586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1F3880C-EC3F-68F8-2656-738DFC9BAC6F}"/>
              </a:ext>
            </a:extLst>
          </p:cNvPr>
          <p:cNvSpPr>
            <a:spLocks noGrp="1"/>
          </p:cNvSpPr>
          <p:nvPr>
            <p:ph type="title"/>
          </p:nvPr>
        </p:nvSpPr>
        <p:spPr>
          <a:xfrm>
            <a:off x="360589" y="105841"/>
            <a:ext cx="8434586" cy="611516"/>
          </a:xfrm>
        </p:spPr>
        <p:txBody>
          <a:bodyPr>
            <a:normAutofit/>
          </a:bodyPr>
          <a:lstStyle/>
          <a:p>
            <a:pPr>
              <a:lnSpc>
                <a:spcPct val="90000"/>
              </a:lnSpc>
            </a:pPr>
            <a:r>
              <a:rPr lang="en-US" sz="3700" dirty="0">
                <a:latin typeface="+mj-lt"/>
              </a:rPr>
              <a:t>SIA BRAND ASSETS</a:t>
            </a:r>
          </a:p>
        </p:txBody>
      </p:sp>
      <p:graphicFrame>
        <p:nvGraphicFramePr>
          <p:cNvPr id="9" name="Content Placeholder 1">
            <a:extLst>
              <a:ext uri="{FF2B5EF4-FFF2-40B4-BE49-F238E27FC236}">
                <a16:creationId xmlns:a16="http://schemas.microsoft.com/office/drawing/2014/main" id="{2DFCF4EE-235E-4C33-74AD-748AAA10DC04}"/>
              </a:ext>
            </a:extLst>
          </p:cNvPr>
          <p:cNvGraphicFramePr>
            <a:graphicFrameLocks noGrp="1"/>
          </p:cNvGraphicFramePr>
          <p:nvPr>
            <p:ph sz="quarter" idx="2"/>
            <p:extLst>
              <p:ext uri="{D42A27DB-BD31-4B8C-83A1-F6EECF244321}">
                <p14:modId xmlns:p14="http://schemas.microsoft.com/office/powerpoint/2010/main" val="2290431844"/>
              </p:ext>
            </p:extLst>
          </p:nvPr>
        </p:nvGraphicFramePr>
        <p:xfrm>
          <a:off x="550533" y="1245582"/>
          <a:ext cx="7962443" cy="26860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Footer Placeholder 2">
            <a:extLst>
              <a:ext uri="{FF2B5EF4-FFF2-40B4-BE49-F238E27FC236}">
                <a16:creationId xmlns:a16="http://schemas.microsoft.com/office/drawing/2014/main" id="{0E265B41-A80D-02EC-9E89-CBDCE77005B5}"/>
              </a:ext>
            </a:extLst>
          </p:cNvPr>
          <p:cNvSpPr txBox="1">
            <a:spLocks/>
          </p:cNvSpPr>
          <p:nvPr/>
        </p:nvSpPr>
        <p:spPr>
          <a:xfrm>
            <a:off x="152400" y="4838688"/>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mj-lt"/>
                <a:cs typeface="Calibri"/>
              </a:rPr>
              <a:t>SIA | FALL 2025 | </a:t>
            </a:r>
            <a:r>
              <a:rPr lang="en-US" sz="1400" b="0" dirty="0">
                <a:latin typeface="+mj-lt"/>
                <a:cs typeface="Calibri"/>
              </a:rPr>
              <a:t>STRONGER TOGETHER</a:t>
            </a:r>
          </a:p>
          <a:p>
            <a:pPr algn="ctr"/>
            <a:endParaRPr lang="en-US" sz="2400" b="0" spc="300" dirty="0">
              <a:latin typeface="Tw Cen MT"/>
              <a:cs typeface="Tw Cen MT"/>
            </a:endParaRPr>
          </a:p>
        </p:txBody>
      </p:sp>
    </p:spTree>
    <p:extLst>
      <p:ext uri="{BB962C8B-B14F-4D97-AF65-F5344CB8AC3E}">
        <p14:creationId xmlns:p14="http://schemas.microsoft.com/office/powerpoint/2010/main" val="2211815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F2E45-6167-2DEB-9D7C-9B1C0DDD4D4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28711A7-7041-372A-D5EF-4EBA24DB760B}"/>
              </a:ext>
            </a:extLst>
          </p:cNvPr>
          <p:cNvSpPr>
            <a:spLocks noGrp="1"/>
          </p:cNvSpPr>
          <p:nvPr>
            <p:ph type="title"/>
          </p:nvPr>
        </p:nvSpPr>
        <p:spPr>
          <a:xfrm>
            <a:off x="-1149292" y="172104"/>
            <a:ext cx="8229600" cy="632178"/>
          </a:xfrm>
        </p:spPr>
        <p:txBody>
          <a:bodyPr>
            <a:normAutofit/>
          </a:bodyPr>
          <a:lstStyle/>
          <a:p>
            <a:pPr>
              <a:lnSpc>
                <a:spcPct val="90000"/>
              </a:lnSpc>
            </a:pPr>
            <a:r>
              <a:rPr lang="en-US" dirty="0">
                <a:latin typeface="+mj-lt"/>
              </a:rPr>
              <a:t>FONTS</a:t>
            </a:r>
            <a:r>
              <a:rPr lang="en-US">
                <a:latin typeface="+mj-lt"/>
              </a:rPr>
              <a:t>, COLORS, TEMPLATES!</a:t>
            </a:r>
            <a:endParaRPr lang="en-US" dirty="0">
              <a:latin typeface="+mj-lt"/>
            </a:endParaRPr>
          </a:p>
        </p:txBody>
      </p:sp>
      <p:pic>
        <p:nvPicPr>
          <p:cNvPr id="7" name="Picture 6">
            <a:extLst>
              <a:ext uri="{FF2B5EF4-FFF2-40B4-BE49-F238E27FC236}">
                <a16:creationId xmlns:a16="http://schemas.microsoft.com/office/drawing/2014/main" id="{C02ACFB9-0A78-44B5-C9A9-B9B3EB214B5C}"/>
              </a:ext>
            </a:extLst>
          </p:cNvPr>
          <p:cNvPicPr>
            <a:picLocks noChangeAspect="1"/>
          </p:cNvPicPr>
          <p:nvPr/>
        </p:nvPicPr>
        <p:blipFill>
          <a:blip r:embed="rId3"/>
          <a:srcRect l="35000" t="27004" r="35000" b="49094"/>
          <a:stretch>
            <a:fillRect/>
          </a:stretch>
        </p:blipFill>
        <p:spPr>
          <a:xfrm>
            <a:off x="5628762" y="2361650"/>
            <a:ext cx="3387259" cy="1518056"/>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EF2AB9B1-22B9-9AD3-FCF0-EBB27BD07062}"/>
              </a:ext>
            </a:extLst>
          </p:cNvPr>
          <p:cNvPicPr>
            <a:picLocks noChangeAspect="1"/>
          </p:cNvPicPr>
          <p:nvPr/>
        </p:nvPicPr>
        <p:blipFill>
          <a:blip r:embed="rId4"/>
          <a:srcRect l="35316" t="27455" r="34684" b="19662"/>
          <a:stretch>
            <a:fillRect/>
          </a:stretch>
        </p:blipFill>
        <p:spPr>
          <a:xfrm>
            <a:off x="49831" y="2883434"/>
            <a:ext cx="2133331" cy="2115328"/>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4984C91F-9CAC-0E4F-06C9-483DA6CA98F8}"/>
              </a:ext>
            </a:extLst>
          </p:cNvPr>
          <p:cNvPicPr>
            <a:picLocks noChangeAspect="1"/>
          </p:cNvPicPr>
          <p:nvPr/>
        </p:nvPicPr>
        <p:blipFill>
          <a:blip r:embed="rId5"/>
          <a:srcRect l="34050" t="28129" r="34364" b="23263"/>
          <a:stretch>
            <a:fillRect/>
          </a:stretch>
        </p:blipFill>
        <p:spPr>
          <a:xfrm>
            <a:off x="69381" y="911439"/>
            <a:ext cx="2113781" cy="1829794"/>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84C4FB60-644B-6D6E-3379-8960AA73F713}"/>
              </a:ext>
            </a:extLst>
          </p:cNvPr>
          <p:cNvPicPr>
            <a:picLocks noChangeAspect="1"/>
          </p:cNvPicPr>
          <p:nvPr/>
        </p:nvPicPr>
        <p:blipFill>
          <a:blip r:embed="rId6"/>
          <a:srcRect l="25443" t="11927" r="17848" b="9640"/>
          <a:stretch>
            <a:fillRect/>
          </a:stretch>
        </p:blipFill>
        <p:spPr>
          <a:xfrm>
            <a:off x="7150282" y="911439"/>
            <a:ext cx="1865739" cy="1451519"/>
          </a:xfrm>
          <a:prstGeom prst="rect">
            <a:avLst/>
          </a:prstGeom>
          <a:ln>
            <a:noFill/>
          </a:ln>
          <a:effectLst>
            <a:outerShdw blurRad="292100" dist="139700" dir="2700000" algn="tl" rotWithShape="0">
              <a:srgbClr val="333333">
                <a:alpha val="65000"/>
              </a:srgbClr>
            </a:outerShdw>
          </a:effectLst>
        </p:spPr>
      </p:pic>
      <p:pic>
        <p:nvPicPr>
          <p:cNvPr id="16" name="Picture 15">
            <a:extLst>
              <a:ext uri="{FF2B5EF4-FFF2-40B4-BE49-F238E27FC236}">
                <a16:creationId xmlns:a16="http://schemas.microsoft.com/office/drawing/2014/main" id="{681CEE39-CC13-B11C-7B05-E1E011181903}"/>
              </a:ext>
            </a:extLst>
          </p:cNvPr>
          <p:cNvPicPr>
            <a:picLocks noChangeAspect="1"/>
          </p:cNvPicPr>
          <p:nvPr/>
        </p:nvPicPr>
        <p:blipFill>
          <a:blip r:embed="rId7"/>
          <a:srcRect l="34050" t="16878" r="34051" b="10661"/>
          <a:stretch>
            <a:fillRect/>
          </a:stretch>
        </p:blipFill>
        <p:spPr>
          <a:xfrm>
            <a:off x="2303570" y="911438"/>
            <a:ext cx="3204784" cy="4095001"/>
          </a:xfrm>
          <a:prstGeom prst="rect">
            <a:avLst/>
          </a:prstGeom>
          <a:ln>
            <a:noFill/>
          </a:ln>
          <a:effectLst>
            <a:outerShdw blurRad="292100" dist="139700" dir="2700000" algn="tl" rotWithShape="0">
              <a:srgbClr val="333333">
                <a:alpha val="65000"/>
              </a:srgbClr>
            </a:outerShdw>
          </a:effectLst>
        </p:spPr>
      </p:pic>
      <p:pic>
        <p:nvPicPr>
          <p:cNvPr id="18" name="Picture 17">
            <a:extLst>
              <a:ext uri="{FF2B5EF4-FFF2-40B4-BE49-F238E27FC236}">
                <a16:creationId xmlns:a16="http://schemas.microsoft.com/office/drawing/2014/main" id="{6C8D70CB-BC51-78C5-0B90-2E58640FC75C}"/>
              </a:ext>
            </a:extLst>
          </p:cNvPr>
          <p:cNvPicPr>
            <a:picLocks noChangeAspect="1"/>
          </p:cNvPicPr>
          <p:nvPr/>
        </p:nvPicPr>
        <p:blipFill>
          <a:blip r:embed="rId8"/>
          <a:srcRect l="26456" t="11804" r="26203" b="4034"/>
          <a:stretch>
            <a:fillRect/>
          </a:stretch>
        </p:blipFill>
        <p:spPr>
          <a:xfrm>
            <a:off x="5628762" y="911439"/>
            <a:ext cx="1451546" cy="1451519"/>
          </a:xfrm>
          <a:prstGeom prst="rect">
            <a:avLst/>
          </a:prstGeom>
          <a:ln>
            <a:noFill/>
          </a:ln>
          <a:effectLst>
            <a:outerShdw blurRad="292100" dist="139700" dir="2700000" algn="tl" rotWithShape="0">
              <a:srgbClr val="333333">
                <a:alpha val="65000"/>
              </a:srgbClr>
            </a:outerShdw>
          </a:effectLst>
        </p:spPr>
      </p:pic>
      <p:pic>
        <p:nvPicPr>
          <p:cNvPr id="20" name="Picture 19">
            <a:extLst>
              <a:ext uri="{FF2B5EF4-FFF2-40B4-BE49-F238E27FC236}">
                <a16:creationId xmlns:a16="http://schemas.microsoft.com/office/drawing/2014/main" id="{09738AD5-5CBD-48BD-615F-0069C759396A}"/>
              </a:ext>
            </a:extLst>
          </p:cNvPr>
          <p:cNvPicPr>
            <a:picLocks noChangeAspect="1"/>
          </p:cNvPicPr>
          <p:nvPr/>
        </p:nvPicPr>
        <p:blipFill>
          <a:blip r:embed="rId9"/>
          <a:srcRect l="34151" t="20385" r="34246" b="6415"/>
          <a:stretch>
            <a:fillRect/>
          </a:stretch>
        </p:blipFill>
        <p:spPr>
          <a:xfrm>
            <a:off x="7367435" y="2959100"/>
            <a:ext cx="1605930" cy="2092288"/>
          </a:xfrm>
          <a:prstGeom prst="rect">
            <a:avLst/>
          </a:prstGeom>
          <a:ln>
            <a:noFill/>
          </a:ln>
          <a:effectLst>
            <a:outerShdw blurRad="292100" dist="139700" dir="2700000" algn="tl" rotWithShape="0">
              <a:srgbClr val="333333">
                <a:alpha val="65000"/>
              </a:srgbClr>
            </a:outerShdw>
          </a:effectLst>
        </p:spPr>
      </p:pic>
      <p:pic>
        <p:nvPicPr>
          <p:cNvPr id="22" name="Picture 21">
            <a:extLst>
              <a:ext uri="{FF2B5EF4-FFF2-40B4-BE49-F238E27FC236}">
                <a16:creationId xmlns:a16="http://schemas.microsoft.com/office/drawing/2014/main" id="{48735267-D0E3-86B8-D040-E7A8D5799696}"/>
              </a:ext>
            </a:extLst>
          </p:cNvPr>
          <p:cNvPicPr>
            <a:picLocks noChangeAspect="1"/>
          </p:cNvPicPr>
          <p:nvPr/>
        </p:nvPicPr>
        <p:blipFill>
          <a:blip r:embed="rId10"/>
          <a:srcRect l="34434" t="18210" r="34057" b="40461"/>
          <a:stretch>
            <a:fillRect/>
          </a:stretch>
        </p:blipFill>
        <p:spPr>
          <a:xfrm>
            <a:off x="5732275" y="3945510"/>
            <a:ext cx="1451546" cy="107095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77456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sz="quarter" idx="2"/>
          </p:nvPr>
        </p:nvSpPr>
        <p:spPr>
          <a:xfrm>
            <a:off x="2714638" y="1245582"/>
            <a:ext cx="6265548" cy="3160892"/>
          </a:xfrm>
        </p:spPr>
        <p:txBody>
          <a:bodyPr/>
          <a:lstStyle/>
          <a:p>
            <a:pPr marL="457200" lvl="0" indent="-457200">
              <a:buFont typeface="Arial" panose="020B0604020202020204" pitchFamily="34" charset="0"/>
              <a:buChar char="•"/>
            </a:pPr>
            <a:r>
              <a:rPr lang="en-US" dirty="0">
                <a:solidFill>
                  <a:srgbClr val="293374"/>
                </a:solidFill>
                <a:latin typeface="+mn-lt"/>
              </a:rPr>
              <a:t>Using outdated logos (like “Best for Women” or SI emblem)</a:t>
            </a:r>
          </a:p>
          <a:p>
            <a:pPr marL="457200" lvl="0" indent="-457200">
              <a:buFont typeface="Arial" panose="020B0604020202020204" pitchFamily="34" charset="0"/>
              <a:buChar char="•"/>
            </a:pPr>
            <a:r>
              <a:rPr lang="en-US" dirty="0">
                <a:solidFill>
                  <a:srgbClr val="293374"/>
                </a:solidFill>
                <a:latin typeface="+mn-lt"/>
              </a:rPr>
              <a:t>Creating new/unapproved logos</a:t>
            </a:r>
          </a:p>
          <a:p>
            <a:pPr marL="457200" lvl="0" indent="-457200">
              <a:buFont typeface="Arial" panose="020B0604020202020204" pitchFamily="34" charset="0"/>
              <a:buChar char="•"/>
            </a:pPr>
            <a:r>
              <a:rPr lang="en-US" dirty="0">
                <a:solidFill>
                  <a:srgbClr val="293374"/>
                </a:solidFill>
                <a:latin typeface="+mn-lt"/>
              </a:rPr>
              <a:t>Skipping the brand messaging in club materials</a:t>
            </a:r>
          </a:p>
          <a:p>
            <a:pPr marL="457200" lvl="0" indent="-457200">
              <a:buFont typeface="Arial" panose="020B0604020202020204" pitchFamily="34" charset="0"/>
              <a:buChar char="•"/>
            </a:pPr>
            <a:r>
              <a:rPr lang="en-US" dirty="0">
                <a:solidFill>
                  <a:srgbClr val="293374"/>
                </a:solidFill>
                <a:latin typeface="+mn-lt"/>
              </a:rPr>
              <a:t>Mixing visual styles or tones</a:t>
            </a:r>
          </a:p>
          <a:p>
            <a:endParaRPr lang="en-US" dirty="0"/>
          </a:p>
        </p:txBody>
      </p:sp>
      <p:sp>
        <p:nvSpPr>
          <p:cNvPr id="2" name="Title 1"/>
          <p:cNvSpPr>
            <a:spLocks noGrp="1"/>
          </p:cNvSpPr>
          <p:nvPr>
            <p:ph type="title"/>
          </p:nvPr>
        </p:nvSpPr>
        <p:spPr/>
        <p:txBody>
          <a:bodyPr>
            <a:normAutofit fontScale="90000"/>
          </a:bodyPr>
          <a:lstStyle/>
          <a:p>
            <a:pPr algn="l"/>
            <a:r>
              <a:rPr lang="en-US" sz="4100" dirty="0">
                <a:latin typeface="+mj-lt"/>
              </a:rPr>
              <a:t>COMMON</a:t>
            </a:r>
            <a:r>
              <a:rPr lang="en-US" dirty="0">
                <a:latin typeface="+mj-lt"/>
              </a:rPr>
              <a:t> PITFALLS TO AVOID</a:t>
            </a:r>
          </a:p>
        </p:txBody>
      </p:sp>
      <p:pic>
        <p:nvPicPr>
          <p:cNvPr id="7" name="Graphic 6" descr="Warning with solid fill">
            <a:extLst>
              <a:ext uri="{FF2B5EF4-FFF2-40B4-BE49-F238E27FC236}">
                <a16:creationId xmlns:a16="http://schemas.microsoft.com/office/drawing/2014/main" id="{B93AD122-0610-97F5-E92B-9F20F4DAF32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4289" y="1632013"/>
            <a:ext cx="2157274" cy="2157274"/>
          </a:xfrm>
          <a:prstGeom prst="rect">
            <a:avLst/>
          </a:prstGeom>
        </p:spPr>
      </p:pic>
      <p:sp>
        <p:nvSpPr>
          <p:cNvPr id="8" name="Footer Placeholder 2">
            <a:extLst>
              <a:ext uri="{FF2B5EF4-FFF2-40B4-BE49-F238E27FC236}">
                <a16:creationId xmlns:a16="http://schemas.microsoft.com/office/drawing/2014/main" id="{1C331361-5D34-38D6-037A-88EF3A6BE35B}"/>
              </a:ext>
            </a:extLst>
          </p:cNvPr>
          <p:cNvSpPr txBox="1">
            <a:spLocks/>
          </p:cNvSpPr>
          <p:nvPr/>
        </p:nvSpPr>
        <p:spPr>
          <a:xfrm>
            <a:off x="152400" y="4838688"/>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mj-lt"/>
                <a:cs typeface="Calibri"/>
              </a:rPr>
              <a:t>SIA | FALL 2025 | </a:t>
            </a:r>
            <a:r>
              <a:rPr lang="en-US" sz="1400" b="0" dirty="0">
                <a:latin typeface="+mj-lt"/>
                <a:cs typeface="Calibri"/>
              </a:rPr>
              <a:t>STRONGER TOGETHER</a:t>
            </a:r>
          </a:p>
          <a:p>
            <a:pPr algn="ctr"/>
            <a:endParaRPr lang="en-US" sz="2400" b="0" spc="300" dirty="0">
              <a:latin typeface="Tw Cen MT"/>
              <a:cs typeface="Tw Cen MT"/>
            </a:endParaRPr>
          </a:p>
        </p:txBody>
      </p:sp>
    </p:spTree>
    <p:extLst>
      <p:ext uri="{BB962C8B-B14F-4D97-AF65-F5344CB8AC3E}">
        <p14:creationId xmlns:p14="http://schemas.microsoft.com/office/powerpoint/2010/main" val="2884821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E1973C-E9EA-70F1-27EC-286FC896F8D9}"/>
              </a:ext>
            </a:extLst>
          </p:cNvPr>
          <p:cNvSpPr>
            <a:spLocks noGrp="1"/>
          </p:cNvSpPr>
          <p:nvPr>
            <p:ph type="title"/>
          </p:nvPr>
        </p:nvSpPr>
        <p:spPr>
          <a:xfrm>
            <a:off x="628650" y="1923323"/>
            <a:ext cx="7886700" cy="993775"/>
          </a:xfrm>
        </p:spPr>
        <p:txBody>
          <a:bodyPr/>
          <a:lstStyle/>
          <a:p>
            <a:r>
              <a:rPr lang="en-US" sz="3200" b="1" i="1" dirty="0"/>
              <a:t>It’s impossible to build a global brand empire when all 1,100 clubs each do their own thing!</a:t>
            </a:r>
          </a:p>
        </p:txBody>
      </p:sp>
      <p:sp>
        <p:nvSpPr>
          <p:cNvPr id="6" name="Footer Placeholder 2">
            <a:extLst>
              <a:ext uri="{FF2B5EF4-FFF2-40B4-BE49-F238E27FC236}">
                <a16:creationId xmlns:a16="http://schemas.microsoft.com/office/drawing/2014/main" id="{C93F0671-BBC6-CBED-87CB-28FBA30AA904}"/>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mj-lt"/>
                <a:cs typeface="Calibri"/>
              </a:rPr>
              <a:t>SIA | FALL 2025 | </a:t>
            </a:r>
            <a:r>
              <a:rPr lang="en-US" sz="1400" b="0" dirty="0">
                <a:latin typeface="+mj-lt"/>
                <a:cs typeface="Calibri"/>
              </a:rPr>
              <a:t>STRONGER TOGETHER</a:t>
            </a:r>
          </a:p>
          <a:p>
            <a:pPr algn="ctr"/>
            <a:endParaRPr lang="en-US" sz="2400" b="0" spc="300" dirty="0">
              <a:latin typeface="Tw Cen MT"/>
              <a:cs typeface="Tw Cen MT"/>
            </a:endParaRPr>
          </a:p>
        </p:txBody>
      </p:sp>
    </p:spTree>
    <p:extLst>
      <p:ext uri="{BB962C8B-B14F-4D97-AF65-F5344CB8AC3E}">
        <p14:creationId xmlns:p14="http://schemas.microsoft.com/office/powerpoint/2010/main" val="1903417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nSpc>
                <a:spcPct val="90000"/>
              </a:lnSpc>
            </a:pPr>
            <a:r>
              <a:rPr lang="en-US" sz="3600" b="0" kern="1200" baseline="0" dirty="0">
                <a:latin typeface="+mj-lt"/>
                <a:ea typeface="+mj-ea"/>
                <a:cs typeface="Calibri"/>
              </a:rPr>
              <a:t>“IS IT ON BRAND?”</a:t>
            </a:r>
            <a:r>
              <a:rPr lang="en-US" sz="3600" dirty="0">
                <a:latin typeface="+mj-lt"/>
              </a:rPr>
              <a:t> CHECKLIST </a:t>
            </a:r>
            <a:endParaRPr lang="en-US" sz="3600" b="0" kern="1200" baseline="0" dirty="0">
              <a:latin typeface="+mj-lt"/>
              <a:ea typeface="+mj-ea"/>
              <a:cs typeface="Calibri"/>
            </a:endParaRPr>
          </a:p>
        </p:txBody>
      </p:sp>
      <p:sp>
        <p:nvSpPr>
          <p:cNvPr id="2" name="Content Placeholder 1"/>
          <p:cNvSpPr>
            <a:spLocks noGrp="1"/>
          </p:cNvSpPr>
          <p:nvPr>
            <p:ph type="body" sz="quarter" idx="10"/>
          </p:nvPr>
        </p:nvSpPr>
        <p:spPr/>
        <p:txBody>
          <a:bodyPr>
            <a:normAutofit fontScale="85000" lnSpcReduction="20000"/>
          </a:bodyPr>
          <a:lstStyle/>
          <a:p>
            <a:pPr marL="457200" indent="-457200">
              <a:lnSpc>
                <a:spcPct val="90000"/>
              </a:lnSpc>
              <a:buFont typeface="+mj-lt"/>
              <a:buAutoNum type="arabicPeriod"/>
            </a:pPr>
            <a:r>
              <a:rPr lang="en-US" sz="2200" dirty="0">
                <a:solidFill>
                  <a:srgbClr val="293374"/>
                </a:solidFill>
                <a:latin typeface="+mn-lt"/>
              </a:rPr>
              <a:t>Are we using the current “S” logo with “Investing in Dreams”?</a:t>
            </a:r>
            <a:br>
              <a:rPr lang="en-US" sz="2200" dirty="0">
                <a:solidFill>
                  <a:srgbClr val="293374"/>
                </a:solidFill>
                <a:latin typeface="+mn-lt"/>
              </a:rPr>
            </a:br>
            <a:endParaRPr lang="en-US" sz="2200" dirty="0">
              <a:solidFill>
                <a:srgbClr val="293374"/>
              </a:solidFill>
              <a:latin typeface="+mn-lt"/>
            </a:endParaRPr>
          </a:p>
          <a:p>
            <a:pPr marL="457200" indent="-457200">
              <a:lnSpc>
                <a:spcPct val="90000"/>
              </a:lnSpc>
              <a:buFont typeface="+mj-lt"/>
              <a:buAutoNum type="arabicPeriod"/>
            </a:pPr>
            <a:r>
              <a:rPr lang="en-US" sz="2200" dirty="0">
                <a:solidFill>
                  <a:srgbClr val="293374"/>
                </a:solidFill>
                <a:latin typeface="+mn-lt"/>
              </a:rPr>
              <a:t>Does our content reference our mission or Dream Programs?</a:t>
            </a:r>
          </a:p>
          <a:p>
            <a:pPr marL="457200" indent="-457200">
              <a:lnSpc>
                <a:spcPct val="90000"/>
              </a:lnSpc>
              <a:buFont typeface="+mj-lt"/>
              <a:buAutoNum type="arabicPeriod"/>
            </a:pPr>
            <a:endParaRPr lang="en-US" sz="2200" dirty="0">
              <a:solidFill>
                <a:srgbClr val="293374"/>
              </a:solidFill>
              <a:latin typeface="+mn-lt"/>
            </a:endParaRPr>
          </a:p>
          <a:p>
            <a:pPr marL="457200" indent="-457200">
              <a:lnSpc>
                <a:spcPct val="90000"/>
              </a:lnSpc>
              <a:buFont typeface="+mj-lt"/>
              <a:buAutoNum type="arabicPeriod"/>
            </a:pPr>
            <a:r>
              <a:rPr lang="en-US" sz="2200" dirty="0">
                <a:solidFill>
                  <a:srgbClr val="293374"/>
                </a:solidFill>
                <a:latin typeface="+mn-lt"/>
              </a:rPr>
              <a:t>Is the tone clear, hopeful and aligned with SIA messaging?</a:t>
            </a:r>
          </a:p>
          <a:p>
            <a:pPr marL="457200" indent="-457200">
              <a:lnSpc>
                <a:spcPct val="90000"/>
              </a:lnSpc>
              <a:buFont typeface="+mj-lt"/>
              <a:buAutoNum type="arabicPeriod"/>
            </a:pPr>
            <a:endParaRPr lang="en-US" sz="2200" dirty="0">
              <a:solidFill>
                <a:srgbClr val="293374"/>
              </a:solidFill>
              <a:latin typeface="+mn-lt"/>
            </a:endParaRPr>
          </a:p>
          <a:p>
            <a:pPr marL="457200" indent="-457200">
              <a:lnSpc>
                <a:spcPct val="90000"/>
              </a:lnSpc>
              <a:buFont typeface="+mj-lt"/>
              <a:buAutoNum type="arabicPeriod"/>
            </a:pPr>
            <a:r>
              <a:rPr lang="en-US" sz="2200" dirty="0">
                <a:solidFill>
                  <a:srgbClr val="293374"/>
                </a:solidFill>
                <a:latin typeface="+mn-lt"/>
              </a:rPr>
              <a:t>Are we using the right fonts, colors and templates?</a:t>
            </a:r>
          </a:p>
          <a:p>
            <a:pPr marL="457200" indent="-457200">
              <a:lnSpc>
                <a:spcPct val="90000"/>
              </a:lnSpc>
              <a:buFont typeface="+mj-lt"/>
              <a:buAutoNum type="arabicPeriod"/>
            </a:pPr>
            <a:endParaRPr lang="en-US" sz="2200" dirty="0">
              <a:solidFill>
                <a:srgbClr val="293374"/>
              </a:solidFill>
              <a:latin typeface="+mn-lt"/>
            </a:endParaRPr>
          </a:p>
          <a:p>
            <a:pPr marL="457200" indent="-457200">
              <a:lnSpc>
                <a:spcPct val="90000"/>
              </a:lnSpc>
              <a:buFont typeface="+mj-lt"/>
              <a:buAutoNum type="arabicPeriod"/>
            </a:pPr>
            <a:r>
              <a:rPr lang="en-US" sz="2200" dirty="0">
                <a:solidFill>
                  <a:srgbClr val="293374"/>
                </a:solidFill>
                <a:latin typeface="+mn-lt"/>
              </a:rPr>
              <a:t>Can people easily tell this is from Soroptimist?</a:t>
            </a:r>
          </a:p>
          <a:p>
            <a:pPr>
              <a:lnSpc>
                <a:spcPct val="90000"/>
              </a:lnSpc>
            </a:pPr>
            <a:endParaRPr lang="en-US" sz="2200" dirty="0"/>
          </a:p>
        </p:txBody>
      </p:sp>
      <p:sp>
        <p:nvSpPr>
          <p:cNvPr id="5" name="Text Placeholder 4">
            <a:extLst>
              <a:ext uri="{FF2B5EF4-FFF2-40B4-BE49-F238E27FC236}">
                <a16:creationId xmlns:a16="http://schemas.microsoft.com/office/drawing/2014/main" id="{BB15B706-372F-31CE-9ECD-62AD41563480}"/>
              </a:ext>
            </a:extLst>
          </p:cNvPr>
          <p:cNvSpPr>
            <a:spLocks noGrp="1"/>
          </p:cNvSpPr>
          <p:nvPr>
            <p:ph type="body" idx="11"/>
          </p:nvPr>
        </p:nvSpPr>
        <p:spPr/>
        <p:txBody>
          <a:bodyPr/>
          <a:lstStyle/>
          <a:p>
            <a:r>
              <a:rPr lang="en-US" dirty="0">
                <a:latin typeface="+mn-lt"/>
              </a:rPr>
              <a:t>Save this list to use with your club materials!</a:t>
            </a:r>
          </a:p>
        </p:txBody>
      </p:sp>
      <p:sp>
        <p:nvSpPr>
          <p:cNvPr id="4" name="Footer Placeholder 2">
            <a:extLst>
              <a:ext uri="{FF2B5EF4-FFF2-40B4-BE49-F238E27FC236}">
                <a16:creationId xmlns:a16="http://schemas.microsoft.com/office/drawing/2014/main" id="{FCA27314-3677-6A46-87C9-51B7EC067374}"/>
              </a:ext>
            </a:extLst>
          </p:cNvPr>
          <p:cNvSpPr txBox="1">
            <a:spLocks/>
          </p:cNvSpPr>
          <p:nvPr/>
        </p:nvSpPr>
        <p:spPr>
          <a:xfrm>
            <a:off x="486008" y="1199513"/>
            <a:ext cx="2571138" cy="3069342"/>
          </a:xfrm>
          <a:prstGeom prst="rect">
            <a:avLst/>
          </a:prstGeom>
        </p:spPr>
        <p:txBody>
          <a:bodyPr vert="horz">
            <a:normAutofit/>
          </a:bodyPr>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spcBef>
                <a:spcPct val="20000"/>
              </a:spcBef>
            </a:pPr>
            <a:endParaRPr lang="en-US" sz="2600" b="0" kern="1200" spc="300" dirty="0">
              <a:latin typeface="Corbel" panose="020B0503020204020204" pitchFamily="34" charset="0"/>
              <a:ea typeface="+mn-ea"/>
              <a:cs typeface="Calibri"/>
            </a:endParaRPr>
          </a:p>
        </p:txBody>
      </p:sp>
      <p:pic>
        <p:nvPicPr>
          <p:cNvPr id="9" name="Graphic 8" descr="Clipboard Checked with solid fill">
            <a:extLst>
              <a:ext uri="{FF2B5EF4-FFF2-40B4-BE49-F238E27FC236}">
                <a16:creationId xmlns:a16="http://schemas.microsoft.com/office/drawing/2014/main" id="{E99CA5BD-4E60-D050-6B09-63354D53421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6461" y="2734184"/>
            <a:ext cx="1508760" cy="1508760"/>
          </a:xfrm>
          <a:prstGeom prst="rect">
            <a:avLst/>
          </a:prstGeom>
        </p:spPr>
      </p:pic>
      <p:sp>
        <p:nvSpPr>
          <p:cNvPr id="10" name="Footer Placeholder 2">
            <a:extLst>
              <a:ext uri="{FF2B5EF4-FFF2-40B4-BE49-F238E27FC236}">
                <a16:creationId xmlns:a16="http://schemas.microsoft.com/office/drawing/2014/main" id="{38DBDCD2-9C00-AA47-7F0C-7822F0956011}"/>
              </a:ext>
            </a:extLst>
          </p:cNvPr>
          <p:cNvSpPr txBox="1">
            <a:spLocks/>
          </p:cNvSpPr>
          <p:nvPr/>
        </p:nvSpPr>
        <p:spPr>
          <a:xfrm>
            <a:off x="152400" y="4838688"/>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mj-lt"/>
                <a:cs typeface="Calibri"/>
              </a:rPr>
              <a:t>SIA | FALL 2025 | </a:t>
            </a:r>
            <a:r>
              <a:rPr lang="en-US" sz="1400" b="0" dirty="0">
                <a:latin typeface="+mj-lt"/>
                <a:cs typeface="Calibri"/>
              </a:rPr>
              <a:t>STRONGER TOGETHER</a:t>
            </a:r>
          </a:p>
          <a:p>
            <a:pPr algn="ctr"/>
            <a:endParaRPr lang="en-US" sz="2400" b="0" spc="300" dirty="0">
              <a:latin typeface="Tw Cen MT"/>
              <a:cs typeface="Tw Cen MT"/>
            </a:endParaRPr>
          </a:p>
        </p:txBody>
      </p:sp>
    </p:spTree>
    <p:extLst>
      <p:ext uri="{BB962C8B-B14F-4D97-AF65-F5344CB8AC3E}">
        <p14:creationId xmlns:p14="http://schemas.microsoft.com/office/powerpoint/2010/main" val="1592864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0F4BB-D16D-575B-374A-0EC74C5793C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FFD242F-17CB-1017-2ECD-5EAF10F38801}"/>
              </a:ext>
            </a:extLst>
          </p:cNvPr>
          <p:cNvSpPr>
            <a:spLocks noGrp="1"/>
          </p:cNvSpPr>
          <p:nvPr>
            <p:ph type="title"/>
          </p:nvPr>
        </p:nvSpPr>
        <p:spPr>
          <a:xfrm>
            <a:off x="712871" y="1323468"/>
            <a:ext cx="7886700" cy="993775"/>
          </a:xfrm>
        </p:spPr>
        <p:txBody>
          <a:bodyPr>
            <a:noAutofit/>
          </a:bodyPr>
          <a:lstStyle/>
          <a:p>
            <a:r>
              <a:rPr lang="en-US" sz="3200" b="1" i="1" dirty="0"/>
              <a:t>What’s one thing your club is doing well when it comes to branding?</a:t>
            </a:r>
            <a:br>
              <a:rPr lang="en-US" sz="3200" b="1" i="1" dirty="0"/>
            </a:br>
            <a:br>
              <a:rPr lang="en-US" sz="3200" b="1" i="1" dirty="0"/>
            </a:br>
            <a:r>
              <a:rPr lang="en-US" sz="3200" b="1" i="1" dirty="0"/>
              <a:t>What’s one thing your club could improve? </a:t>
            </a:r>
          </a:p>
        </p:txBody>
      </p:sp>
      <p:cxnSp>
        <p:nvCxnSpPr>
          <p:cNvPr id="5" name="Straight Connector 4">
            <a:extLst>
              <a:ext uri="{FF2B5EF4-FFF2-40B4-BE49-F238E27FC236}">
                <a16:creationId xmlns:a16="http://schemas.microsoft.com/office/drawing/2014/main" id="{3BB030CB-A07C-ADDE-6EAD-1D04F59EF377}"/>
              </a:ext>
            </a:extLst>
          </p:cNvPr>
          <p:cNvCxnSpPr>
            <a:cxnSpLocks/>
          </p:cNvCxnSpPr>
          <p:nvPr/>
        </p:nvCxnSpPr>
        <p:spPr>
          <a:xfrm>
            <a:off x="1022684" y="2658979"/>
            <a:ext cx="7134727" cy="0"/>
          </a:xfrm>
          <a:prstGeom prst="line">
            <a:avLst/>
          </a:prstGeom>
          <a:ln>
            <a:solidFill>
              <a:srgbClr val="428AC9"/>
            </a:solidFill>
          </a:ln>
        </p:spPr>
        <p:style>
          <a:lnRef idx="2">
            <a:schemeClr val="accent1"/>
          </a:lnRef>
          <a:fillRef idx="0">
            <a:schemeClr val="accent1"/>
          </a:fillRef>
          <a:effectRef idx="1">
            <a:schemeClr val="accent1"/>
          </a:effectRef>
          <a:fontRef idx="minor">
            <a:schemeClr val="tx1"/>
          </a:fontRef>
        </p:style>
      </p:cxnSp>
      <p:sp>
        <p:nvSpPr>
          <p:cNvPr id="9" name="Footer Placeholder 2">
            <a:extLst>
              <a:ext uri="{FF2B5EF4-FFF2-40B4-BE49-F238E27FC236}">
                <a16:creationId xmlns:a16="http://schemas.microsoft.com/office/drawing/2014/main" id="{3D40F3F0-3BD1-1600-D6CA-876F2E123457}"/>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mj-lt"/>
                <a:cs typeface="Calibri"/>
              </a:rPr>
              <a:t>SIA | FALL 2025 | </a:t>
            </a:r>
            <a:r>
              <a:rPr lang="en-US" sz="1400" b="0" dirty="0">
                <a:latin typeface="+mj-lt"/>
                <a:cs typeface="Calibri"/>
              </a:rPr>
              <a:t>STRONGER TOGETHER</a:t>
            </a:r>
          </a:p>
          <a:p>
            <a:pPr algn="ctr"/>
            <a:endParaRPr lang="en-US" sz="2400" b="0" spc="300" dirty="0">
              <a:latin typeface="Tw Cen MT"/>
              <a:cs typeface="Tw Cen MT"/>
            </a:endParaRPr>
          </a:p>
        </p:txBody>
      </p:sp>
    </p:spTree>
    <p:extLst>
      <p:ext uri="{BB962C8B-B14F-4D97-AF65-F5344CB8AC3E}">
        <p14:creationId xmlns:p14="http://schemas.microsoft.com/office/powerpoint/2010/main" val="1453999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EABCFC-BA6B-09FE-9C7E-1F7D259704EA}"/>
              </a:ext>
            </a:extLst>
          </p:cNvPr>
          <p:cNvSpPr>
            <a:spLocks noGrp="1"/>
          </p:cNvSpPr>
          <p:nvPr>
            <p:ph type="title"/>
          </p:nvPr>
        </p:nvSpPr>
        <p:spPr>
          <a:xfrm>
            <a:off x="-1167270" y="125510"/>
            <a:ext cx="8783413" cy="611516"/>
          </a:xfrm>
        </p:spPr>
        <p:txBody>
          <a:bodyPr>
            <a:normAutofit/>
          </a:bodyPr>
          <a:lstStyle/>
          <a:p>
            <a:pPr>
              <a:lnSpc>
                <a:spcPct val="90000"/>
              </a:lnSpc>
            </a:pPr>
            <a:r>
              <a:rPr lang="en-US" sz="3600" dirty="0">
                <a:latin typeface="+mj-lt"/>
              </a:rPr>
              <a:t>WHEN CLUBS STAY ON BRAND</a:t>
            </a:r>
          </a:p>
        </p:txBody>
      </p:sp>
      <p:graphicFrame>
        <p:nvGraphicFramePr>
          <p:cNvPr id="6" name="Content Placeholder 3">
            <a:extLst>
              <a:ext uri="{FF2B5EF4-FFF2-40B4-BE49-F238E27FC236}">
                <a16:creationId xmlns:a16="http://schemas.microsoft.com/office/drawing/2014/main" id="{B0F0261D-083D-9F26-A999-64D1D93FABB1}"/>
              </a:ext>
            </a:extLst>
          </p:cNvPr>
          <p:cNvGraphicFramePr>
            <a:graphicFrameLocks noGrp="1"/>
          </p:cNvGraphicFramePr>
          <p:nvPr>
            <p:ph sz="quarter" idx="2"/>
            <p:extLst>
              <p:ext uri="{D42A27DB-BD31-4B8C-83A1-F6EECF244321}">
                <p14:modId xmlns:p14="http://schemas.microsoft.com/office/powerpoint/2010/main" val="3201791461"/>
              </p:ext>
            </p:extLst>
          </p:nvPr>
        </p:nvGraphicFramePr>
        <p:xfrm>
          <a:off x="550533" y="1245582"/>
          <a:ext cx="7962443" cy="31608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2">
            <a:extLst>
              <a:ext uri="{FF2B5EF4-FFF2-40B4-BE49-F238E27FC236}">
                <a16:creationId xmlns:a16="http://schemas.microsoft.com/office/drawing/2014/main" id="{3D5D4415-BA54-5CAC-6A16-E3524692E745}"/>
              </a:ext>
            </a:extLst>
          </p:cNvPr>
          <p:cNvSpPr txBox="1">
            <a:spLocks/>
          </p:cNvSpPr>
          <p:nvPr/>
        </p:nvSpPr>
        <p:spPr>
          <a:xfrm>
            <a:off x="152400" y="4838688"/>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mj-lt"/>
                <a:cs typeface="Calibri"/>
              </a:rPr>
              <a:t>SIA | FALL 2025 | </a:t>
            </a:r>
            <a:r>
              <a:rPr lang="en-US" sz="1400" b="0" dirty="0">
                <a:latin typeface="+mj-lt"/>
                <a:cs typeface="Calibri"/>
              </a:rPr>
              <a:t>STRONGER TOGETHER</a:t>
            </a:r>
          </a:p>
          <a:p>
            <a:pPr algn="ctr"/>
            <a:endParaRPr lang="en-US" sz="2400" b="0" spc="300" dirty="0">
              <a:latin typeface="Tw Cen MT"/>
              <a:cs typeface="Tw Cen MT"/>
            </a:endParaRPr>
          </a:p>
        </p:txBody>
      </p:sp>
    </p:spTree>
    <p:extLst>
      <p:ext uri="{BB962C8B-B14F-4D97-AF65-F5344CB8AC3E}">
        <p14:creationId xmlns:p14="http://schemas.microsoft.com/office/powerpoint/2010/main" val="79151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43EF99-984E-221C-EAA9-37B688254C64}"/>
              </a:ext>
            </a:extLst>
          </p:cNvPr>
          <p:cNvSpPr>
            <a:spLocks noGrp="1"/>
          </p:cNvSpPr>
          <p:nvPr>
            <p:ph sz="quarter" idx="2"/>
          </p:nvPr>
        </p:nvSpPr>
        <p:spPr/>
        <p:txBody>
          <a:bodyPr/>
          <a:lstStyle/>
          <a:p>
            <a:pPr marL="457200" lvl="0" indent="-457200">
              <a:buFont typeface="Arial" panose="020B0604020202020204" pitchFamily="34" charset="0"/>
              <a:buChar char="•"/>
            </a:pPr>
            <a:r>
              <a:rPr lang="en-US" dirty="0">
                <a:solidFill>
                  <a:srgbClr val="293374"/>
                </a:solidFill>
              </a:rPr>
              <a:t>Download branding tools</a:t>
            </a:r>
          </a:p>
          <a:p>
            <a:pPr marL="457200" lvl="0" indent="-457200">
              <a:buFont typeface="Arial" panose="020B0604020202020204" pitchFamily="34" charset="0"/>
              <a:buChar char="•"/>
            </a:pPr>
            <a:r>
              <a:rPr lang="en-US" dirty="0">
                <a:solidFill>
                  <a:srgbClr val="293374"/>
                </a:solidFill>
              </a:rPr>
              <a:t>Use the checklist regularly</a:t>
            </a:r>
          </a:p>
          <a:p>
            <a:pPr marL="457200" lvl="0" indent="-457200">
              <a:buFont typeface="Arial" panose="020B0604020202020204" pitchFamily="34" charset="0"/>
              <a:buChar char="•"/>
            </a:pPr>
            <a:r>
              <a:rPr lang="en-US" dirty="0">
                <a:solidFill>
                  <a:srgbClr val="293374"/>
                </a:solidFill>
              </a:rPr>
              <a:t>Encourage your club to update materials</a:t>
            </a:r>
          </a:p>
          <a:p>
            <a:pPr marL="457200" lvl="0" indent="-457200">
              <a:buFont typeface="Arial" panose="020B0604020202020204" pitchFamily="34" charset="0"/>
              <a:buChar char="•"/>
            </a:pPr>
            <a:r>
              <a:rPr lang="en-US" dirty="0">
                <a:solidFill>
                  <a:srgbClr val="293374"/>
                </a:solidFill>
              </a:rPr>
              <a:t>Reach out if you need help!</a:t>
            </a:r>
          </a:p>
          <a:p>
            <a:endParaRPr lang="en-US" dirty="0"/>
          </a:p>
        </p:txBody>
      </p:sp>
      <p:sp>
        <p:nvSpPr>
          <p:cNvPr id="3" name="Title 2">
            <a:extLst>
              <a:ext uri="{FF2B5EF4-FFF2-40B4-BE49-F238E27FC236}">
                <a16:creationId xmlns:a16="http://schemas.microsoft.com/office/drawing/2014/main" id="{A8689E36-A5DD-5AC6-3F1C-CDC6E620BC1E}"/>
              </a:ext>
            </a:extLst>
          </p:cNvPr>
          <p:cNvSpPr>
            <a:spLocks noGrp="1"/>
          </p:cNvSpPr>
          <p:nvPr>
            <p:ph type="title"/>
          </p:nvPr>
        </p:nvSpPr>
        <p:spPr/>
        <p:txBody>
          <a:bodyPr>
            <a:normAutofit fontScale="90000"/>
          </a:bodyPr>
          <a:lstStyle/>
          <a:p>
            <a:r>
              <a:rPr lang="en-US" dirty="0">
                <a:latin typeface="+mj-lt"/>
              </a:rPr>
              <a:t>READY TO STRENGTHEN SIA BRAND?</a:t>
            </a:r>
          </a:p>
        </p:txBody>
      </p:sp>
      <p:sp>
        <p:nvSpPr>
          <p:cNvPr id="4" name="Footer Placeholder 2">
            <a:extLst>
              <a:ext uri="{FF2B5EF4-FFF2-40B4-BE49-F238E27FC236}">
                <a16:creationId xmlns:a16="http://schemas.microsoft.com/office/drawing/2014/main" id="{8855B445-3FA5-8AC9-BD42-66D3AAB6DF86}"/>
              </a:ext>
            </a:extLst>
          </p:cNvPr>
          <p:cNvSpPr txBox="1">
            <a:spLocks/>
          </p:cNvSpPr>
          <p:nvPr/>
        </p:nvSpPr>
        <p:spPr>
          <a:xfrm>
            <a:off x="152400" y="4838688"/>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mj-lt"/>
                <a:cs typeface="Calibri"/>
              </a:rPr>
              <a:t>SIA | FALL 2025 | </a:t>
            </a:r>
            <a:r>
              <a:rPr lang="en-US" sz="1400" b="0" dirty="0">
                <a:latin typeface="+mj-lt"/>
                <a:cs typeface="Calibri"/>
              </a:rPr>
              <a:t>STRONGER TOGETHER</a:t>
            </a:r>
          </a:p>
          <a:p>
            <a:pPr algn="ctr"/>
            <a:endParaRPr lang="en-US" sz="2400" b="0" spc="300" dirty="0">
              <a:latin typeface="Tw Cen MT"/>
              <a:cs typeface="Tw Cen MT"/>
            </a:endParaRPr>
          </a:p>
        </p:txBody>
      </p:sp>
    </p:spTree>
    <p:extLst>
      <p:ext uri="{BB962C8B-B14F-4D97-AF65-F5344CB8AC3E}">
        <p14:creationId xmlns:p14="http://schemas.microsoft.com/office/powerpoint/2010/main" val="2498087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CC4DC3C-574F-AF72-D5FA-C3D2E8578CFD}"/>
              </a:ext>
            </a:extLst>
          </p:cNvPr>
          <p:cNvSpPr>
            <a:spLocks noGrp="1"/>
          </p:cNvSpPr>
          <p:nvPr>
            <p:ph type="title"/>
          </p:nvPr>
        </p:nvSpPr>
        <p:spPr>
          <a:xfrm>
            <a:off x="628650" y="1447783"/>
            <a:ext cx="7886700" cy="993775"/>
          </a:xfrm>
        </p:spPr>
        <p:txBody>
          <a:bodyPr/>
          <a:lstStyle/>
          <a:p>
            <a:r>
              <a:rPr lang="en-US" sz="3600" b="1" i="1" dirty="0"/>
              <a:t>You’re helping to build a stronger, more visible Soroptimist.</a:t>
            </a:r>
          </a:p>
        </p:txBody>
      </p:sp>
      <p:sp>
        <p:nvSpPr>
          <p:cNvPr id="6" name="Title 4">
            <a:extLst>
              <a:ext uri="{FF2B5EF4-FFF2-40B4-BE49-F238E27FC236}">
                <a16:creationId xmlns:a16="http://schemas.microsoft.com/office/drawing/2014/main" id="{7FEA0F12-CCF9-CC6C-3642-6237E204C6F4}"/>
              </a:ext>
            </a:extLst>
          </p:cNvPr>
          <p:cNvSpPr txBox="1">
            <a:spLocks/>
          </p:cNvSpPr>
          <p:nvPr/>
        </p:nvSpPr>
        <p:spPr>
          <a:xfrm>
            <a:off x="628650" y="739786"/>
            <a:ext cx="7886700" cy="993775"/>
          </a:xfrm>
          <a:prstGeom prst="rect">
            <a:avLst/>
          </a:prstGeom>
        </p:spPr>
        <p:txBody>
          <a:bodyPr/>
          <a:lstStyle>
            <a:lvl1pPr algn="ctr" defTabSz="457200" rtl="0" eaLnBrk="1" latinLnBrk="0" hangingPunct="1">
              <a:spcBef>
                <a:spcPct val="0"/>
              </a:spcBef>
              <a:buNone/>
              <a:defRPr sz="4400" kern="1200">
                <a:solidFill>
                  <a:schemeClr val="bg1"/>
                </a:solidFill>
                <a:latin typeface="+mj-lt"/>
                <a:ea typeface="+mj-ea"/>
                <a:cs typeface="+mj-cs"/>
              </a:defRPr>
            </a:lvl1pPr>
          </a:lstStyle>
          <a:p>
            <a:r>
              <a:rPr lang="en-US" b="1" dirty="0">
                <a:solidFill>
                  <a:srgbClr val="428AC9"/>
                </a:solidFill>
              </a:rPr>
              <a:t>THANK YOU!</a:t>
            </a:r>
          </a:p>
        </p:txBody>
      </p:sp>
      <p:sp>
        <p:nvSpPr>
          <p:cNvPr id="7" name="Footer Placeholder 2">
            <a:extLst>
              <a:ext uri="{FF2B5EF4-FFF2-40B4-BE49-F238E27FC236}">
                <a16:creationId xmlns:a16="http://schemas.microsoft.com/office/drawing/2014/main" id="{B7029412-C585-D176-DD82-97A33D3D4D70}"/>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mj-lt"/>
                <a:cs typeface="Calibri"/>
              </a:rPr>
              <a:t>SIA | FALL 2025 | </a:t>
            </a:r>
            <a:r>
              <a:rPr lang="en-US" sz="1400" b="0" dirty="0">
                <a:latin typeface="+mj-lt"/>
                <a:cs typeface="Calibri"/>
              </a:rPr>
              <a:t>STRONGER TOGETHER</a:t>
            </a:r>
          </a:p>
          <a:p>
            <a:pPr algn="ctr"/>
            <a:endParaRPr lang="en-US" sz="2400" b="0" spc="300" dirty="0">
              <a:latin typeface="Tw Cen MT"/>
              <a:cs typeface="Tw Cen MT"/>
            </a:endParaRPr>
          </a:p>
        </p:txBody>
      </p:sp>
      <p:grpSp>
        <p:nvGrpSpPr>
          <p:cNvPr id="18" name="Group 17">
            <a:extLst>
              <a:ext uri="{FF2B5EF4-FFF2-40B4-BE49-F238E27FC236}">
                <a16:creationId xmlns:a16="http://schemas.microsoft.com/office/drawing/2014/main" id="{D076C17A-D331-26C7-D95A-8D5A76EA5F25}"/>
              </a:ext>
            </a:extLst>
          </p:cNvPr>
          <p:cNvGrpSpPr/>
          <p:nvPr/>
        </p:nvGrpSpPr>
        <p:grpSpPr>
          <a:xfrm>
            <a:off x="2855742" y="3291835"/>
            <a:ext cx="4649370" cy="1223721"/>
            <a:chOff x="2855742" y="3291835"/>
            <a:chExt cx="4649370" cy="1223721"/>
          </a:xfrm>
        </p:grpSpPr>
        <p:grpSp>
          <p:nvGrpSpPr>
            <p:cNvPr id="15" name="Group 14">
              <a:extLst>
                <a:ext uri="{FF2B5EF4-FFF2-40B4-BE49-F238E27FC236}">
                  <a16:creationId xmlns:a16="http://schemas.microsoft.com/office/drawing/2014/main" id="{3AEB029B-FC4C-EBFF-02CF-F0E849F2E407}"/>
                </a:ext>
              </a:extLst>
            </p:cNvPr>
            <p:cNvGrpSpPr/>
            <p:nvPr/>
          </p:nvGrpSpPr>
          <p:grpSpPr>
            <a:xfrm>
              <a:off x="2855742" y="3291835"/>
              <a:ext cx="4649370" cy="661182"/>
              <a:chOff x="2855742" y="3502855"/>
              <a:chExt cx="4649370" cy="661182"/>
            </a:xfrm>
          </p:grpSpPr>
          <p:sp>
            <p:nvSpPr>
              <p:cNvPr id="13" name="Rectangle: Rounded Corners 12">
                <a:extLst>
                  <a:ext uri="{FF2B5EF4-FFF2-40B4-BE49-F238E27FC236}">
                    <a16:creationId xmlns:a16="http://schemas.microsoft.com/office/drawing/2014/main" id="{8A249EF2-17AA-5E3A-BCFA-7C2C2C6CEFB5}"/>
                  </a:ext>
                </a:extLst>
              </p:cNvPr>
              <p:cNvSpPr/>
              <p:nvPr/>
            </p:nvSpPr>
            <p:spPr>
              <a:xfrm>
                <a:off x="2855742" y="3502855"/>
                <a:ext cx="3432516" cy="661182"/>
              </a:xfrm>
              <a:prstGeom prst="roundRect">
                <a:avLst/>
              </a:prstGeom>
              <a:solidFill>
                <a:srgbClr val="2933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AC1D2772-0AC3-23D9-F6BE-4F82E0BBEDC8}"/>
                  </a:ext>
                </a:extLst>
              </p:cNvPr>
              <p:cNvSpPr txBox="1"/>
              <p:nvPr/>
            </p:nvSpPr>
            <p:spPr>
              <a:xfrm>
                <a:off x="2933112" y="3656003"/>
                <a:ext cx="4572000" cy="369332"/>
              </a:xfrm>
              <a:prstGeom prst="rect">
                <a:avLst/>
              </a:prstGeom>
              <a:noFill/>
            </p:spPr>
            <p:txBody>
              <a:bodyPr wrap="square">
                <a:spAutoFit/>
              </a:bodyPr>
              <a:lstStyle/>
              <a:p>
                <a:r>
                  <a:rPr lang="en-US" b="1" dirty="0">
                    <a:solidFill>
                      <a:schemeClr val="bg1"/>
                    </a:solidFill>
                  </a:rPr>
                  <a:t>https://bit.ly/SIA-Branding-Tools</a:t>
                </a:r>
              </a:p>
            </p:txBody>
          </p:sp>
        </p:grpSp>
        <p:pic>
          <p:nvPicPr>
            <p:cNvPr id="17" name="Graphic 16" descr="Cursor with solid fill">
              <a:extLst>
                <a:ext uri="{FF2B5EF4-FFF2-40B4-BE49-F238E27FC236}">
                  <a16:creationId xmlns:a16="http://schemas.microsoft.com/office/drawing/2014/main" id="{F1D4E7BA-4E18-9320-4280-7842D87B009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82285" y="3601156"/>
              <a:ext cx="914400" cy="914400"/>
            </a:xfrm>
            <a:prstGeom prst="rect">
              <a:avLst/>
            </a:prstGeom>
          </p:spPr>
        </p:pic>
      </p:grpSp>
    </p:spTree>
    <p:extLst>
      <p:ext uri="{BB962C8B-B14F-4D97-AF65-F5344CB8AC3E}">
        <p14:creationId xmlns:p14="http://schemas.microsoft.com/office/powerpoint/2010/main" val="569633510"/>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5931</TotalTime>
  <Words>1208</Words>
  <Application>Microsoft Office PowerPoint</Application>
  <PresentationFormat>On-screen Show (16:9)</PresentationFormat>
  <Paragraphs>100</Paragraphs>
  <Slides>12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Century Gothic</vt:lpstr>
      <vt:lpstr>Tw Cen MT</vt:lpstr>
      <vt:lpstr>Arial</vt:lpstr>
      <vt:lpstr>Corbel</vt:lpstr>
      <vt:lpstr>Effra</vt:lpstr>
      <vt:lpstr>Calibri</vt:lpstr>
      <vt:lpstr>Custom Design</vt:lpstr>
      <vt:lpstr>PowerPoint Presentation</vt:lpstr>
      <vt:lpstr>PowerPoint Presentation</vt:lpstr>
      <vt:lpstr>WHY IT MATTERS FOR CLUBS</vt:lpstr>
      <vt:lpstr>SIA BRAND ASSETS</vt:lpstr>
      <vt:lpstr>FONTS, COLORS, TEMPLATES!</vt:lpstr>
      <vt:lpstr>COMMON PITFALLS TO AVOID</vt:lpstr>
      <vt:lpstr>It’s impossible to build a global brand empire when all 1,100 clubs each do their own thing!</vt:lpstr>
      <vt:lpstr>“IS IT ON BRAND?” CHECKLIST </vt:lpstr>
      <vt:lpstr>What’s one thing your club is doing well when it comes to branding?  What’s one thing your club could improve? </vt:lpstr>
      <vt:lpstr>WHEN CLUBS STAY ON BRAND</vt:lpstr>
      <vt:lpstr>READY TO STRENGTHEN SIA BRAND?</vt:lpstr>
      <vt:lpstr>You’re helping to build a stronger, more visible Soroptimist.</vt:lpstr>
    </vt:vector>
  </TitlesOfParts>
  <Manager/>
  <Company>Soroptimist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SIA Headquarters</dc:creator>
  <cp:keywords/>
  <dc:description/>
  <cp:lastModifiedBy>Kamali Brooks</cp:lastModifiedBy>
  <cp:revision>316</cp:revision>
  <dcterms:created xsi:type="dcterms:W3CDTF">2014-02-07T15:41:07Z</dcterms:created>
  <dcterms:modified xsi:type="dcterms:W3CDTF">2025-07-23T15:28:36Z</dcterms:modified>
  <cp:category/>
</cp:coreProperties>
</file>