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5" r:id="rId2"/>
    <p:sldId id="258" r:id="rId3"/>
    <p:sldId id="257" r:id="rId4"/>
  </p:sldIdLst>
  <p:sldSz cx="6858000" cy="9144000" type="letter"/>
  <p:notesSz cx="6858000" cy="93138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4660"/>
  </p:normalViewPr>
  <p:slideViewPr>
    <p:cSldViewPr snapToGrid="0">
      <p:cViewPr varScale="1">
        <p:scale>
          <a:sx n="65" d="100"/>
          <a:sy n="65" d="100"/>
        </p:scale>
        <p:origin x="22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5A640-6030-4C67-9A73-9E395E9792E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FD31-43B8-44CC-B914-26AAEB81F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18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5A640-6030-4C67-9A73-9E395E9792E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FD31-43B8-44CC-B914-26AAEB81F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5A640-6030-4C67-9A73-9E395E9792E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FD31-43B8-44CC-B914-26AAEB81F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30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5A640-6030-4C67-9A73-9E395E9792E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FD31-43B8-44CC-B914-26AAEB81F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84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5A640-6030-4C67-9A73-9E395E9792E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FD31-43B8-44CC-B914-26AAEB81F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033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5A640-6030-4C67-9A73-9E395E9792E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FD31-43B8-44CC-B914-26AAEB81F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827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5A640-6030-4C67-9A73-9E395E9792E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FD31-43B8-44CC-B914-26AAEB81F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5A640-6030-4C67-9A73-9E395E9792E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FD31-43B8-44CC-B914-26AAEB81F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713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5A640-6030-4C67-9A73-9E395E9792E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FD31-43B8-44CC-B914-26AAEB81F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68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5A640-6030-4C67-9A73-9E395E9792E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FD31-43B8-44CC-B914-26AAEB81F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1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5A640-6030-4C67-9A73-9E395E9792E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FD31-43B8-44CC-B914-26AAEB81F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05A640-6030-4C67-9A73-9E395E9792E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1AFD31-43B8-44CC-B914-26AAEB81F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7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dp/B08C37JMP2/ref=sspa_dk_detail_4?pd_rd_i=B08C37JMP2&amp;pd_rd_w=Xbwgi&amp;content-id=amzn1.sym.386c274b-4bfe-4421-9052-a1a56db557ab&amp;pf_rd_p=386c274b-4bfe-4421-9052-a1a56db557ab&amp;pf_rd_r=AMBAZ560XB5S4821J6NH&amp;pd_rd_wg=jsXUG&amp;pd_rd_r=400034e9-a564-419f-b6c6-22e1b8133dd8&amp;sp_csd=d2lkZ2V0TmFtZT1zcF9kZXRhaWxfdGhlbWF0aWM&amp;th=1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00425-8A7C-B83C-91EA-72673CFD3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4B5C448-9C9E-2F5E-8B70-37E8B635BB0C}"/>
              </a:ext>
            </a:extLst>
          </p:cNvPr>
          <p:cNvSpPr/>
          <p:nvPr/>
        </p:nvSpPr>
        <p:spPr>
          <a:xfrm>
            <a:off x="200758" y="5423648"/>
            <a:ext cx="897418" cy="48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5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902F27D-0687-CCB2-ED6F-FE859BA9153D}"/>
              </a:ext>
            </a:extLst>
          </p:cNvPr>
          <p:cNvCxnSpPr/>
          <p:nvPr/>
        </p:nvCxnSpPr>
        <p:spPr>
          <a:xfrm>
            <a:off x="3429000" y="134470"/>
            <a:ext cx="0" cy="89759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13386DA-0010-7C05-6711-E173611CD5E0}"/>
              </a:ext>
            </a:extLst>
          </p:cNvPr>
          <p:cNvCxnSpPr/>
          <p:nvPr/>
        </p:nvCxnSpPr>
        <p:spPr>
          <a:xfrm>
            <a:off x="0" y="4583206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118CF02F-3492-5CA3-7CB2-345B00A03B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70"/>
          <a:stretch>
            <a:fillRect/>
          </a:stretch>
        </p:blipFill>
        <p:spPr>
          <a:xfrm>
            <a:off x="285189" y="384878"/>
            <a:ext cx="2954888" cy="30757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02231F-F9C7-43C3-A683-0AF4B6895450}"/>
              </a:ext>
            </a:extLst>
          </p:cNvPr>
          <p:cNvSpPr txBox="1"/>
          <p:nvPr/>
        </p:nvSpPr>
        <p:spPr>
          <a:xfrm>
            <a:off x="437473" y="3535801"/>
            <a:ext cx="2832913" cy="725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Bee             </a:t>
            </a:r>
            <a:r>
              <a:rPr lang="en-US" sz="1588" kern="100" dirty="0" err="1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ミツバチ</a:t>
            </a:r>
            <a:r>
              <a:rPr lang="en-US" sz="1588" kern="100" dirty="0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     </a:t>
            </a:r>
            <a:r>
              <a:rPr lang="en-US" sz="1588" kern="100" dirty="0">
                <a:latin typeface="Malgun Gothic" panose="020B0503020000020004" pitchFamily="34" charset="-127"/>
                <a:ea typeface="Aptos" panose="020B0004020202020204" pitchFamily="34" charset="0"/>
                <a:cs typeface="Malgun Gothic" panose="020B0503020000020004" pitchFamily="34" charset="-127"/>
              </a:rPr>
              <a:t>벌</a:t>
            </a:r>
            <a:endParaRPr lang="en-US" sz="1588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Abelha</a:t>
            </a:r>
            <a:r>
              <a:rPr lang="en-US" sz="1588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Abeja                 </a:t>
            </a:r>
            <a:r>
              <a:rPr lang="en-US" sz="1588" kern="100" dirty="0" err="1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蜜蜂</a:t>
            </a:r>
            <a:endParaRPr lang="en-US" sz="1588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E9E0E9-2AB5-00CC-7000-AF3A50753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759" y="458214"/>
            <a:ext cx="3026890" cy="27678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0522C47-2D38-B5FC-6D11-37E087E44FF9}"/>
              </a:ext>
            </a:extLst>
          </p:cNvPr>
          <p:cNvSpPr txBox="1"/>
          <p:nvPr/>
        </p:nvSpPr>
        <p:spPr>
          <a:xfrm>
            <a:off x="3895161" y="3543883"/>
            <a:ext cx="2496679" cy="725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Train</a:t>
            </a:r>
            <a:r>
              <a:rPr lang="en-US" sz="1588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</a:t>
            </a:r>
            <a:r>
              <a:rPr lang="en-US" sz="1588" kern="100" dirty="0" err="1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電車</a:t>
            </a:r>
            <a:r>
              <a:rPr lang="en-US" sz="1588" kern="100" dirty="0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     </a:t>
            </a:r>
            <a:r>
              <a:rPr lang="en-US" sz="1588" kern="100" dirty="0" err="1">
                <a:latin typeface="Malgun Gothic" panose="020B0503020000020004" pitchFamily="34" charset="-127"/>
                <a:ea typeface="Aptos" panose="020B0004020202020204" pitchFamily="34" charset="0"/>
                <a:cs typeface="Malgun Gothic" panose="020B0503020000020004" pitchFamily="34" charset="-127"/>
              </a:rPr>
              <a:t>기차</a:t>
            </a:r>
            <a:r>
              <a:rPr lang="en-US" sz="1588" kern="100" dirty="0">
                <a:latin typeface="Malgun Gothic" panose="020B0503020000020004" pitchFamily="34" charset="-127"/>
                <a:ea typeface="Aptos" panose="020B0004020202020204" pitchFamily="34" charset="0"/>
                <a:cs typeface="Malgun Gothic" panose="020B0503020000020004" pitchFamily="34" charset="-127"/>
              </a:rPr>
              <a:t> </a:t>
            </a:r>
          </a:p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Trem         Tren            </a:t>
            </a:r>
            <a:r>
              <a:rPr lang="en-US" sz="1588" kern="100" dirty="0" err="1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火車</a:t>
            </a:r>
            <a:endParaRPr lang="en-US" sz="1588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77199BD-BFE7-C7A9-4D33-CFC4ABA82D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018" y="4687014"/>
            <a:ext cx="2398059" cy="354174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BAA9AEA-3C61-9A03-DAAA-39F280632434}"/>
              </a:ext>
            </a:extLst>
          </p:cNvPr>
          <p:cNvSpPr txBox="1"/>
          <p:nvPr/>
        </p:nvSpPr>
        <p:spPr>
          <a:xfrm>
            <a:off x="379426" y="6315626"/>
            <a:ext cx="764101" cy="2208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Tree</a:t>
            </a:r>
          </a:p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木</a:t>
            </a:r>
            <a:endParaRPr lang="en-US" sz="1588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 err="1">
                <a:latin typeface="Malgun Gothic" panose="020B0503020000020004" pitchFamily="34" charset="-127"/>
                <a:ea typeface="Aptos" panose="020B0004020202020204" pitchFamily="34" charset="0"/>
                <a:cs typeface="Malgun Gothic" panose="020B0503020000020004" pitchFamily="34" charset="-127"/>
              </a:rPr>
              <a:t>나무</a:t>
            </a:r>
            <a:endParaRPr lang="en-US" sz="1588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Árvore</a:t>
            </a:r>
            <a:endParaRPr lang="en-US" sz="1588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Árbol</a:t>
            </a:r>
          </a:p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樹</a:t>
            </a:r>
            <a:endParaRPr lang="en-US" sz="1588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9F7272-515D-58C7-EBE9-EC1BAFBB0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9000" y="5068119"/>
            <a:ext cx="3251602" cy="22974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499E5E-0F77-76C0-0EEF-507D80991097}"/>
              </a:ext>
            </a:extLst>
          </p:cNvPr>
          <p:cNvSpPr txBox="1"/>
          <p:nvPr/>
        </p:nvSpPr>
        <p:spPr>
          <a:xfrm>
            <a:off x="3876503" y="7921099"/>
            <a:ext cx="2495732" cy="725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Fish          </a:t>
            </a:r>
            <a:r>
              <a:rPr lang="en-US" sz="1588" kern="100" dirty="0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魚      </a:t>
            </a:r>
            <a:r>
              <a:rPr lang="en-US" sz="1588" kern="100" dirty="0" err="1">
                <a:latin typeface="Malgun Gothic" panose="020B0503020000020004" pitchFamily="34" charset="-127"/>
                <a:ea typeface="Aptos" panose="020B0004020202020204" pitchFamily="34" charset="0"/>
                <a:cs typeface="Malgun Gothic" panose="020B0503020000020004" pitchFamily="34" charset="-127"/>
              </a:rPr>
              <a:t>물고기</a:t>
            </a:r>
            <a:endParaRPr lang="en-US" sz="1588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Peixe</a:t>
            </a:r>
            <a:r>
              <a:rPr lang="en-US" sz="1588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Pez              </a:t>
            </a:r>
            <a:r>
              <a:rPr lang="en-US" sz="1588" kern="100" dirty="0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魚</a:t>
            </a:r>
            <a:endParaRPr lang="en-US" sz="1588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119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7D8908-0633-753B-A7EE-A955E3EF7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39" y="710931"/>
            <a:ext cx="2878945" cy="254529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D241B1-CC0D-49E4-8853-25D95CB01EA7}"/>
              </a:ext>
            </a:extLst>
          </p:cNvPr>
          <p:cNvCxnSpPr/>
          <p:nvPr/>
        </p:nvCxnSpPr>
        <p:spPr>
          <a:xfrm>
            <a:off x="3429000" y="134470"/>
            <a:ext cx="0" cy="89759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9EEBD9-BED0-BA31-8FD8-463514C073DF}"/>
              </a:ext>
            </a:extLst>
          </p:cNvPr>
          <p:cNvCxnSpPr/>
          <p:nvPr/>
        </p:nvCxnSpPr>
        <p:spPr>
          <a:xfrm>
            <a:off x="0" y="4583206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407649C-8A84-457E-276C-C8E1094C64AC}"/>
              </a:ext>
            </a:extLst>
          </p:cNvPr>
          <p:cNvSpPr txBox="1"/>
          <p:nvPr/>
        </p:nvSpPr>
        <p:spPr>
          <a:xfrm>
            <a:off x="262434" y="3412413"/>
            <a:ext cx="3070228" cy="725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Caterpillar    </a:t>
            </a:r>
            <a:r>
              <a:rPr lang="en-US" sz="1588" kern="100" dirty="0" err="1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イモムシ</a:t>
            </a:r>
            <a:r>
              <a:rPr lang="en-US" sz="1588" kern="100" dirty="0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   </a:t>
            </a:r>
            <a:r>
              <a:rPr lang="en-US" sz="1588" kern="100" dirty="0" err="1">
                <a:latin typeface="Malgun Gothic" panose="020B0503020000020004" pitchFamily="34" charset="-127"/>
                <a:ea typeface="Aptos" panose="020B0004020202020204" pitchFamily="34" charset="0"/>
                <a:cs typeface="Malgun Gothic" panose="020B0503020000020004" pitchFamily="34" charset="-127"/>
              </a:rPr>
              <a:t>애벌레</a:t>
            </a:r>
            <a:endParaRPr lang="en-US" sz="1588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06"/>
              </a:spcAft>
            </a:pPr>
            <a:r>
              <a:rPr lang="en-US" sz="1588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Lagarta</a:t>
            </a:r>
            <a:r>
              <a:rPr lang="en-US" sz="1588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</a:t>
            </a:r>
            <a:r>
              <a:rPr lang="en-US" sz="1588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Oruga</a:t>
            </a:r>
            <a:r>
              <a:rPr lang="en-US" sz="1588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</a:t>
            </a:r>
            <a:r>
              <a:rPr lang="en-US" sz="1588" kern="100" dirty="0" err="1">
                <a:latin typeface="MS Gothic" panose="020B0609070205080204" pitchFamily="49" charset="-128"/>
                <a:ea typeface="Aptos" panose="020B0004020202020204" pitchFamily="34" charset="0"/>
                <a:cs typeface="MS Gothic" panose="020B0609070205080204" pitchFamily="49" charset="-128"/>
              </a:rPr>
              <a:t>毛毛蟲</a:t>
            </a:r>
            <a:endParaRPr lang="en-US" sz="1588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4F8EBB-CC04-A06A-DFAC-CE114A037D88}"/>
              </a:ext>
            </a:extLst>
          </p:cNvPr>
          <p:cNvSpPr txBox="1"/>
          <p:nvPr/>
        </p:nvSpPr>
        <p:spPr>
          <a:xfrm>
            <a:off x="556846" y="5528821"/>
            <a:ext cx="2479431" cy="999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ts val="2400"/>
              </a:lnSpc>
              <a:buNone/>
            </a:pPr>
            <a:r>
              <a:rPr lang="en-US" sz="1800" b="1" i="0" dirty="0">
                <a:solidFill>
                  <a:srgbClr val="0F1111"/>
                </a:solidFill>
                <a:effectLst/>
                <a:latin typeface="Amazon Ember"/>
              </a:rPr>
              <a:t>Wooden Pattern Blocks:</a:t>
            </a:r>
          </a:p>
          <a:p>
            <a:pPr marL="0" marR="0" indent="0" algn="ctr">
              <a:lnSpc>
                <a:spcPts val="2400"/>
              </a:lnSpc>
              <a:buNone/>
            </a:pPr>
            <a:endParaRPr lang="en-US" dirty="0">
              <a:solidFill>
                <a:srgbClr val="0F1111"/>
              </a:solidFill>
              <a:latin typeface="Amazon Ember"/>
            </a:endParaRPr>
          </a:p>
          <a:p>
            <a:pPr marL="0" marR="0" indent="0" algn="ctr">
              <a:lnSpc>
                <a:spcPts val="2400"/>
              </a:lnSpc>
              <a:buNone/>
            </a:pPr>
            <a:r>
              <a:rPr lang="en-US" sz="1800" b="1" i="0" dirty="0">
                <a:solidFill>
                  <a:srgbClr val="0F1111"/>
                </a:solidFill>
                <a:effectLst/>
                <a:latin typeface="Amazon Ember"/>
                <a:hlinkClick r:id="rId3"/>
              </a:rPr>
              <a:t>Amazon Link Here</a:t>
            </a:r>
            <a:r>
              <a:rPr lang="en-US" sz="1800" b="1" i="0" dirty="0">
                <a:solidFill>
                  <a:srgbClr val="0F1111"/>
                </a:solidFill>
                <a:effectLst/>
                <a:latin typeface="Amazon Emb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39836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B0230-799E-838E-0E2E-59683972D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2DC7CD7-D6A7-0310-E189-62B265581473}"/>
              </a:ext>
            </a:extLst>
          </p:cNvPr>
          <p:cNvSpPr txBox="1"/>
          <p:nvPr/>
        </p:nvSpPr>
        <p:spPr>
          <a:xfrm>
            <a:off x="5281302" y="3594880"/>
            <a:ext cx="1127312" cy="1627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25" dirty="0"/>
              <a:t>Rhombus</a:t>
            </a:r>
          </a:p>
          <a:p>
            <a:r>
              <a:rPr lang="ja-JP" altLang="en-US" sz="1425" dirty="0"/>
              <a:t>ひし形</a:t>
            </a:r>
            <a:endParaRPr lang="en-US" altLang="ja-JP" sz="1425" dirty="0"/>
          </a:p>
          <a:p>
            <a:r>
              <a:rPr lang="ko-KR" altLang="en-US" sz="1425" dirty="0"/>
              <a:t>마름모</a:t>
            </a:r>
            <a:endParaRPr lang="en-US" sz="1425" dirty="0"/>
          </a:p>
          <a:p>
            <a:r>
              <a:rPr lang="en-US" sz="1425" dirty="0" err="1"/>
              <a:t>Losango</a:t>
            </a:r>
            <a:endParaRPr lang="en-US" sz="1425" dirty="0"/>
          </a:p>
          <a:p>
            <a:r>
              <a:rPr lang="en-US" sz="1425" dirty="0"/>
              <a:t>Rombo</a:t>
            </a:r>
          </a:p>
          <a:p>
            <a:r>
              <a:rPr lang="ja-JP" altLang="en-US" sz="1425" dirty="0"/>
              <a:t>菱形</a:t>
            </a:r>
            <a:endParaRPr lang="en-US" sz="1425" dirty="0"/>
          </a:p>
          <a:p>
            <a:endParaRPr lang="en-US" sz="1425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57D888-DA1E-AD6B-3A94-79D3DB18D952}"/>
              </a:ext>
            </a:extLst>
          </p:cNvPr>
          <p:cNvSpPr txBox="1"/>
          <p:nvPr/>
        </p:nvSpPr>
        <p:spPr>
          <a:xfrm>
            <a:off x="5074810" y="6457157"/>
            <a:ext cx="1476115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25" dirty="0"/>
              <a:t>Square</a:t>
            </a:r>
          </a:p>
          <a:p>
            <a:r>
              <a:rPr lang="ja-JP" altLang="en-US" sz="1425" dirty="0"/>
              <a:t>スクエア</a:t>
            </a:r>
            <a:endParaRPr lang="en-US" altLang="ja-JP" sz="1425" dirty="0"/>
          </a:p>
          <a:p>
            <a:r>
              <a:rPr lang="ko-KR" altLang="en-US" sz="1425" dirty="0"/>
              <a:t>사각형</a:t>
            </a:r>
            <a:endParaRPr lang="en-US" altLang="ko-KR" sz="1425" dirty="0"/>
          </a:p>
          <a:p>
            <a:r>
              <a:rPr lang="en-US" altLang="ja-JP" sz="1425" dirty="0"/>
              <a:t>Quadrado</a:t>
            </a:r>
          </a:p>
          <a:p>
            <a:r>
              <a:rPr lang="en-US" altLang="ja-JP" sz="1425" dirty="0"/>
              <a:t>Cuadrado</a:t>
            </a:r>
          </a:p>
          <a:p>
            <a:r>
              <a:rPr lang="ja-JP" altLang="en-US" sz="1425" dirty="0"/>
              <a:t>正方形</a:t>
            </a:r>
            <a:endParaRPr lang="en-US" sz="1425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8ED0D6-620D-E781-9A2D-4570B011968E}"/>
              </a:ext>
            </a:extLst>
          </p:cNvPr>
          <p:cNvSpPr txBox="1"/>
          <p:nvPr/>
        </p:nvSpPr>
        <p:spPr>
          <a:xfrm>
            <a:off x="2169320" y="6362593"/>
            <a:ext cx="1688945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25" dirty="0"/>
              <a:t>Parallelogram</a:t>
            </a:r>
          </a:p>
          <a:p>
            <a:r>
              <a:rPr lang="ko-KR" altLang="en-US" sz="1425" dirty="0"/>
              <a:t>平行四辺形</a:t>
            </a:r>
            <a:endParaRPr lang="en-US" altLang="ko-KR" sz="1425" dirty="0"/>
          </a:p>
          <a:p>
            <a:r>
              <a:rPr lang="ko-KR" altLang="en-US" sz="1425" dirty="0"/>
              <a:t>사각형</a:t>
            </a:r>
            <a:endParaRPr lang="en-US" sz="1425" dirty="0"/>
          </a:p>
          <a:p>
            <a:r>
              <a:rPr lang="en-US" sz="1425" dirty="0" err="1"/>
              <a:t>Paralelogramo</a:t>
            </a:r>
            <a:endParaRPr lang="en-US" sz="1425" dirty="0"/>
          </a:p>
          <a:p>
            <a:r>
              <a:rPr lang="en-US" sz="1425" dirty="0" err="1"/>
              <a:t>Paralelogramo</a:t>
            </a:r>
            <a:endParaRPr lang="en-US" sz="1425" dirty="0"/>
          </a:p>
          <a:p>
            <a:r>
              <a:rPr lang="ja-JP" altLang="en-US" sz="1425" dirty="0"/>
              <a:t>平行四邊形</a:t>
            </a:r>
            <a:endParaRPr lang="en-US" sz="1425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D2DFFB-492F-D7C0-6B2D-BC78E19E9A4A}"/>
              </a:ext>
            </a:extLst>
          </p:cNvPr>
          <p:cNvSpPr txBox="1"/>
          <p:nvPr/>
        </p:nvSpPr>
        <p:spPr>
          <a:xfrm>
            <a:off x="2169319" y="3717085"/>
            <a:ext cx="1603682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25" dirty="0"/>
              <a:t>Triangle</a:t>
            </a:r>
          </a:p>
          <a:p>
            <a:r>
              <a:rPr lang="ja-JP" altLang="en-US" sz="1425" dirty="0"/>
              <a:t>トライアングル</a:t>
            </a:r>
            <a:endParaRPr lang="en-US" sz="1425" dirty="0"/>
          </a:p>
          <a:p>
            <a:r>
              <a:rPr lang="ko-KR" altLang="en-US" sz="1425" dirty="0"/>
              <a:t>삼각형</a:t>
            </a:r>
            <a:endParaRPr lang="en-US" altLang="ko-KR" sz="1425" dirty="0"/>
          </a:p>
          <a:p>
            <a:r>
              <a:rPr lang="en-US" sz="1425" dirty="0" err="1"/>
              <a:t>Triângulo</a:t>
            </a:r>
            <a:endParaRPr lang="en-US" sz="1425" dirty="0"/>
          </a:p>
          <a:p>
            <a:r>
              <a:rPr lang="en-US" sz="1425" dirty="0" err="1"/>
              <a:t>Triángulo</a:t>
            </a:r>
            <a:endParaRPr lang="en-US" sz="1425" dirty="0"/>
          </a:p>
          <a:p>
            <a:r>
              <a:rPr lang="ja-JP" altLang="en-US" sz="1425" dirty="0"/>
              <a:t>三角形</a:t>
            </a:r>
            <a:endParaRPr lang="en-US" sz="1425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42F29F-2549-D975-1A8E-96D3820ECA84}"/>
              </a:ext>
            </a:extLst>
          </p:cNvPr>
          <p:cNvSpPr/>
          <p:nvPr/>
        </p:nvSpPr>
        <p:spPr>
          <a:xfrm>
            <a:off x="200758" y="6194349"/>
            <a:ext cx="897418" cy="48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5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F835782-DEDB-FF05-0A32-C4A540A327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446" t="71699" r="55353" b="13188"/>
          <a:stretch>
            <a:fillRect/>
          </a:stretch>
        </p:blipFill>
        <p:spPr>
          <a:xfrm>
            <a:off x="661019" y="3795004"/>
            <a:ext cx="1190136" cy="10098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F7A80F6-4987-6728-255A-91F38EC8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669" t="72996" r="5067" b="11891"/>
          <a:stretch>
            <a:fillRect/>
          </a:stretch>
        </p:blipFill>
        <p:spPr>
          <a:xfrm>
            <a:off x="606391" y="6766519"/>
            <a:ext cx="1449410" cy="9079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CFD51AD-E838-8E7E-2DD5-9C12128276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578" t="39203" r="57609" b="45685"/>
          <a:stretch>
            <a:fillRect/>
          </a:stretch>
        </p:blipFill>
        <p:spPr>
          <a:xfrm>
            <a:off x="3971784" y="6585395"/>
            <a:ext cx="1074772" cy="11023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FF28BED-0D4D-3ECC-0D4B-C62702FF59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081" t="46450" r="5372" b="45703"/>
          <a:stretch>
            <a:fillRect/>
          </a:stretch>
        </p:blipFill>
        <p:spPr>
          <a:xfrm>
            <a:off x="3786685" y="4130398"/>
            <a:ext cx="1479037" cy="47791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DD64B35-500E-92F8-8298-9C8FB8720F74}"/>
              </a:ext>
            </a:extLst>
          </p:cNvPr>
          <p:cNvSpPr txBox="1"/>
          <p:nvPr/>
        </p:nvSpPr>
        <p:spPr>
          <a:xfrm>
            <a:off x="5193794" y="1194291"/>
            <a:ext cx="1157620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25" dirty="0"/>
              <a:t>Trapezoid</a:t>
            </a:r>
          </a:p>
          <a:p>
            <a:r>
              <a:rPr lang="ja-JP" altLang="en-US" sz="1425" dirty="0"/>
              <a:t>台形</a:t>
            </a:r>
            <a:endParaRPr lang="en-US" sz="1425" dirty="0"/>
          </a:p>
          <a:p>
            <a:r>
              <a:rPr lang="ko-KR" altLang="en-US" sz="1425" dirty="0"/>
              <a:t>사다리꼴</a:t>
            </a:r>
            <a:endParaRPr lang="en-US" sz="1425" dirty="0"/>
          </a:p>
          <a:p>
            <a:r>
              <a:rPr lang="en-US" sz="1425" dirty="0" err="1"/>
              <a:t>Trapézio</a:t>
            </a:r>
            <a:endParaRPr lang="en-US" sz="1425" dirty="0"/>
          </a:p>
          <a:p>
            <a:r>
              <a:rPr lang="en-US" sz="1425" dirty="0" err="1"/>
              <a:t>Trapecio</a:t>
            </a:r>
            <a:endParaRPr lang="en-US" sz="1425" dirty="0"/>
          </a:p>
          <a:p>
            <a:r>
              <a:rPr lang="ja-JP" altLang="en-US" sz="1425" dirty="0"/>
              <a:t>梯形</a:t>
            </a:r>
            <a:endParaRPr lang="en-US" sz="1425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78F7EF-A776-5180-8516-868D519E1A8A}"/>
              </a:ext>
            </a:extLst>
          </p:cNvPr>
          <p:cNvSpPr txBox="1"/>
          <p:nvPr/>
        </p:nvSpPr>
        <p:spPr>
          <a:xfrm>
            <a:off x="2232693" y="1242568"/>
            <a:ext cx="1276401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25" dirty="0"/>
              <a:t>Hexagon</a:t>
            </a:r>
          </a:p>
          <a:p>
            <a:r>
              <a:rPr lang="ja-JP" altLang="en-US" sz="1425" dirty="0"/>
              <a:t>六角形</a:t>
            </a:r>
            <a:endParaRPr lang="en-US" altLang="ja-JP" sz="1425" dirty="0"/>
          </a:p>
          <a:p>
            <a:r>
              <a:rPr lang="ko-KR" altLang="en-US" sz="1425" dirty="0"/>
              <a:t>육각형</a:t>
            </a:r>
            <a:endParaRPr lang="en-US" sz="1425" dirty="0"/>
          </a:p>
          <a:p>
            <a:r>
              <a:rPr lang="en-US" sz="1425" dirty="0" err="1"/>
              <a:t>Hexágono</a:t>
            </a:r>
            <a:endParaRPr lang="en-US" sz="1425" dirty="0"/>
          </a:p>
          <a:p>
            <a:r>
              <a:rPr lang="en-US" sz="1425" dirty="0" err="1"/>
              <a:t>Hexágono</a:t>
            </a:r>
            <a:endParaRPr lang="en-US" sz="1425" dirty="0"/>
          </a:p>
          <a:p>
            <a:r>
              <a:rPr lang="ja-JP" altLang="en-US" sz="1425" dirty="0"/>
              <a:t>六邊形</a:t>
            </a:r>
            <a:endParaRPr lang="en-US" sz="1425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BFF8A21-A626-5D00-F00D-6283E378A8B1}"/>
              </a:ext>
            </a:extLst>
          </p:cNvPr>
          <p:cNvGrpSpPr/>
          <p:nvPr/>
        </p:nvGrpSpPr>
        <p:grpSpPr>
          <a:xfrm>
            <a:off x="547992" y="1420110"/>
            <a:ext cx="1425381" cy="1322116"/>
            <a:chOff x="853447" y="650891"/>
            <a:chExt cx="1615432" cy="149839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21755B4-2590-DCAE-FFE5-5174EDDB6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364" r="47067" b="72325"/>
            <a:stretch>
              <a:fillRect/>
            </a:stretch>
          </p:blipFill>
          <p:spPr>
            <a:xfrm>
              <a:off x="853447" y="650891"/>
              <a:ext cx="1501134" cy="1498398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35ACFC3-86EF-7A48-2CB9-C300337572EF}"/>
                </a:ext>
              </a:extLst>
            </p:cNvPr>
            <p:cNvSpPr/>
            <p:nvPr/>
          </p:nvSpPr>
          <p:spPr>
            <a:xfrm>
              <a:off x="2156270" y="1844040"/>
              <a:ext cx="312609" cy="305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5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73314CA-DE8B-26BD-004A-C3BA33588907}"/>
              </a:ext>
            </a:extLst>
          </p:cNvPr>
          <p:cNvGrpSpPr/>
          <p:nvPr/>
        </p:nvGrpSpPr>
        <p:grpSpPr>
          <a:xfrm>
            <a:off x="3738346" y="1576208"/>
            <a:ext cx="1437799" cy="670862"/>
            <a:chOff x="725075" y="2404339"/>
            <a:chExt cx="1629506" cy="76031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1102600-FE22-EBAF-4CE7-283BE9140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3354" t="12755" b="72193"/>
            <a:stretch>
              <a:fillRect/>
            </a:stretch>
          </p:blipFill>
          <p:spPr>
            <a:xfrm>
              <a:off x="881380" y="2453449"/>
              <a:ext cx="1473201" cy="7112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9E41F61-20D7-30D9-A26E-D0D5D56F3F11}"/>
                </a:ext>
              </a:extLst>
            </p:cNvPr>
            <p:cNvSpPr/>
            <p:nvPr/>
          </p:nvSpPr>
          <p:spPr>
            <a:xfrm>
              <a:off x="725075" y="2404339"/>
              <a:ext cx="312609" cy="305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5"/>
            </a:p>
          </p:txBody>
        </p:sp>
      </p:grpSp>
    </p:spTree>
    <p:extLst>
      <p:ext uri="{BB962C8B-B14F-4D97-AF65-F5344CB8AC3E}">
        <p14:creationId xmlns:p14="http://schemas.microsoft.com/office/powerpoint/2010/main" val="212752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</TotalTime>
  <Words>99</Words>
  <Application>Microsoft Office PowerPoint</Application>
  <PresentationFormat>Letter Paper (8.5x11 in)</PresentationFormat>
  <Paragraphs>53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Malgun Gothic</vt:lpstr>
      <vt:lpstr>MS Gothic</vt:lpstr>
      <vt:lpstr>Amazon Ember</vt:lpstr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Nicole Simmons</dc:creator>
  <cp:lastModifiedBy>Nicole Simmons</cp:lastModifiedBy>
  <cp:revision>12</cp:revision>
  <cp:lastPrinted>2026-07-14T21:50:17Z</cp:lastPrinted>
  <dcterms:created xsi:type="dcterms:W3CDTF">2026-05-13T21:24:40Z</dcterms:created>
  <dcterms:modified xsi:type="dcterms:W3CDTF">2026-07-30T19:02:19Z</dcterms:modified>
</cp:coreProperties>
</file>