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sldIdLst>
    <p:sldId id="256" r:id="rId2"/>
    <p:sldId id="262" r:id="rId3"/>
    <p:sldId id="259" r:id="rId4"/>
    <p:sldId id="261" r:id="rId5"/>
    <p:sldId id="266" r:id="rId6"/>
    <p:sldId id="273" r:id="rId7"/>
    <p:sldId id="265" r:id="rId8"/>
    <p:sldId id="271" r:id="rId9"/>
    <p:sldId id="257" r:id="rId10"/>
    <p:sldId id="270" r:id="rId11"/>
    <p:sldId id="274" r:id="rId12"/>
  </p:sldIdLst>
  <p:sldSz cx="18288000" cy="10287000"/>
  <p:notesSz cx="6858000" cy="9144000"/>
  <p:embeddedFontLst>
    <p:embeddedFont>
      <p:font typeface="游ゴシック" panose="020B0400000000000000" pitchFamily="34" charset="-128"/>
      <p:regular r:id="rId14"/>
      <p:bold r:id="rId15"/>
    </p:embeddedFont>
    <p:embeddedFont>
      <p:font typeface="Effra 1" panose="020B0604020202020204" charset="0"/>
      <p:regular r:id="rId16"/>
      <p:bold r:id="rId17"/>
    </p:embeddedFont>
    <p:embeddedFont>
      <p:font typeface="Effra 2" panose="020B0604020202020204" charset="0"/>
      <p:regular r:id="rId18"/>
    </p:embeddedFont>
    <p:embeddedFont>
      <p:font typeface="Inter" panose="020B0604020202020204" charset="0"/>
      <p:regular r:id="rId19"/>
      <p:bold r:id="rId20"/>
      <p:italic r:id="rId21"/>
      <p:boldItalic r:id="rId22"/>
    </p:embeddedFont>
    <p:embeddedFont>
      <p:font typeface="Nunito" pitchFamily="2" charset="0"/>
      <p:regular r:id="rId23"/>
      <p:bold r:id="rId24"/>
      <p:italic r:id="rId25"/>
      <p:boldItalic r:id="rId26"/>
    </p:embeddedFont>
    <p:embeddedFont>
      <p:font typeface="Segoe UI" panose="020B0502040204020203"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9170"/>
    <a:srgbClr val="243572"/>
    <a:srgbClr val="CECC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D11925-ACC1-9F63-9644-BAE60482BB6E}" v="172" dt="2025-03-05T21:07:40.6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font" Target="fonts/font8.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font" Target="fonts/font15.fntdata"/><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font" Target="fonts/font17.fntdata"/><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oe Wainer" userId="S::zoe@soroptimist.org::acebdcbb-bb9e-4818-90ed-f9f3709df770" providerId="AD" clId="Web-{3BD11925-ACC1-9F63-9644-BAE60482BB6E}"/>
    <pc:docChg chg="modSld">
      <pc:chgData name="Zoe Wainer" userId="S::zoe@soroptimist.org::acebdcbb-bb9e-4818-90ed-f9f3709df770" providerId="AD" clId="Web-{3BD11925-ACC1-9F63-9644-BAE60482BB6E}" dt="2025-03-05T21:08:25.223" v="184"/>
      <pc:docMkLst>
        <pc:docMk/>
      </pc:docMkLst>
      <pc:sldChg chg="modSp modNotes">
        <pc:chgData name="Zoe Wainer" userId="S::zoe@soroptimist.org::acebdcbb-bb9e-4818-90ed-f9f3709df770" providerId="AD" clId="Web-{3BD11925-ACC1-9F63-9644-BAE60482BB6E}" dt="2025-03-05T20:54:57.934" v="13"/>
        <pc:sldMkLst>
          <pc:docMk/>
          <pc:sldMk cId="0" sldId="256"/>
        </pc:sldMkLst>
        <pc:spChg chg="mod">
          <ac:chgData name="Zoe Wainer" userId="S::zoe@soroptimist.org::acebdcbb-bb9e-4818-90ed-f9f3709df770" providerId="AD" clId="Web-{3BD11925-ACC1-9F63-9644-BAE60482BB6E}" dt="2025-03-05T20:53:55.886" v="3" actId="20577"/>
          <ac:spMkLst>
            <pc:docMk/>
            <pc:sldMk cId="0" sldId="256"/>
            <ac:spMk id="13" creationId="{00000000-0000-0000-0000-000000000000}"/>
          </ac:spMkLst>
        </pc:spChg>
        <pc:spChg chg="mod">
          <ac:chgData name="Zoe Wainer" userId="S::zoe@soroptimist.org::acebdcbb-bb9e-4818-90ed-f9f3709df770" providerId="AD" clId="Web-{3BD11925-ACC1-9F63-9644-BAE60482BB6E}" dt="2025-03-05T20:54:19.355" v="7" actId="20577"/>
          <ac:spMkLst>
            <pc:docMk/>
            <pc:sldMk cId="0" sldId="256"/>
            <ac:spMk id="14" creationId="{00000000-0000-0000-0000-000000000000}"/>
          </ac:spMkLst>
        </pc:spChg>
        <pc:spChg chg="mod">
          <ac:chgData name="Zoe Wainer" userId="S::zoe@soroptimist.org::acebdcbb-bb9e-4818-90ed-f9f3709df770" providerId="AD" clId="Web-{3BD11925-ACC1-9F63-9644-BAE60482BB6E}" dt="2025-03-05T20:54:31.731" v="11" actId="20577"/>
          <ac:spMkLst>
            <pc:docMk/>
            <pc:sldMk cId="0" sldId="256"/>
            <ac:spMk id="16" creationId="{00000000-0000-0000-0000-000000000000}"/>
          </ac:spMkLst>
        </pc:spChg>
      </pc:sldChg>
      <pc:sldChg chg="modSp modNotes">
        <pc:chgData name="Zoe Wainer" userId="S::zoe@soroptimist.org::acebdcbb-bb9e-4818-90ed-f9f3709df770" providerId="AD" clId="Web-{3BD11925-ACC1-9F63-9644-BAE60482BB6E}" dt="2025-03-05T21:06:01.188" v="150"/>
        <pc:sldMkLst>
          <pc:docMk/>
          <pc:sldMk cId="0" sldId="257"/>
        </pc:sldMkLst>
        <pc:spChg chg="mod">
          <ac:chgData name="Zoe Wainer" userId="S::zoe@soroptimist.org::acebdcbb-bb9e-4818-90ed-f9f3709df770" providerId="AD" clId="Web-{3BD11925-ACC1-9F63-9644-BAE60482BB6E}" dt="2025-03-05T21:00:06.428" v="73" actId="20577"/>
          <ac:spMkLst>
            <pc:docMk/>
            <pc:sldMk cId="0" sldId="257"/>
            <ac:spMk id="15" creationId="{00000000-0000-0000-0000-000000000000}"/>
          </ac:spMkLst>
        </pc:spChg>
        <pc:spChg chg="mod">
          <ac:chgData name="Zoe Wainer" userId="S::zoe@soroptimist.org::acebdcbb-bb9e-4818-90ed-f9f3709df770" providerId="AD" clId="Web-{3BD11925-ACC1-9F63-9644-BAE60482BB6E}" dt="2025-03-05T21:04:56.592" v="142" actId="20577"/>
          <ac:spMkLst>
            <pc:docMk/>
            <pc:sldMk cId="0" sldId="257"/>
            <ac:spMk id="27" creationId="{1559678A-7431-3598-04B4-955F18060074}"/>
          </ac:spMkLst>
        </pc:spChg>
        <pc:graphicFrameChg chg="mod modGraphic">
          <ac:chgData name="Zoe Wainer" userId="S::zoe@soroptimist.org::acebdcbb-bb9e-4818-90ed-f9f3709df770" providerId="AD" clId="Web-{3BD11925-ACC1-9F63-9644-BAE60482BB6E}" dt="2025-03-05T21:05:34.718" v="148" actId="20577"/>
          <ac:graphicFrameMkLst>
            <pc:docMk/>
            <pc:sldMk cId="0" sldId="257"/>
            <ac:graphicFrameMk id="29" creationId="{4D080766-A2F7-63AC-BBE5-093DF4951445}"/>
          </ac:graphicFrameMkLst>
        </pc:graphicFrameChg>
      </pc:sldChg>
      <pc:sldChg chg="modSp modNotes">
        <pc:chgData name="Zoe Wainer" userId="S::zoe@soroptimist.org::acebdcbb-bb9e-4818-90ed-f9f3709df770" providerId="AD" clId="Web-{3BD11925-ACC1-9F63-9644-BAE60482BB6E}" dt="2025-03-05T20:56:14.437" v="29" actId="1076"/>
        <pc:sldMkLst>
          <pc:docMk/>
          <pc:sldMk cId="0" sldId="259"/>
        </pc:sldMkLst>
        <pc:spChg chg="mod">
          <ac:chgData name="Zoe Wainer" userId="S::zoe@soroptimist.org::acebdcbb-bb9e-4818-90ed-f9f3709df770" providerId="AD" clId="Web-{3BD11925-ACC1-9F63-9644-BAE60482BB6E}" dt="2025-03-05T20:56:14.437" v="29" actId="1076"/>
          <ac:spMkLst>
            <pc:docMk/>
            <pc:sldMk cId="0" sldId="259"/>
            <ac:spMk id="9" creationId="{00000000-0000-0000-0000-000000000000}"/>
          </ac:spMkLst>
        </pc:spChg>
      </pc:sldChg>
      <pc:sldChg chg="modSp modNotes">
        <pc:chgData name="Zoe Wainer" userId="S::zoe@soroptimist.org::acebdcbb-bb9e-4818-90ed-f9f3709df770" providerId="AD" clId="Web-{3BD11925-ACC1-9F63-9644-BAE60482BB6E}" dt="2025-03-05T20:57:31.829" v="41"/>
        <pc:sldMkLst>
          <pc:docMk/>
          <pc:sldMk cId="0" sldId="261"/>
        </pc:sldMkLst>
        <pc:spChg chg="mod">
          <ac:chgData name="Zoe Wainer" userId="S::zoe@soroptimist.org::acebdcbb-bb9e-4818-90ed-f9f3709df770" providerId="AD" clId="Web-{3BD11925-ACC1-9F63-9644-BAE60482BB6E}" dt="2025-03-05T20:56:37.734" v="35" actId="20577"/>
          <ac:spMkLst>
            <pc:docMk/>
            <pc:sldMk cId="0" sldId="261"/>
            <ac:spMk id="17" creationId="{6AE4D4FA-4060-31D9-D01B-EE46EF46DD78}"/>
          </ac:spMkLst>
        </pc:spChg>
        <pc:grpChg chg="mod">
          <ac:chgData name="Zoe Wainer" userId="S::zoe@soroptimist.org::acebdcbb-bb9e-4818-90ed-f9f3709df770" providerId="AD" clId="Web-{3BD11925-ACC1-9F63-9644-BAE60482BB6E}" dt="2025-03-05T20:56:46.453" v="38" actId="14100"/>
          <ac:grpSpMkLst>
            <pc:docMk/>
            <pc:sldMk cId="0" sldId="261"/>
            <ac:grpSpMk id="14" creationId="{FEE9A25E-2659-2797-C4BB-B0729F552C41}"/>
          </ac:grpSpMkLst>
        </pc:grpChg>
      </pc:sldChg>
      <pc:sldChg chg="modSp modNotes">
        <pc:chgData name="Zoe Wainer" userId="S::zoe@soroptimist.org::acebdcbb-bb9e-4818-90ed-f9f3709df770" providerId="AD" clId="Web-{3BD11925-ACC1-9F63-9644-BAE60482BB6E}" dt="2025-03-05T20:55:38.514" v="22"/>
        <pc:sldMkLst>
          <pc:docMk/>
          <pc:sldMk cId="0" sldId="262"/>
        </pc:sldMkLst>
        <pc:spChg chg="mod">
          <ac:chgData name="Zoe Wainer" userId="S::zoe@soroptimist.org::acebdcbb-bb9e-4818-90ed-f9f3709df770" providerId="AD" clId="Web-{3BD11925-ACC1-9F63-9644-BAE60482BB6E}" dt="2025-03-05T20:55:12.419" v="17" actId="20577"/>
          <ac:spMkLst>
            <pc:docMk/>
            <pc:sldMk cId="0" sldId="262"/>
            <ac:spMk id="17" creationId="{174F6E1C-10A8-69DD-C533-9806C50D1E20}"/>
          </ac:spMkLst>
        </pc:spChg>
        <pc:spChg chg="mod">
          <ac:chgData name="Zoe Wainer" userId="S::zoe@soroptimist.org::acebdcbb-bb9e-4818-90ed-f9f3709df770" providerId="AD" clId="Web-{3BD11925-ACC1-9F63-9644-BAE60482BB6E}" dt="2025-03-05T20:55:22.998" v="20" actId="14100"/>
          <ac:spMkLst>
            <pc:docMk/>
            <pc:sldMk cId="0" sldId="262"/>
            <ac:spMk id="18" creationId="{14E8D309-15B7-BE48-B59B-BDEFC799ED99}"/>
          </ac:spMkLst>
        </pc:spChg>
      </pc:sldChg>
      <pc:sldChg chg="modSp modNotes">
        <pc:chgData name="Zoe Wainer" userId="S::zoe@soroptimist.org::acebdcbb-bb9e-4818-90ed-f9f3709df770" providerId="AD" clId="Web-{3BD11925-ACC1-9F63-9644-BAE60482BB6E}" dt="2025-03-05T21:08:25.223" v="184"/>
        <pc:sldMkLst>
          <pc:docMk/>
          <pc:sldMk cId="0" sldId="265"/>
        </pc:sldMkLst>
        <pc:spChg chg="mod ord">
          <ac:chgData name="Zoe Wainer" userId="S::zoe@soroptimist.org::acebdcbb-bb9e-4818-90ed-f9f3709df770" providerId="AD" clId="Web-{3BD11925-ACC1-9F63-9644-BAE60482BB6E}" dt="2025-03-05T21:03:15.386" v="123" actId="1076"/>
          <ac:spMkLst>
            <pc:docMk/>
            <pc:sldMk cId="0" sldId="265"/>
            <ac:spMk id="14" creationId="{00000000-0000-0000-0000-000000000000}"/>
          </ac:spMkLst>
        </pc:spChg>
      </pc:sldChg>
      <pc:sldChg chg="delSp modSp modNotes">
        <pc:chgData name="Zoe Wainer" userId="S::zoe@soroptimist.org::acebdcbb-bb9e-4818-90ed-f9f3709df770" providerId="AD" clId="Web-{3BD11925-ACC1-9F63-9644-BAE60482BB6E}" dt="2025-03-05T21:08:07.254" v="178"/>
        <pc:sldMkLst>
          <pc:docMk/>
          <pc:sldMk cId="0" sldId="266"/>
        </pc:sldMkLst>
        <pc:spChg chg="mod">
          <ac:chgData name="Zoe Wainer" userId="S::zoe@soroptimist.org::acebdcbb-bb9e-4818-90ed-f9f3709df770" providerId="AD" clId="Web-{3BD11925-ACC1-9F63-9644-BAE60482BB6E}" dt="2025-03-05T20:57:53.877" v="49" actId="1076"/>
          <ac:spMkLst>
            <pc:docMk/>
            <pc:sldMk cId="0" sldId="266"/>
            <ac:spMk id="36" creationId="{00000000-0000-0000-0000-000000000000}"/>
          </ac:spMkLst>
        </pc:spChg>
        <pc:spChg chg="mod">
          <ac:chgData name="Zoe Wainer" userId="S::zoe@soroptimist.org::acebdcbb-bb9e-4818-90ed-f9f3709df770" providerId="AD" clId="Web-{3BD11925-ACC1-9F63-9644-BAE60482BB6E}" dt="2025-03-05T20:59:44.974" v="68" actId="20577"/>
          <ac:spMkLst>
            <pc:docMk/>
            <pc:sldMk cId="0" sldId="266"/>
            <ac:spMk id="41" creationId="{00000000-0000-0000-0000-000000000000}"/>
          </ac:spMkLst>
        </pc:spChg>
        <pc:spChg chg="del">
          <ac:chgData name="Zoe Wainer" userId="S::zoe@soroptimist.org::acebdcbb-bb9e-4818-90ed-f9f3709df770" providerId="AD" clId="Web-{3BD11925-ACC1-9F63-9644-BAE60482BB6E}" dt="2025-03-05T20:58:44.675" v="64"/>
          <ac:spMkLst>
            <pc:docMk/>
            <pc:sldMk cId="0" sldId="266"/>
            <ac:spMk id="42" creationId="{A00A1763-E031-82F4-C46C-B3A08023B5D6}"/>
          </ac:spMkLst>
        </pc:spChg>
        <pc:spChg chg="del mod">
          <ac:chgData name="Zoe Wainer" userId="S::zoe@soroptimist.org::acebdcbb-bb9e-4818-90ed-f9f3709df770" providerId="AD" clId="Web-{3BD11925-ACC1-9F63-9644-BAE60482BB6E}" dt="2025-03-05T20:58:40.394" v="63"/>
          <ac:spMkLst>
            <pc:docMk/>
            <pc:sldMk cId="0" sldId="266"/>
            <ac:spMk id="45" creationId="{1C1FF383-320D-35A2-341E-AB4B73AD94E9}"/>
          </ac:spMkLst>
        </pc:spChg>
        <pc:spChg chg="mod">
          <ac:chgData name="Zoe Wainer" userId="S::zoe@soroptimist.org::acebdcbb-bb9e-4818-90ed-f9f3709df770" providerId="AD" clId="Web-{3BD11925-ACC1-9F63-9644-BAE60482BB6E}" dt="2025-03-05T20:58:32.644" v="60" actId="20577"/>
          <ac:spMkLst>
            <pc:docMk/>
            <pc:sldMk cId="0" sldId="266"/>
            <ac:spMk id="48" creationId="{19782F45-EBDA-3673-F9D1-7E1919C06AAA}"/>
          </ac:spMkLst>
        </pc:spChg>
        <pc:graphicFrameChg chg="modGraphic">
          <ac:chgData name="Zoe Wainer" userId="S::zoe@soroptimist.org::acebdcbb-bb9e-4818-90ed-f9f3709df770" providerId="AD" clId="Web-{3BD11925-ACC1-9F63-9644-BAE60482BB6E}" dt="2025-03-05T20:58:20.112" v="55" actId="20577"/>
          <ac:graphicFrameMkLst>
            <pc:docMk/>
            <pc:sldMk cId="0" sldId="266"/>
            <ac:graphicFrameMk id="47" creationId="{F45CF637-BD80-4078-E1AE-ED9F8C32F118}"/>
          </ac:graphicFrameMkLst>
        </pc:graphicFrameChg>
      </pc:sldChg>
      <pc:sldChg chg="modSp modNotes">
        <pc:chgData name="Zoe Wainer" userId="S::zoe@soroptimist.org::acebdcbb-bb9e-4818-90ed-f9f3709df770" providerId="AD" clId="Web-{3BD11925-ACC1-9F63-9644-BAE60482BB6E}" dt="2025-03-05T21:07:01.127" v="165"/>
        <pc:sldMkLst>
          <pc:docMk/>
          <pc:sldMk cId="129460475" sldId="270"/>
        </pc:sldMkLst>
        <pc:spChg chg="mod">
          <ac:chgData name="Zoe Wainer" userId="S::zoe@soroptimist.org::acebdcbb-bb9e-4818-90ed-f9f3709df770" providerId="AD" clId="Web-{3BD11925-ACC1-9F63-9644-BAE60482BB6E}" dt="2025-03-05T21:06:31.485" v="160" actId="1076"/>
          <ac:spMkLst>
            <pc:docMk/>
            <pc:sldMk cId="129460475" sldId="270"/>
            <ac:spMk id="9" creationId="{559ED9C5-C797-96E2-C271-9B77A30B4955}"/>
          </ac:spMkLst>
        </pc:spChg>
        <pc:spChg chg="mod">
          <ac:chgData name="Zoe Wainer" userId="S::zoe@soroptimist.org::acebdcbb-bb9e-4818-90ed-f9f3709df770" providerId="AD" clId="Web-{3BD11925-ACC1-9F63-9644-BAE60482BB6E}" dt="2025-03-05T21:00:10.459" v="75" actId="20577"/>
          <ac:spMkLst>
            <pc:docMk/>
            <pc:sldMk cId="129460475" sldId="270"/>
            <ac:spMk id="10" creationId="{1FA8831C-646B-A38E-4913-250A28EEE0EC}"/>
          </ac:spMkLst>
        </pc:spChg>
      </pc:sldChg>
      <pc:sldChg chg="modSp modNotes">
        <pc:chgData name="Zoe Wainer" userId="S::zoe@soroptimist.org::acebdcbb-bb9e-4818-90ed-f9f3709df770" providerId="AD" clId="Web-{3BD11925-ACC1-9F63-9644-BAE60482BB6E}" dt="2025-03-05T21:04:31.716" v="133" actId="14100"/>
        <pc:sldMkLst>
          <pc:docMk/>
          <pc:sldMk cId="3567097483" sldId="271"/>
        </pc:sldMkLst>
        <pc:spChg chg="mod">
          <ac:chgData name="Zoe Wainer" userId="S::zoe@soroptimist.org::acebdcbb-bb9e-4818-90ed-f9f3709df770" providerId="AD" clId="Web-{3BD11925-ACC1-9F63-9644-BAE60482BB6E}" dt="2025-03-05T21:04:26.810" v="132" actId="14100"/>
          <ac:spMkLst>
            <pc:docMk/>
            <pc:sldMk cId="3567097483" sldId="271"/>
            <ac:spMk id="11" creationId="{5CEFA73F-1567-6C49-AE5F-2797279C7D70}"/>
          </ac:spMkLst>
        </pc:spChg>
        <pc:grpChg chg="mod">
          <ac:chgData name="Zoe Wainer" userId="S::zoe@soroptimist.org::acebdcbb-bb9e-4818-90ed-f9f3709df770" providerId="AD" clId="Web-{3BD11925-ACC1-9F63-9644-BAE60482BB6E}" dt="2025-03-05T21:04:31.716" v="133" actId="14100"/>
          <ac:grpSpMkLst>
            <pc:docMk/>
            <pc:sldMk cId="3567097483" sldId="271"/>
            <ac:grpSpMk id="3" creationId="{16F023A7-390C-3C67-CEB8-B6157C8DF346}"/>
          </ac:grpSpMkLst>
        </pc:grpChg>
      </pc:sldChg>
      <pc:sldChg chg="modSp modNotes">
        <pc:chgData name="Zoe Wainer" userId="S::zoe@soroptimist.org::acebdcbb-bb9e-4818-90ed-f9f3709df770" providerId="AD" clId="Web-{3BD11925-ACC1-9F63-9644-BAE60482BB6E}" dt="2025-03-05T21:08:18.910" v="183"/>
        <pc:sldMkLst>
          <pc:docMk/>
          <pc:sldMk cId="2419324598" sldId="273"/>
        </pc:sldMkLst>
        <pc:spChg chg="mod">
          <ac:chgData name="Zoe Wainer" userId="S::zoe@soroptimist.org::acebdcbb-bb9e-4818-90ed-f9f3709df770" providerId="AD" clId="Web-{3BD11925-ACC1-9F63-9644-BAE60482BB6E}" dt="2025-03-05T20:59:37.755" v="66" actId="20577"/>
          <ac:spMkLst>
            <pc:docMk/>
            <pc:sldMk cId="2419324598" sldId="273"/>
            <ac:spMk id="10" creationId="{00000000-0000-0000-0000-000000000000}"/>
          </ac:spMkLst>
        </pc:spChg>
        <pc:spChg chg="mod">
          <ac:chgData name="Zoe Wainer" userId="S::zoe@soroptimist.org::acebdcbb-bb9e-4818-90ed-f9f3709df770" providerId="AD" clId="Web-{3BD11925-ACC1-9F63-9644-BAE60482BB6E}" dt="2025-03-05T21:00:55.445" v="83" actId="20577"/>
          <ac:spMkLst>
            <pc:docMk/>
            <pc:sldMk cId="2419324598" sldId="273"/>
            <ac:spMk id="14" creationId="{E1C478DB-6F75-BCC6-B202-C99DACCFF40D}"/>
          </ac:spMkLst>
        </pc:spChg>
        <pc:spChg chg="mod">
          <ac:chgData name="Zoe Wainer" userId="S::zoe@soroptimist.org::acebdcbb-bb9e-4818-90ed-f9f3709df770" providerId="AD" clId="Web-{3BD11925-ACC1-9F63-9644-BAE60482BB6E}" dt="2025-03-05T21:02:19.463" v="109" actId="20577"/>
          <ac:spMkLst>
            <pc:docMk/>
            <pc:sldMk cId="2419324598" sldId="273"/>
            <ac:spMk id="22" creationId="{EABE7FBD-6973-0CA5-E371-C48627D2A0BD}"/>
          </ac:spMkLst>
        </pc:spChg>
      </pc:sldChg>
      <pc:sldChg chg="modSp modNotes">
        <pc:chgData name="Zoe Wainer" userId="S::zoe@soroptimist.org::acebdcbb-bb9e-4818-90ed-f9f3709df770" providerId="AD" clId="Web-{3BD11925-ACC1-9F63-9644-BAE60482BB6E}" dt="2025-03-05T21:07:40.612" v="173" actId="1076"/>
        <pc:sldMkLst>
          <pc:docMk/>
          <pc:sldMk cId="1325616404" sldId="274"/>
        </pc:sldMkLst>
        <pc:spChg chg="mod">
          <ac:chgData name="Zoe Wainer" userId="S::zoe@soroptimist.org::acebdcbb-bb9e-4818-90ed-f9f3709df770" providerId="AD" clId="Web-{3BD11925-ACC1-9F63-9644-BAE60482BB6E}" dt="2025-03-05T21:07:40.612" v="173" actId="1076"/>
          <ac:spMkLst>
            <pc:docMk/>
            <pc:sldMk cId="1325616404" sldId="274"/>
            <ac:spMk id="17" creationId="{4C6E7ED4-5858-E3C1-4477-A04695FC688B}"/>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099895-1C54-6B4B-BE68-255236B7F734}" type="doc">
      <dgm:prSet loTypeId="urn:microsoft.com/office/officeart/2005/8/layout/pyramid1" loCatId="" qsTypeId="urn:microsoft.com/office/officeart/2005/8/quickstyle/simple1" qsCatId="simple" csTypeId="urn:microsoft.com/office/officeart/2005/8/colors/accent6_3" csCatId="accent6" phldr="1"/>
      <dgm:spPr/>
    </dgm:pt>
    <dgm:pt modelId="{70549243-4E0C-0644-9E25-17133E4C7D1F}">
      <dgm:prSet phldrT="[Text]" custT="1"/>
      <dgm:spPr/>
      <dgm:t>
        <a:bodyPr/>
        <a:lstStyle/>
        <a:p>
          <a:r>
            <a:rPr lang="en-US" sz="3600" dirty="0"/>
            <a:t> </a:t>
          </a:r>
        </a:p>
      </dgm:t>
    </dgm:pt>
    <dgm:pt modelId="{3F08E256-855A-BD4F-B715-214D8DCE72C7}" type="parTrans" cxnId="{8C915CE6-BE4C-304F-8C45-464CC7CB8319}">
      <dgm:prSet/>
      <dgm:spPr/>
      <dgm:t>
        <a:bodyPr/>
        <a:lstStyle/>
        <a:p>
          <a:endParaRPr lang="en-US"/>
        </a:p>
      </dgm:t>
    </dgm:pt>
    <dgm:pt modelId="{30DA2E5E-377F-9747-9CAF-AF9F09CE6854}" type="sibTrans" cxnId="{8C915CE6-BE4C-304F-8C45-464CC7CB8319}">
      <dgm:prSet/>
      <dgm:spPr/>
      <dgm:t>
        <a:bodyPr/>
        <a:lstStyle/>
        <a:p>
          <a:endParaRPr lang="en-US"/>
        </a:p>
      </dgm:t>
    </dgm:pt>
    <dgm:pt modelId="{5201CCBC-1FA1-40AB-8DD8-76DF85565CDE}">
      <dgm:prSet phldr="0"/>
      <dgm:spPr/>
      <dgm:t>
        <a:bodyPr/>
        <a:lstStyle/>
        <a:p>
          <a:pPr rtl="0"/>
          <a:r>
            <a:rPr lang="ja-JP" altLang="en-US"/>
            <a:t>適應</a:t>
          </a:r>
          <a:endParaRPr lang="en-US" altLang="ja-JP"/>
        </a:p>
      </dgm:t>
    </dgm:pt>
    <dgm:pt modelId="{5AC6E518-C478-4A04-962A-F6896871A8D0}" type="parTrans" cxnId="{9B20AC4C-98E9-42E6-9DD1-69F81B5161BF}">
      <dgm:prSet/>
      <dgm:spPr/>
    </dgm:pt>
    <dgm:pt modelId="{E183A0ED-DA77-446F-A7D1-938BCE99D2CD}" type="sibTrans" cxnId="{9B20AC4C-98E9-42E6-9DD1-69F81B5161BF}">
      <dgm:prSet/>
      <dgm:spPr/>
    </dgm:pt>
    <dgm:pt modelId="{F1E80998-631B-48F4-AF63-D0D62CDCD2F2}">
      <dgm:prSet phldr="0"/>
      <dgm:spPr/>
      <dgm:t>
        <a:bodyPr/>
        <a:lstStyle/>
        <a:p>
          <a:pPr rtl="0"/>
          <a:r>
            <a:rPr lang="ja-JP" altLang="en-US"/>
            <a:t>接受</a:t>
          </a:r>
          <a:endParaRPr lang="en-US" altLang="ja-JP"/>
        </a:p>
      </dgm:t>
    </dgm:pt>
    <dgm:pt modelId="{C8C269A0-EB66-4EF3-A2AC-1C9A29D63C3E}" type="parTrans" cxnId="{7B9F6584-0E9E-4BEC-BDC1-118261C9E3DE}">
      <dgm:prSet/>
      <dgm:spPr/>
    </dgm:pt>
    <dgm:pt modelId="{B7885358-58D1-450D-B2E2-60C11C47210F}" type="sibTrans" cxnId="{7B9F6584-0E9E-4BEC-BDC1-118261C9E3DE}">
      <dgm:prSet/>
      <dgm:spPr/>
    </dgm:pt>
    <dgm:pt modelId="{1FBCEB61-FEF3-44CC-AA69-19216A1C7668}">
      <dgm:prSet phldr="0"/>
      <dgm:spPr/>
      <dgm:t>
        <a:bodyPr/>
        <a:lstStyle/>
        <a:p>
          <a:pPr rtl="0"/>
          <a:r>
            <a:rPr lang="ja-JP" altLang="en-US"/>
            <a:t>憤怒</a:t>
          </a:r>
          <a:endParaRPr lang="en-US" altLang="ja-JP"/>
        </a:p>
      </dgm:t>
    </dgm:pt>
    <dgm:pt modelId="{2BD59945-9D2F-47DD-A723-9AB44FECD1B3}" type="parTrans" cxnId="{F2D1C6FB-4D04-45BA-923E-58EC6FC43424}">
      <dgm:prSet/>
      <dgm:spPr/>
    </dgm:pt>
    <dgm:pt modelId="{64FECA9F-B9C9-4938-888A-6C0F43B18FFF}" type="sibTrans" cxnId="{F2D1C6FB-4D04-45BA-923E-58EC6FC43424}">
      <dgm:prSet/>
      <dgm:spPr/>
    </dgm:pt>
    <dgm:pt modelId="{348913E5-D3D1-384D-BA3A-A3F1E75EBB3A}" type="pres">
      <dgm:prSet presAssocID="{A8099895-1C54-6B4B-BE68-255236B7F734}" presName="Name0" presStyleCnt="0">
        <dgm:presLayoutVars>
          <dgm:dir/>
          <dgm:animLvl val="lvl"/>
          <dgm:resizeHandles val="exact"/>
        </dgm:presLayoutVars>
      </dgm:prSet>
      <dgm:spPr/>
    </dgm:pt>
    <dgm:pt modelId="{3A215FB0-B0D9-3A4B-90A9-F698601BA59F}" type="pres">
      <dgm:prSet presAssocID="{70549243-4E0C-0644-9E25-17133E4C7D1F}" presName="Name8" presStyleCnt="0"/>
      <dgm:spPr/>
    </dgm:pt>
    <dgm:pt modelId="{8A856F42-3D5A-4C48-B2AE-D1B854E50033}" type="pres">
      <dgm:prSet presAssocID="{70549243-4E0C-0644-9E25-17133E4C7D1F}" presName="level" presStyleLbl="node1" presStyleIdx="0" presStyleCnt="4" custScaleX="105875" custScaleY="116509" custLinFactNeighborX="-841" custLinFactNeighborY="6940">
        <dgm:presLayoutVars>
          <dgm:chMax val="1"/>
          <dgm:bulletEnabled val="1"/>
        </dgm:presLayoutVars>
      </dgm:prSet>
      <dgm:spPr/>
    </dgm:pt>
    <dgm:pt modelId="{001399DE-5CC2-374A-A770-725BB6295F3A}" type="pres">
      <dgm:prSet presAssocID="{70549243-4E0C-0644-9E25-17133E4C7D1F}" presName="levelTx" presStyleLbl="revTx" presStyleIdx="0" presStyleCnt="0">
        <dgm:presLayoutVars>
          <dgm:chMax val="1"/>
          <dgm:bulletEnabled val="1"/>
        </dgm:presLayoutVars>
      </dgm:prSet>
      <dgm:spPr/>
    </dgm:pt>
    <dgm:pt modelId="{8FC5AFA4-9ECD-4226-AC1F-7E789E5C56FF}" type="pres">
      <dgm:prSet presAssocID="{1FBCEB61-FEF3-44CC-AA69-19216A1C7668}" presName="Name8" presStyleCnt="0"/>
      <dgm:spPr/>
    </dgm:pt>
    <dgm:pt modelId="{ED317ECF-3FBF-4DD5-AE02-B208B8E04A8A}" type="pres">
      <dgm:prSet presAssocID="{1FBCEB61-FEF3-44CC-AA69-19216A1C7668}" presName="level" presStyleLbl="node1" presStyleIdx="1" presStyleCnt="4">
        <dgm:presLayoutVars>
          <dgm:chMax val="1"/>
          <dgm:bulletEnabled val="1"/>
        </dgm:presLayoutVars>
      </dgm:prSet>
      <dgm:spPr/>
    </dgm:pt>
    <dgm:pt modelId="{3BA93539-6175-4410-8AC3-FF0774C4F929}" type="pres">
      <dgm:prSet presAssocID="{1FBCEB61-FEF3-44CC-AA69-19216A1C7668}" presName="levelTx" presStyleLbl="revTx" presStyleIdx="0" presStyleCnt="0">
        <dgm:presLayoutVars>
          <dgm:chMax val="1"/>
          <dgm:bulletEnabled val="1"/>
        </dgm:presLayoutVars>
      </dgm:prSet>
      <dgm:spPr/>
    </dgm:pt>
    <dgm:pt modelId="{533020AA-FE2F-4084-9CBF-662297B87938}" type="pres">
      <dgm:prSet presAssocID="{F1E80998-631B-48F4-AF63-D0D62CDCD2F2}" presName="Name8" presStyleCnt="0"/>
      <dgm:spPr/>
    </dgm:pt>
    <dgm:pt modelId="{F5433463-C4B0-494B-8F94-D3B5478B1510}" type="pres">
      <dgm:prSet presAssocID="{F1E80998-631B-48F4-AF63-D0D62CDCD2F2}" presName="level" presStyleLbl="node1" presStyleIdx="2" presStyleCnt="4">
        <dgm:presLayoutVars>
          <dgm:chMax val="1"/>
          <dgm:bulletEnabled val="1"/>
        </dgm:presLayoutVars>
      </dgm:prSet>
      <dgm:spPr/>
    </dgm:pt>
    <dgm:pt modelId="{E32D210D-5F42-4963-84DA-8A9167AC5342}" type="pres">
      <dgm:prSet presAssocID="{F1E80998-631B-48F4-AF63-D0D62CDCD2F2}" presName="levelTx" presStyleLbl="revTx" presStyleIdx="0" presStyleCnt="0">
        <dgm:presLayoutVars>
          <dgm:chMax val="1"/>
          <dgm:bulletEnabled val="1"/>
        </dgm:presLayoutVars>
      </dgm:prSet>
      <dgm:spPr/>
    </dgm:pt>
    <dgm:pt modelId="{993BCB6C-BD0C-4A7C-96AB-ED9331A14D6A}" type="pres">
      <dgm:prSet presAssocID="{5201CCBC-1FA1-40AB-8DD8-76DF85565CDE}" presName="Name8" presStyleCnt="0"/>
      <dgm:spPr/>
    </dgm:pt>
    <dgm:pt modelId="{132E2F8C-04EE-43B1-A9C7-A93244A4BA31}" type="pres">
      <dgm:prSet presAssocID="{5201CCBC-1FA1-40AB-8DD8-76DF85565CDE}" presName="level" presStyleLbl="node1" presStyleIdx="3" presStyleCnt="4">
        <dgm:presLayoutVars>
          <dgm:chMax val="1"/>
          <dgm:bulletEnabled val="1"/>
        </dgm:presLayoutVars>
      </dgm:prSet>
      <dgm:spPr/>
    </dgm:pt>
    <dgm:pt modelId="{20778A5C-56C5-43E9-B84E-A46C6CC8D4B7}" type="pres">
      <dgm:prSet presAssocID="{5201CCBC-1FA1-40AB-8DD8-76DF85565CDE}" presName="levelTx" presStyleLbl="revTx" presStyleIdx="0" presStyleCnt="0">
        <dgm:presLayoutVars>
          <dgm:chMax val="1"/>
          <dgm:bulletEnabled val="1"/>
        </dgm:presLayoutVars>
      </dgm:prSet>
      <dgm:spPr/>
    </dgm:pt>
  </dgm:ptLst>
  <dgm:cxnLst>
    <dgm:cxn modelId="{524A5532-44A1-DD4A-BEC6-10E8D2D99114}" type="presOf" srcId="{A8099895-1C54-6B4B-BE68-255236B7F734}" destId="{348913E5-D3D1-384D-BA3A-A3F1E75EBB3A}" srcOrd="0" destOrd="0" presId="urn:microsoft.com/office/officeart/2005/8/layout/pyramid1"/>
    <dgm:cxn modelId="{6CB1AE38-827D-4DDF-8560-6060EE0CB1DD}" type="presOf" srcId="{70549243-4E0C-0644-9E25-17133E4C7D1F}" destId="{8A856F42-3D5A-4C48-B2AE-D1B854E50033}" srcOrd="0" destOrd="0" presId="urn:microsoft.com/office/officeart/2005/8/layout/pyramid1"/>
    <dgm:cxn modelId="{B823FE5D-B411-4339-A094-434D46F24127}" type="presOf" srcId="{F1E80998-631B-48F4-AF63-D0D62CDCD2F2}" destId="{E32D210D-5F42-4963-84DA-8A9167AC5342}" srcOrd="1" destOrd="0" presId="urn:microsoft.com/office/officeart/2005/8/layout/pyramid1"/>
    <dgm:cxn modelId="{3463B265-06A2-49A9-A583-313CC69EA05C}" type="presOf" srcId="{70549243-4E0C-0644-9E25-17133E4C7D1F}" destId="{001399DE-5CC2-374A-A770-725BB6295F3A}" srcOrd="1" destOrd="0" presId="urn:microsoft.com/office/officeart/2005/8/layout/pyramid1"/>
    <dgm:cxn modelId="{9B20AC4C-98E9-42E6-9DD1-69F81B5161BF}" srcId="{A8099895-1C54-6B4B-BE68-255236B7F734}" destId="{5201CCBC-1FA1-40AB-8DD8-76DF85565CDE}" srcOrd="3" destOrd="0" parTransId="{5AC6E518-C478-4A04-962A-F6896871A8D0}" sibTransId="{E183A0ED-DA77-446F-A7D1-938BCE99D2CD}"/>
    <dgm:cxn modelId="{D78E0B7C-B4F0-4CE4-A39D-C1C0B69E53DA}" type="presOf" srcId="{5201CCBC-1FA1-40AB-8DD8-76DF85565CDE}" destId="{132E2F8C-04EE-43B1-A9C7-A93244A4BA31}" srcOrd="0" destOrd="0" presId="urn:microsoft.com/office/officeart/2005/8/layout/pyramid1"/>
    <dgm:cxn modelId="{7B9F6584-0E9E-4BEC-BDC1-118261C9E3DE}" srcId="{A8099895-1C54-6B4B-BE68-255236B7F734}" destId="{F1E80998-631B-48F4-AF63-D0D62CDCD2F2}" srcOrd="2" destOrd="0" parTransId="{C8C269A0-EB66-4EF3-A2AC-1C9A29D63C3E}" sibTransId="{B7885358-58D1-450D-B2E2-60C11C47210F}"/>
    <dgm:cxn modelId="{2BF3A4B1-4362-4F9F-BA70-3BC117B9BC0F}" type="presOf" srcId="{5201CCBC-1FA1-40AB-8DD8-76DF85565CDE}" destId="{20778A5C-56C5-43E9-B84E-A46C6CC8D4B7}" srcOrd="1" destOrd="0" presId="urn:microsoft.com/office/officeart/2005/8/layout/pyramid1"/>
    <dgm:cxn modelId="{66DC94CA-832E-492D-9B4C-F1B23EDAA120}" type="presOf" srcId="{1FBCEB61-FEF3-44CC-AA69-19216A1C7668}" destId="{3BA93539-6175-4410-8AC3-FF0774C4F929}" srcOrd="1" destOrd="0" presId="urn:microsoft.com/office/officeart/2005/8/layout/pyramid1"/>
    <dgm:cxn modelId="{1EF16FCF-2433-45B9-B28E-75804A21C912}" type="presOf" srcId="{F1E80998-631B-48F4-AF63-D0D62CDCD2F2}" destId="{F5433463-C4B0-494B-8F94-D3B5478B1510}" srcOrd="0" destOrd="0" presId="urn:microsoft.com/office/officeart/2005/8/layout/pyramid1"/>
    <dgm:cxn modelId="{93F848D7-3740-4937-AD8E-75E6A82E94C7}" type="presOf" srcId="{1FBCEB61-FEF3-44CC-AA69-19216A1C7668}" destId="{ED317ECF-3FBF-4DD5-AE02-B208B8E04A8A}" srcOrd="0" destOrd="0" presId="urn:microsoft.com/office/officeart/2005/8/layout/pyramid1"/>
    <dgm:cxn modelId="{8C915CE6-BE4C-304F-8C45-464CC7CB8319}" srcId="{A8099895-1C54-6B4B-BE68-255236B7F734}" destId="{70549243-4E0C-0644-9E25-17133E4C7D1F}" srcOrd="0" destOrd="0" parTransId="{3F08E256-855A-BD4F-B715-214D8DCE72C7}" sibTransId="{30DA2E5E-377F-9747-9CAF-AF9F09CE6854}"/>
    <dgm:cxn modelId="{F2D1C6FB-4D04-45BA-923E-58EC6FC43424}" srcId="{A8099895-1C54-6B4B-BE68-255236B7F734}" destId="{1FBCEB61-FEF3-44CC-AA69-19216A1C7668}" srcOrd="1" destOrd="0" parTransId="{2BD59945-9D2F-47DD-A723-9AB44FECD1B3}" sibTransId="{64FECA9F-B9C9-4938-888A-6C0F43B18FFF}"/>
    <dgm:cxn modelId="{E77A3B96-D8B0-4261-8234-949CE5B68BF3}" type="presParOf" srcId="{348913E5-D3D1-384D-BA3A-A3F1E75EBB3A}" destId="{3A215FB0-B0D9-3A4B-90A9-F698601BA59F}" srcOrd="0" destOrd="0" presId="urn:microsoft.com/office/officeart/2005/8/layout/pyramid1"/>
    <dgm:cxn modelId="{1897C1FF-1B3B-40B5-BD76-0C5062986AEA}" type="presParOf" srcId="{3A215FB0-B0D9-3A4B-90A9-F698601BA59F}" destId="{8A856F42-3D5A-4C48-B2AE-D1B854E50033}" srcOrd="0" destOrd="0" presId="urn:microsoft.com/office/officeart/2005/8/layout/pyramid1"/>
    <dgm:cxn modelId="{E836715F-5CF8-46A4-9C07-E8162E2587C3}" type="presParOf" srcId="{3A215FB0-B0D9-3A4B-90A9-F698601BA59F}" destId="{001399DE-5CC2-374A-A770-725BB6295F3A}" srcOrd="1" destOrd="0" presId="urn:microsoft.com/office/officeart/2005/8/layout/pyramid1"/>
    <dgm:cxn modelId="{CF8BA0AC-9FAB-4F97-8E79-FD0EB02C4B2C}" type="presParOf" srcId="{348913E5-D3D1-384D-BA3A-A3F1E75EBB3A}" destId="{8FC5AFA4-9ECD-4226-AC1F-7E789E5C56FF}" srcOrd="1" destOrd="0" presId="urn:microsoft.com/office/officeart/2005/8/layout/pyramid1"/>
    <dgm:cxn modelId="{75807EFD-6EAA-4FE8-8F12-B9E0F05D24B2}" type="presParOf" srcId="{8FC5AFA4-9ECD-4226-AC1F-7E789E5C56FF}" destId="{ED317ECF-3FBF-4DD5-AE02-B208B8E04A8A}" srcOrd="0" destOrd="0" presId="urn:microsoft.com/office/officeart/2005/8/layout/pyramid1"/>
    <dgm:cxn modelId="{C6BFB9DC-D735-400A-8E6A-432F1D438E62}" type="presParOf" srcId="{8FC5AFA4-9ECD-4226-AC1F-7E789E5C56FF}" destId="{3BA93539-6175-4410-8AC3-FF0774C4F929}" srcOrd="1" destOrd="0" presId="urn:microsoft.com/office/officeart/2005/8/layout/pyramid1"/>
    <dgm:cxn modelId="{873D6C35-DA1D-46F6-9106-6896BAF3DD4A}" type="presParOf" srcId="{348913E5-D3D1-384D-BA3A-A3F1E75EBB3A}" destId="{533020AA-FE2F-4084-9CBF-662297B87938}" srcOrd="2" destOrd="0" presId="urn:microsoft.com/office/officeart/2005/8/layout/pyramid1"/>
    <dgm:cxn modelId="{24525B13-6030-4C31-92A6-AB6A77685601}" type="presParOf" srcId="{533020AA-FE2F-4084-9CBF-662297B87938}" destId="{F5433463-C4B0-494B-8F94-D3B5478B1510}" srcOrd="0" destOrd="0" presId="urn:microsoft.com/office/officeart/2005/8/layout/pyramid1"/>
    <dgm:cxn modelId="{BA905E08-3A3E-470B-AC57-971998007A1C}" type="presParOf" srcId="{533020AA-FE2F-4084-9CBF-662297B87938}" destId="{E32D210D-5F42-4963-84DA-8A9167AC5342}" srcOrd="1" destOrd="0" presId="urn:microsoft.com/office/officeart/2005/8/layout/pyramid1"/>
    <dgm:cxn modelId="{5455A89B-C415-42FF-B460-B2BE805F3F13}" type="presParOf" srcId="{348913E5-D3D1-384D-BA3A-A3F1E75EBB3A}" destId="{993BCB6C-BD0C-4A7C-96AB-ED9331A14D6A}" srcOrd="3" destOrd="0" presId="urn:microsoft.com/office/officeart/2005/8/layout/pyramid1"/>
    <dgm:cxn modelId="{B45665DB-3972-4B31-BAE4-8E30DB6F2E47}" type="presParOf" srcId="{993BCB6C-BD0C-4A7C-96AB-ED9331A14D6A}" destId="{132E2F8C-04EE-43B1-A9C7-A93244A4BA31}" srcOrd="0" destOrd="0" presId="urn:microsoft.com/office/officeart/2005/8/layout/pyramid1"/>
    <dgm:cxn modelId="{0698241D-FE90-4459-B8FD-FE77BFB21701}" type="presParOf" srcId="{993BCB6C-BD0C-4A7C-96AB-ED9331A14D6A}" destId="{20778A5C-56C5-43E9-B84E-A46C6CC8D4B7}" srcOrd="1" destOrd="0" presId="urn:microsoft.com/office/officeart/2005/8/layout/pyramid1"/>
  </dgm:cxnLst>
  <dgm:bg/>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F82B7F6A-C845-8844-A67E-B103B9DA3ED2}" type="doc">
      <dgm:prSet loTypeId="urn:microsoft.com/office/officeart/2005/8/layout/process1" loCatId="" qsTypeId="urn:microsoft.com/office/officeart/2005/8/quickstyle/simple3" qsCatId="simple" csTypeId="urn:microsoft.com/office/officeart/2005/8/colors/accent6_3" csCatId="accent6" phldr="1"/>
      <dgm:spPr/>
    </dgm:pt>
    <dgm:pt modelId="{8AEB3F9C-A127-45B5-B333-818C514D8E03}">
      <dgm:prSet phldr="0"/>
      <dgm:spPr/>
      <dgm:t>
        <a:bodyPr/>
        <a:lstStyle/>
        <a:p>
          <a:pPr rtl="0"/>
          <a:r>
            <a:rPr lang="ja-JP" altLang="en-US"/>
            <a:t>包容</a:t>
          </a:r>
          <a:endParaRPr lang="en-US" altLang="ja-JP"/>
        </a:p>
      </dgm:t>
    </dgm:pt>
    <dgm:pt modelId="{83F17DFC-CB71-4210-B0BD-C0781051FAB7}" type="parTrans" cxnId="{BE9F1FED-E233-4C70-ACF7-9C0C8BE80271}">
      <dgm:prSet/>
      <dgm:spPr/>
    </dgm:pt>
    <dgm:pt modelId="{BAEF6237-7F9F-421B-9E39-9BD509A1DF9D}" type="sibTrans" cxnId="{BE9F1FED-E233-4C70-ACF7-9C0C8BE80271}">
      <dgm:prSet/>
      <dgm:spPr/>
      <dgm:t>
        <a:bodyPr/>
        <a:lstStyle/>
        <a:p>
          <a:endParaRPr lang="en-US"/>
        </a:p>
      </dgm:t>
    </dgm:pt>
    <dgm:pt modelId="{5EEC1E40-810D-4EBB-A12E-957A7FDBA37D}">
      <dgm:prSet phldr="0"/>
      <dgm:spPr/>
      <dgm:t>
        <a:bodyPr/>
        <a:lstStyle/>
        <a:p>
          <a:pPr rtl="0"/>
          <a:r>
            <a:rPr lang="ja-JP" altLang="en-US"/>
            <a:t>溝通</a:t>
          </a:r>
          <a:endParaRPr lang="en-US" altLang="ja-JP"/>
        </a:p>
      </dgm:t>
    </dgm:pt>
    <dgm:pt modelId="{3C247B69-F90F-498A-8867-5E23AB571C53}" type="parTrans" cxnId="{F86837A4-21D9-4753-AACC-6531F885C6F7}">
      <dgm:prSet/>
      <dgm:spPr/>
    </dgm:pt>
    <dgm:pt modelId="{F490D759-99EB-4A87-B176-C53AABED3109}" type="sibTrans" cxnId="{F86837A4-21D9-4753-AACC-6531F885C6F7}">
      <dgm:prSet/>
      <dgm:spPr/>
      <dgm:t>
        <a:bodyPr/>
        <a:lstStyle/>
        <a:p>
          <a:endParaRPr lang="en-US"/>
        </a:p>
      </dgm:t>
    </dgm:pt>
    <dgm:pt modelId="{46721204-BC95-42D0-ADE7-0438EA7EB87A}">
      <dgm:prSet phldr="0"/>
      <dgm:spPr/>
      <dgm:t>
        <a:bodyPr/>
        <a:lstStyle/>
        <a:p>
          <a:pPr rtl="0"/>
          <a:r>
            <a:rPr lang="ja-JP" altLang="en-US"/>
            <a:t>參與</a:t>
          </a:r>
          <a:endParaRPr lang="en-US" altLang="ja-JP"/>
        </a:p>
      </dgm:t>
    </dgm:pt>
    <dgm:pt modelId="{9E4B0F2F-3AB2-49B6-96D5-AD87D08D0360}" type="parTrans" cxnId="{DBFCFEDE-2C27-4E3E-99D6-937AC0494595}">
      <dgm:prSet/>
      <dgm:spPr/>
    </dgm:pt>
    <dgm:pt modelId="{B1145309-1F78-4396-8BB9-14E6B15A2BBB}" type="sibTrans" cxnId="{DBFCFEDE-2C27-4E3E-99D6-937AC0494595}">
      <dgm:prSet/>
      <dgm:spPr/>
      <dgm:t>
        <a:bodyPr/>
        <a:lstStyle/>
        <a:p>
          <a:endParaRPr lang="en-US"/>
        </a:p>
      </dgm:t>
    </dgm:pt>
    <dgm:pt modelId="{5CF2C52E-0C10-7B49-B1EF-43115CF9A2C7}" type="pres">
      <dgm:prSet presAssocID="{F82B7F6A-C845-8844-A67E-B103B9DA3ED2}" presName="Name0" presStyleCnt="0">
        <dgm:presLayoutVars>
          <dgm:dir/>
          <dgm:resizeHandles val="exact"/>
        </dgm:presLayoutVars>
      </dgm:prSet>
      <dgm:spPr/>
    </dgm:pt>
    <dgm:pt modelId="{A86649F3-DC63-487E-9544-DFF9BCE4D605}" type="pres">
      <dgm:prSet presAssocID="{8AEB3F9C-A127-45B5-B333-818C514D8E03}" presName="node" presStyleLbl="node1" presStyleIdx="0" presStyleCnt="3">
        <dgm:presLayoutVars>
          <dgm:bulletEnabled val="1"/>
        </dgm:presLayoutVars>
      </dgm:prSet>
      <dgm:spPr/>
    </dgm:pt>
    <dgm:pt modelId="{B15D5BE7-B24E-4BB3-8DBA-93DB9E74EED7}" type="pres">
      <dgm:prSet presAssocID="{BAEF6237-7F9F-421B-9E39-9BD509A1DF9D}" presName="sibTrans" presStyleLbl="sibTrans2D1" presStyleIdx="0" presStyleCnt="2"/>
      <dgm:spPr/>
    </dgm:pt>
    <dgm:pt modelId="{1BED6080-4900-4E78-A92E-7A3F38B395FD}" type="pres">
      <dgm:prSet presAssocID="{BAEF6237-7F9F-421B-9E39-9BD509A1DF9D}" presName="connectorText" presStyleLbl="sibTrans2D1" presStyleIdx="0" presStyleCnt="2"/>
      <dgm:spPr/>
    </dgm:pt>
    <dgm:pt modelId="{1962809A-BFA6-4D64-9E00-735463C4EEBC}" type="pres">
      <dgm:prSet presAssocID="{5EEC1E40-810D-4EBB-A12E-957A7FDBA37D}" presName="node" presStyleLbl="node1" presStyleIdx="1" presStyleCnt="3">
        <dgm:presLayoutVars>
          <dgm:bulletEnabled val="1"/>
        </dgm:presLayoutVars>
      </dgm:prSet>
      <dgm:spPr/>
    </dgm:pt>
    <dgm:pt modelId="{C8AB1C68-6F03-433A-BFB6-CBB02DA29103}" type="pres">
      <dgm:prSet presAssocID="{F490D759-99EB-4A87-B176-C53AABED3109}" presName="sibTrans" presStyleLbl="sibTrans2D1" presStyleIdx="1" presStyleCnt="2"/>
      <dgm:spPr/>
    </dgm:pt>
    <dgm:pt modelId="{D21B712B-5BD7-4A1E-B723-9751B24860F2}" type="pres">
      <dgm:prSet presAssocID="{F490D759-99EB-4A87-B176-C53AABED3109}" presName="connectorText" presStyleLbl="sibTrans2D1" presStyleIdx="1" presStyleCnt="2"/>
      <dgm:spPr/>
    </dgm:pt>
    <dgm:pt modelId="{8EEDF412-71B9-4FC2-AE0D-645F1BBA06B8}" type="pres">
      <dgm:prSet presAssocID="{46721204-BC95-42D0-ADE7-0438EA7EB87A}" presName="node" presStyleLbl="node1" presStyleIdx="2" presStyleCnt="3">
        <dgm:presLayoutVars>
          <dgm:bulletEnabled val="1"/>
        </dgm:presLayoutVars>
      </dgm:prSet>
      <dgm:spPr/>
    </dgm:pt>
  </dgm:ptLst>
  <dgm:cxnLst>
    <dgm:cxn modelId="{BF6FA804-3796-44EC-A14F-D854B857B378}" type="presOf" srcId="{F490D759-99EB-4A87-B176-C53AABED3109}" destId="{C8AB1C68-6F03-433A-BFB6-CBB02DA29103}" srcOrd="0" destOrd="0" presId="urn:microsoft.com/office/officeart/2005/8/layout/process1"/>
    <dgm:cxn modelId="{37A6E842-3F48-43E3-A281-1341631FA71B}" type="presOf" srcId="{BAEF6237-7F9F-421B-9E39-9BD509A1DF9D}" destId="{B15D5BE7-B24E-4BB3-8DBA-93DB9E74EED7}" srcOrd="0" destOrd="0" presId="urn:microsoft.com/office/officeart/2005/8/layout/process1"/>
    <dgm:cxn modelId="{47A3DA58-8E8D-4CE0-95F8-595E18F0697C}" type="presOf" srcId="{BAEF6237-7F9F-421B-9E39-9BD509A1DF9D}" destId="{1BED6080-4900-4E78-A92E-7A3F38B395FD}" srcOrd="1" destOrd="0" presId="urn:microsoft.com/office/officeart/2005/8/layout/process1"/>
    <dgm:cxn modelId="{84A3F7A2-D852-4DD5-BE27-81DCDAEE1932}" type="presOf" srcId="{5EEC1E40-810D-4EBB-A12E-957A7FDBA37D}" destId="{1962809A-BFA6-4D64-9E00-735463C4EEBC}" srcOrd="0" destOrd="0" presId="urn:microsoft.com/office/officeart/2005/8/layout/process1"/>
    <dgm:cxn modelId="{F86837A4-21D9-4753-AACC-6531F885C6F7}" srcId="{F82B7F6A-C845-8844-A67E-B103B9DA3ED2}" destId="{5EEC1E40-810D-4EBB-A12E-957A7FDBA37D}" srcOrd="1" destOrd="0" parTransId="{3C247B69-F90F-498A-8867-5E23AB571C53}" sibTransId="{F490D759-99EB-4A87-B176-C53AABED3109}"/>
    <dgm:cxn modelId="{0123D8B3-64F5-C74A-9436-55F40E827BA1}" type="presOf" srcId="{F82B7F6A-C845-8844-A67E-B103B9DA3ED2}" destId="{5CF2C52E-0C10-7B49-B1EF-43115CF9A2C7}" srcOrd="0" destOrd="0" presId="urn:microsoft.com/office/officeart/2005/8/layout/process1"/>
    <dgm:cxn modelId="{E1B33ABB-A11E-4238-82BC-C9739045CF16}" type="presOf" srcId="{F490D759-99EB-4A87-B176-C53AABED3109}" destId="{D21B712B-5BD7-4A1E-B723-9751B24860F2}" srcOrd="1" destOrd="0" presId="urn:microsoft.com/office/officeart/2005/8/layout/process1"/>
    <dgm:cxn modelId="{DBFCFEDE-2C27-4E3E-99D6-937AC0494595}" srcId="{F82B7F6A-C845-8844-A67E-B103B9DA3ED2}" destId="{46721204-BC95-42D0-ADE7-0438EA7EB87A}" srcOrd="2" destOrd="0" parTransId="{9E4B0F2F-3AB2-49B6-96D5-AD87D08D0360}" sibTransId="{B1145309-1F78-4396-8BB9-14E6B15A2BBB}"/>
    <dgm:cxn modelId="{CA3ABEE9-E493-414D-915F-E75493AACA5E}" type="presOf" srcId="{8AEB3F9C-A127-45B5-B333-818C514D8E03}" destId="{A86649F3-DC63-487E-9544-DFF9BCE4D605}" srcOrd="0" destOrd="0" presId="urn:microsoft.com/office/officeart/2005/8/layout/process1"/>
    <dgm:cxn modelId="{BE9F1FED-E233-4C70-ACF7-9C0C8BE80271}" srcId="{F82B7F6A-C845-8844-A67E-B103B9DA3ED2}" destId="{8AEB3F9C-A127-45B5-B333-818C514D8E03}" srcOrd="0" destOrd="0" parTransId="{83F17DFC-CB71-4210-B0BD-C0781051FAB7}" sibTransId="{BAEF6237-7F9F-421B-9E39-9BD509A1DF9D}"/>
    <dgm:cxn modelId="{0134FFF6-89D6-477F-8460-11EEEF7C58C4}" type="presOf" srcId="{46721204-BC95-42D0-ADE7-0438EA7EB87A}" destId="{8EEDF412-71B9-4FC2-AE0D-645F1BBA06B8}" srcOrd="0" destOrd="0" presId="urn:microsoft.com/office/officeart/2005/8/layout/process1"/>
    <dgm:cxn modelId="{3B6C28EC-0E36-474F-9A6D-428603F36781}" type="presParOf" srcId="{5CF2C52E-0C10-7B49-B1EF-43115CF9A2C7}" destId="{A86649F3-DC63-487E-9544-DFF9BCE4D605}" srcOrd="0" destOrd="0" presId="urn:microsoft.com/office/officeart/2005/8/layout/process1"/>
    <dgm:cxn modelId="{6B92FDBB-1E31-4F12-8915-EC7D917BCA62}" type="presParOf" srcId="{5CF2C52E-0C10-7B49-B1EF-43115CF9A2C7}" destId="{B15D5BE7-B24E-4BB3-8DBA-93DB9E74EED7}" srcOrd="1" destOrd="0" presId="urn:microsoft.com/office/officeart/2005/8/layout/process1"/>
    <dgm:cxn modelId="{25137A6A-93D5-4C32-B02E-65D25088A29F}" type="presParOf" srcId="{B15D5BE7-B24E-4BB3-8DBA-93DB9E74EED7}" destId="{1BED6080-4900-4E78-A92E-7A3F38B395FD}" srcOrd="0" destOrd="0" presId="urn:microsoft.com/office/officeart/2005/8/layout/process1"/>
    <dgm:cxn modelId="{5151D62B-6A42-46EF-AC5A-B982860A32EA}" type="presParOf" srcId="{5CF2C52E-0C10-7B49-B1EF-43115CF9A2C7}" destId="{1962809A-BFA6-4D64-9E00-735463C4EEBC}" srcOrd="2" destOrd="0" presId="urn:microsoft.com/office/officeart/2005/8/layout/process1"/>
    <dgm:cxn modelId="{D380D1AD-64A7-4EBC-A8D2-C333BE6C07CE}" type="presParOf" srcId="{5CF2C52E-0C10-7B49-B1EF-43115CF9A2C7}" destId="{C8AB1C68-6F03-433A-BFB6-CBB02DA29103}" srcOrd="3" destOrd="0" presId="urn:microsoft.com/office/officeart/2005/8/layout/process1"/>
    <dgm:cxn modelId="{25F0C15A-1D10-458B-8F77-BC5092373AB6}" type="presParOf" srcId="{C8AB1C68-6F03-433A-BFB6-CBB02DA29103}" destId="{D21B712B-5BD7-4A1E-B723-9751B24860F2}" srcOrd="0" destOrd="0" presId="urn:microsoft.com/office/officeart/2005/8/layout/process1"/>
    <dgm:cxn modelId="{2646A144-9C28-4D9E-A7AB-96C825C0678D}" type="presParOf" srcId="{5CF2C52E-0C10-7B49-B1EF-43115CF9A2C7}" destId="{8EEDF412-71B9-4FC2-AE0D-645F1BBA06B8}" srcOrd="4" destOrd="0" presId="urn:microsoft.com/office/officeart/2005/8/layout/process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856F42-3D5A-4C48-B2AE-D1B854E50033}">
      <dsp:nvSpPr>
        <dsp:cNvPr id="0" name=""/>
        <dsp:cNvSpPr/>
      </dsp:nvSpPr>
      <dsp:spPr>
        <a:xfrm>
          <a:off x="3979812" y="133840"/>
          <a:ext cx="3371793" cy="2246922"/>
        </a:xfrm>
        <a:prstGeom prst="trapezoid">
          <a:avLst>
            <a:gd name="adj" fmla="val 70868"/>
          </a:avLst>
        </a:prstGeom>
        <a:solidFill>
          <a:schemeClr val="accent6">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kern="1200" dirty="0"/>
            <a:t> </a:t>
          </a:r>
        </a:p>
      </dsp:txBody>
      <dsp:txXfrm>
        <a:off x="3979812" y="133840"/>
        <a:ext cx="3371793" cy="2246922"/>
      </dsp:txXfrm>
    </dsp:sp>
    <dsp:sp modelId="{ED317ECF-3FBF-4DD5-AE02-B208B8E04A8A}">
      <dsp:nvSpPr>
        <dsp:cNvPr id="0" name=""/>
        <dsp:cNvSpPr/>
      </dsp:nvSpPr>
      <dsp:spPr>
        <a:xfrm>
          <a:off x="2733430" y="2246922"/>
          <a:ext cx="5918123" cy="1928539"/>
        </a:xfrm>
        <a:prstGeom prst="trapezoid">
          <a:avLst>
            <a:gd name="adj" fmla="val 70868"/>
          </a:avLst>
        </a:prstGeom>
        <a:solidFill>
          <a:schemeClr val="accent6">
            <a:shade val="80000"/>
            <a:hueOff val="-127231"/>
            <a:satOff val="5670"/>
            <a:lumOff val="79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rtl="0">
            <a:lnSpc>
              <a:spcPct val="90000"/>
            </a:lnSpc>
            <a:spcBef>
              <a:spcPct val="0"/>
            </a:spcBef>
            <a:spcAft>
              <a:spcPct val="35000"/>
            </a:spcAft>
            <a:buNone/>
          </a:pPr>
          <a:r>
            <a:rPr lang="ja-JP" altLang="en-US" sz="6500" kern="1200"/>
            <a:t>憤怒</a:t>
          </a:r>
          <a:endParaRPr lang="en-US" altLang="ja-JP" sz="6500" kern="1200"/>
        </a:p>
      </dsp:txBody>
      <dsp:txXfrm>
        <a:off x="3769102" y="2246922"/>
        <a:ext cx="3846779" cy="1928539"/>
      </dsp:txXfrm>
    </dsp:sp>
    <dsp:sp modelId="{F5433463-C4B0-494B-8F94-D3B5478B1510}">
      <dsp:nvSpPr>
        <dsp:cNvPr id="0" name=""/>
        <dsp:cNvSpPr/>
      </dsp:nvSpPr>
      <dsp:spPr>
        <a:xfrm>
          <a:off x="1366715" y="4175462"/>
          <a:ext cx="8651553" cy="1928539"/>
        </a:xfrm>
        <a:prstGeom prst="trapezoid">
          <a:avLst>
            <a:gd name="adj" fmla="val 70868"/>
          </a:avLst>
        </a:prstGeom>
        <a:solidFill>
          <a:schemeClr val="accent6">
            <a:shade val="80000"/>
            <a:hueOff val="-254461"/>
            <a:satOff val="11339"/>
            <a:lumOff val="158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rtl="0">
            <a:lnSpc>
              <a:spcPct val="90000"/>
            </a:lnSpc>
            <a:spcBef>
              <a:spcPct val="0"/>
            </a:spcBef>
            <a:spcAft>
              <a:spcPct val="35000"/>
            </a:spcAft>
            <a:buNone/>
          </a:pPr>
          <a:r>
            <a:rPr lang="ja-JP" altLang="en-US" sz="6500" kern="1200"/>
            <a:t>接受</a:t>
          </a:r>
          <a:endParaRPr lang="en-US" altLang="ja-JP" sz="6500" kern="1200"/>
        </a:p>
      </dsp:txBody>
      <dsp:txXfrm>
        <a:off x="2880737" y="4175462"/>
        <a:ext cx="5623509" cy="1928539"/>
      </dsp:txXfrm>
    </dsp:sp>
    <dsp:sp modelId="{132E2F8C-04EE-43B1-A9C7-A93244A4BA31}">
      <dsp:nvSpPr>
        <dsp:cNvPr id="0" name=""/>
        <dsp:cNvSpPr/>
      </dsp:nvSpPr>
      <dsp:spPr>
        <a:xfrm>
          <a:off x="0" y="6104002"/>
          <a:ext cx="11384983" cy="1928539"/>
        </a:xfrm>
        <a:prstGeom prst="trapezoid">
          <a:avLst>
            <a:gd name="adj" fmla="val 70868"/>
          </a:avLst>
        </a:prstGeom>
        <a:solidFill>
          <a:schemeClr val="accent6">
            <a:shade val="80000"/>
            <a:hueOff val="-381692"/>
            <a:satOff val="17009"/>
            <a:lumOff val="2377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rtl="0">
            <a:lnSpc>
              <a:spcPct val="90000"/>
            </a:lnSpc>
            <a:spcBef>
              <a:spcPct val="0"/>
            </a:spcBef>
            <a:spcAft>
              <a:spcPct val="35000"/>
            </a:spcAft>
            <a:buNone/>
          </a:pPr>
          <a:r>
            <a:rPr lang="ja-JP" altLang="en-US" sz="6500" kern="1200"/>
            <a:t>適應</a:t>
          </a:r>
          <a:endParaRPr lang="en-US" altLang="ja-JP" sz="6500" kern="1200"/>
        </a:p>
      </dsp:txBody>
      <dsp:txXfrm>
        <a:off x="1992372" y="6104002"/>
        <a:ext cx="7400239" cy="19285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6649F3-DC63-487E-9544-DFF9BCE4D605}">
      <dsp:nvSpPr>
        <dsp:cNvPr id="0" name=""/>
        <dsp:cNvSpPr/>
      </dsp:nvSpPr>
      <dsp:spPr>
        <a:xfrm>
          <a:off x="14265" y="898144"/>
          <a:ext cx="4263702" cy="2558221"/>
        </a:xfrm>
        <a:prstGeom prst="roundRect">
          <a:avLst>
            <a:gd name="adj" fmla="val 10000"/>
          </a:avLst>
        </a:prstGeom>
        <a:gradFill rotWithShape="0">
          <a:gsLst>
            <a:gs pos="0">
              <a:schemeClr val="accent6">
                <a:shade val="80000"/>
                <a:hueOff val="0"/>
                <a:satOff val="0"/>
                <a:lumOff val="0"/>
                <a:alphaOff val="0"/>
                <a:tint val="50000"/>
                <a:satMod val="300000"/>
              </a:schemeClr>
            </a:gs>
            <a:gs pos="35000">
              <a:schemeClr val="accent6">
                <a:shade val="80000"/>
                <a:hueOff val="0"/>
                <a:satOff val="0"/>
                <a:lumOff val="0"/>
                <a:alphaOff val="0"/>
                <a:tint val="37000"/>
                <a:satMod val="300000"/>
              </a:schemeClr>
            </a:gs>
            <a:gs pos="100000">
              <a:schemeClr val="accent6">
                <a:shade val="8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marL="0" lvl="0" indent="0" algn="ctr" defTabSz="2889250" rtl="0">
            <a:lnSpc>
              <a:spcPct val="90000"/>
            </a:lnSpc>
            <a:spcBef>
              <a:spcPct val="0"/>
            </a:spcBef>
            <a:spcAft>
              <a:spcPct val="35000"/>
            </a:spcAft>
            <a:buNone/>
          </a:pPr>
          <a:r>
            <a:rPr lang="ja-JP" altLang="en-US" sz="6500" kern="1200"/>
            <a:t>包容</a:t>
          </a:r>
          <a:endParaRPr lang="en-US" altLang="ja-JP" sz="6500" kern="1200"/>
        </a:p>
      </dsp:txBody>
      <dsp:txXfrm>
        <a:off x="89193" y="973072"/>
        <a:ext cx="4113846" cy="2408365"/>
      </dsp:txXfrm>
    </dsp:sp>
    <dsp:sp modelId="{B15D5BE7-B24E-4BB3-8DBA-93DB9E74EED7}">
      <dsp:nvSpPr>
        <dsp:cNvPr id="0" name=""/>
        <dsp:cNvSpPr/>
      </dsp:nvSpPr>
      <dsp:spPr>
        <a:xfrm>
          <a:off x="4704337" y="1648556"/>
          <a:ext cx="903904" cy="1057398"/>
        </a:xfrm>
        <a:prstGeom prst="rightArrow">
          <a:avLst>
            <a:gd name="adj1" fmla="val 60000"/>
            <a:gd name="adj2" fmla="val 50000"/>
          </a:avLst>
        </a:prstGeom>
        <a:gradFill rotWithShape="0">
          <a:gsLst>
            <a:gs pos="0">
              <a:schemeClr val="accent6">
                <a:shade val="90000"/>
                <a:hueOff val="0"/>
                <a:satOff val="0"/>
                <a:lumOff val="0"/>
                <a:alphaOff val="0"/>
                <a:tint val="50000"/>
                <a:satMod val="300000"/>
              </a:schemeClr>
            </a:gs>
            <a:gs pos="35000">
              <a:schemeClr val="accent6">
                <a:shade val="90000"/>
                <a:hueOff val="0"/>
                <a:satOff val="0"/>
                <a:lumOff val="0"/>
                <a:alphaOff val="0"/>
                <a:tint val="37000"/>
                <a:satMod val="300000"/>
              </a:schemeClr>
            </a:gs>
            <a:gs pos="100000">
              <a:schemeClr val="accent6">
                <a:shade val="9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2000250">
            <a:lnSpc>
              <a:spcPct val="90000"/>
            </a:lnSpc>
            <a:spcBef>
              <a:spcPct val="0"/>
            </a:spcBef>
            <a:spcAft>
              <a:spcPct val="35000"/>
            </a:spcAft>
            <a:buNone/>
          </a:pPr>
          <a:endParaRPr lang="en-US" sz="4500" kern="1200"/>
        </a:p>
      </dsp:txBody>
      <dsp:txXfrm>
        <a:off x="4704337" y="1860036"/>
        <a:ext cx="632733" cy="634438"/>
      </dsp:txXfrm>
    </dsp:sp>
    <dsp:sp modelId="{1962809A-BFA6-4D64-9E00-735463C4EEBC}">
      <dsp:nvSpPr>
        <dsp:cNvPr id="0" name=""/>
        <dsp:cNvSpPr/>
      </dsp:nvSpPr>
      <dsp:spPr>
        <a:xfrm>
          <a:off x="5983448" y="898144"/>
          <a:ext cx="4263702" cy="2558221"/>
        </a:xfrm>
        <a:prstGeom prst="roundRect">
          <a:avLst>
            <a:gd name="adj" fmla="val 10000"/>
          </a:avLst>
        </a:prstGeom>
        <a:gradFill rotWithShape="0">
          <a:gsLst>
            <a:gs pos="0">
              <a:schemeClr val="accent6">
                <a:shade val="80000"/>
                <a:hueOff val="-190846"/>
                <a:satOff val="8505"/>
                <a:lumOff val="11889"/>
                <a:alphaOff val="0"/>
                <a:tint val="50000"/>
                <a:satMod val="300000"/>
              </a:schemeClr>
            </a:gs>
            <a:gs pos="35000">
              <a:schemeClr val="accent6">
                <a:shade val="80000"/>
                <a:hueOff val="-190846"/>
                <a:satOff val="8505"/>
                <a:lumOff val="11889"/>
                <a:alphaOff val="0"/>
                <a:tint val="37000"/>
                <a:satMod val="300000"/>
              </a:schemeClr>
            </a:gs>
            <a:gs pos="100000">
              <a:schemeClr val="accent6">
                <a:shade val="80000"/>
                <a:hueOff val="-190846"/>
                <a:satOff val="8505"/>
                <a:lumOff val="1188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marL="0" lvl="0" indent="0" algn="ctr" defTabSz="2889250" rtl="0">
            <a:lnSpc>
              <a:spcPct val="90000"/>
            </a:lnSpc>
            <a:spcBef>
              <a:spcPct val="0"/>
            </a:spcBef>
            <a:spcAft>
              <a:spcPct val="35000"/>
            </a:spcAft>
            <a:buNone/>
          </a:pPr>
          <a:r>
            <a:rPr lang="ja-JP" altLang="en-US" sz="6500" kern="1200"/>
            <a:t>溝通</a:t>
          </a:r>
          <a:endParaRPr lang="en-US" altLang="ja-JP" sz="6500" kern="1200"/>
        </a:p>
      </dsp:txBody>
      <dsp:txXfrm>
        <a:off x="6058376" y="973072"/>
        <a:ext cx="4113846" cy="2408365"/>
      </dsp:txXfrm>
    </dsp:sp>
    <dsp:sp modelId="{C8AB1C68-6F03-433A-BFB6-CBB02DA29103}">
      <dsp:nvSpPr>
        <dsp:cNvPr id="0" name=""/>
        <dsp:cNvSpPr/>
      </dsp:nvSpPr>
      <dsp:spPr>
        <a:xfrm>
          <a:off x="10673520" y="1648556"/>
          <a:ext cx="903904" cy="1057398"/>
        </a:xfrm>
        <a:prstGeom prst="rightArrow">
          <a:avLst>
            <a:gd name="adj1" fmla="val 60000"/>
            <a:gd name="adj2" fmla="val 50000"/>
          </a:avLst>
        </a:prstGeom>
        <a:gradFill rotWithShape="0">
          <a:gsLst>
            <a:gs pos="0">
              <a:schemeClr val="accent6">
                <a:shade val="90000"/>
                <a:hueOff val="-381735"/>
                <a:satOff val="7617"/>
                <a:lumOff val="20678"/>
                <a:alphaOff val="0"/>
                <a:tint val="50000"/>
                <a:satMod val="300000"/>
              </a:schemeClr>
            </a:gs>
            <a:gs pos="35000">
              <a:schemeClr val="accent6">
                <a:shade val="90000"/>
                <a:hueOff val="-381735"/>
                <a:satOff val="7617"/>
                <a:lumOff val="20678"/>
                <a:alphaOff val="0"/>
                <a:tint val="37000"/>
                <a:satMod val="300000"/>
              </a:schemeClr>
            </a:gs>
            <a:gs pos="100000">
              <a:schemeClr val="accent6">
                <a:shade val="90000"/>
                <a:hueOff val="-381735"/>
                <a:satOff val="7617"/>
                <a:lumOff val="20678"/>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2000250">
            <a:lnSpc>
              <a:spcPct val="90000"/>
            </a:lnSpc>
            <a:spcBef>
              <a:spcPct val="0"/>
            </a:spcBef>
            <a:spcAft>
              <a:spcPct val="35000"/>
            </a:spcAft>
            <a:buNone/>
          </a:pPr>
          <a:endParaRPr lang="en-US" sz="4500" kern="1200"/>
        </a:p>
      </dsp:txBody>
      <dsp:txXfrm>
        <a:off x="10673520" y="1860036"/>
        <a:ext cx="632733" cy="634438"/>
      </dsp:txXfrm>
    </dsp:sp>
    <dsp:sp modelId="{8EEDF412-71B9-4FC2-AE0D-645F1BBA06B8}">
      <dsp:nvSpPr>
        <dsp:cNvPr id="0" name=""/>
        <dsp:cNvSpPr/>
      </dsp:nvSpPr>
      <dsp:spPr>
        <a:xfrm>
          <a:off x="11952631" y="898144"/>
          <a:ext cx="4263702" cy="2558221"/>
        </a:xfrm>
        <a:prstGeom prst="roundRect">
          <a:avLst>
            <a:gd name="adj" fmla="val 10000"/>
          </a:avLst>
        </a:prstGeom>
        <a:gradFill rotWithShape="0">
          <a:gsLst>
            <a:gs pos="0">
              <a:schemeClr val="accent6">
                <a:shade val="80000"/>
                <a:hueOff val="-381692"/>
                <a:satOff val="17009"/>
                <a:lumOff val="23779"/>
                <a:alphaOff val="0"/>
                <a:tint val="50000"/>
                <a:satMod val="300000"/>
              </a:schemeClr>
            </a:gs>
            <a:gs pos="35000">
              <a:schemeClr val="accent6">
                <a:shade val="80000"/>
                <a:hueOff val="-381692"/>
                <a:satOff val="17009"/>
                <a:lumOff val="23779"/>
                <a:alphaOff val="0"/>
                <a:tint val="37000"/>
                <a:satMod val="300000"/>
              </a:schemeClr>
            </a:gs>
            <a:gs pos="100000">
              <a:schemeClr val="accent6">
                <a:shade val="80000"/>
                <a:hueOff val="-381692"/>
                <a:satOff val="17009"/>
                <a:lumOff val="2377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marL="0" lvl="0" indent="0" algn="ctr" defTabSz="2889250" rtl="0">
            <a:lnSpc>
              <a:spcPct val="90000"/>
            </a:lnSpc>
            <a:spcBef>
              <a:spcPct val="0"/>
            </a:spcBef>
            <a:spcAft>
              <a:spcPct val="35000"/>
            </a:spcAft>
            <a:buNone/>
          </a:pPr>
          <a:r>
            <a:rPr lang="ja-JP" altLang="en-US" sz="6500" kern="1200"/>
            <a:t>參與</a:t>
          </a:r>
          <a:endParaRPr lang="en-US" altLang="ja-JP" sz="6500" kern="1200"/>
        </a:p>
      </dsp:txBody>
      <dsp:txXfrm>
        <a:off x="12027559" y="973072"/>
        <a:ext cx="4113846" cy="2408365"/>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8DF2D-7F92-2A4E-B13A-DA9D502057DA}" type="datetimeFigureOut">
              <a:rPr lang="en-US" smtClean="0"/>
              <a:t>3/5/2025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108A7-A47F-CD43-94C8-4F2460747BCD}" type="slidenum">
              <a:rPr lang="en-US" smtClean="0"/>
              <a:t>‹#›</a:t>
            </a:fld>
            <a:endParaRPr lang="en-US"/>
          </a:p>
        </p:txBody>
      </p:sp>
    </p:spTree>
    <p:extLst>
      <p:ext uri="{BB962C8B-B14F-4D97-AF65-F5344CB8AC3E}">
        <p14:creationId xmlns:p14="http://schemas.microsoft.com/office/powerpoint/2010/main" val="219879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800" b="0" i="0">
                <a:solidFill>
                  <a:srgbClr val="434343"/>
                </a:solidFill>
                <a:effectLst/>
                <a:latin typeface="Nunito"/>
              </a:rPr>
              <a:t>   </a:t>
            </a:r>
            <a:r>
              <a:rPr lang="ja-JP" altLang="en-US" err="1">
                <a:solidFill>
                  <a:srgbClr val="434343"/>
                </a:solidFill>
                <a:ea typeface="游ゴシック"/>
              </a:rPr>
              <a:t>我是</a:t>
            </a:r>
            <a:r>
              <a:rPr lang="en-US">
                <a:solidFill>
                  <a:srgbClr val="434343"/>
                </a:solidFill>
              </a:rPr>
              <a:t> SIA </a:t>
            </a:r>
            <a:r>
              <a:rPr lang="ja-JP" altLang="en-US" err="1">
                <a:solidFill>
                  <a:srgbClr val="434343"/>
                </a:solidFill>
                <a:ea typeface="游ゴシック"/>
              </a:rPr>
              <a:t>理事會理事</a:t>
            </a:r>
            <a:r>
              <a:rPr lang="en-US">
                <a:solidFill>
                  <a:srgbClr val="434343"/>
                </a:solidFill>
              </a:rPr>
              <a:t> {</a:t>
            </a:r>
            <a:r>
              <a:rPr lang="ja-JP" altLang="en-US" err="1">
                <a:solidFill>
                  <a:srgbClr val="434343"/>
                </a:solidFill>
                <a:ea typeface="游ゴシック"/>
              </a:rPr>
              <a:t>姓名</a:t>
            </a:r>
            <a:r>
              <a:rPr lang="en-US">
                <a:solidFill>
                  <a:srgbClr val="434343"/>
                </a:solidFill>
              </a:rPr>
              <a:t>}</a:t>
            </a:r>
            <a:endParaRPr lang="en-US" sz="2800">
              <a:solidFill>
                <a:srgbClr val="000000"/>
              </a:solidFill>
              <a:latin typeface="Segoe UI" panose="020B0502040204020203" pitchFamily="34" charset="0"/>
              <a:cs typeface="Segoe UI" panose="020B0502040204020203" pitchFamily="34" charset="0"/>
            </a:endParaRPr>
          </a:p>
          <a:p>
            <a:r>
              <a:rPr lang="ja-JP" altLang="en-US" dirty="0">
                <a:solidFill>
                  <a:srgbClr val="434343"/>
                </a:solidFill>
                <a:ea typeface="游ゴシック"/>
              </a:rPr>
              <a:t>今天我們要談談改變</a:t>
            </a:r>
            <a:r>
              <a:rPr lang="en-US" dirty="0">
                <a:solidFill>
                  <a:srgbClr val="434343"/>
                </a:solidFill>
              </a:rPr>
              <a:t>。</a:t>
            </a:r>
            <a:r>
              <a:rPr lang="ja-JP" altLang="en-US" dirty="0">
                <a:solidFill>
                  <a:srgbClr val="434343"/>
                </a:solidFill>
                <a:ea typeface="游ゴシック"/>
              </a:rPr>
              <a:t>我們在生活中都會經歷改變</a:t>
            </a:r>
            <a:r>
              <a:rPr lang="en-US" dirty="0">
                <a:solidFill>
                  <a:srgbClr val="434343"/>
                </a:solidFill>
              </a:rPr>
              <a:t>。</a:t>
            </a:r>
            <a:r>
              <a:rPr lang="ja-JP" altLang="en-US" dirty="0">
                <a:solidFill>
                  <a:srgbClr val="434343"/>
                </a:solidFill>
                <a:ea typeface="游ゴシック"/>
              </a:rPr>
              <a:t>駕馭改變對於個人和組織的成功都至關重要</a:t>
            </a:r>
            <a:r>
              <a:rPr lang="en-US" dirty="0">
                <a:solidFill>
                  <a:srgbClr val="434343"/>
                </a:solidFill>
              </a:rPr>
              <a:t>。</a:t>
            </a:r>
            <a:r>
              <a:rPr lang="ja-JP" altLang="en-US" dirty="0">
                <a:solidFill>
                  <a:srgbClr val="434343"/>
                </a:solidFill>
                <a:ea typeface="游ゴシック"/>
              </a:rPr>
              <a:t>本演講從更個人化的視角探討如何在不斷改變的環境中發展茁壯</a:t>
            </a:r>
            <a:r>
              <a:rPr lang="en-US" dirty="0">
                <a:solidFill>
                  <a:srgbClr val="434343"/>
                </a:solidFill>
              </a:rPr>
              <a:t>。</a:t>
            </a:r>
            <a:endParaRPr lang="en-US" dirty="0"/>
          </a:p>
          <a:p>
            <a:pPr algn="l"/>
            <a:endParaRPr lang="en-US" sz="1800" b="0" i="0" dirty="0">
              <a:solidFill>
                <a:srgbClr val="434343"/>
              </a:solidFill>
              <a:effectLst/>
              <a:latin typeface="Nunito"/>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1</a:t>
            </a:fld>
            <a:endParaRPr lang="en-US"/>
          </a:p>
        </p:txBody>
      </p:sp>
    </p:spTree>
    <p:extLst>
      <p:ext uri="{BB962C8B-B14F-4D97-AF65-F5344CB8AC3E}">
        <p14:creationId xmlns:p14="http://schemas.microsoft.com/office/powerpoint/2010/main" val="282638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ja-JP" altLang="en-US" dirty="0" err="1">
                <a:ea typeface="游ゴシック"/>
              </a:rPr>
              <a:t>赫拉克利特有句名言</a:t>
            </a:r>
            <a:r>
              <a:rPr lang="ja-JP" altLang="en-US" dirty="0">
                <a:ea typeface="游ゴシック"/>
              </a:rPr>
              <a:t>。「</a:t>
            </a:r>
            <a:r>
              <a:rPr lang="ja-JP" altLang="en-US" dirty="0" err="1">
                <a:ea typeface="游ゴシック"/>
              </a:rPr>
              <a:t>生命中唯一永恆不變的就是變化</a:t>
            </a:r>
            <a:r>
              <a:rPr lang="en-US" dirty="0"/>
              <a:t>」 -</a:t>
            </a:r>
            <a:r>
              <a:rPr lang="en-US" altLang="ja-JP" dirty="0">
                <a:ea typeface="游ゴシック"/>
              </a:rPr>
              <a:t> </a:t>
            </a:r>
            <a:r>
              <a:rPr lang="ja-JP" altLang="en-US" dirty="0" err="1">
                <a:ea typeface="游ゴシック"/>
              </a:rPr>
              <a:t>這句話在過去十年中得到了印證。想想大家在新冠疫情前後的生活。誰也沒想到，大量工作人員要在家裡工作，並透過</a:t>
            </a:r>
            <a:r>
              <a:rPr lang="en-US" dirty="0"/>
              <a:t> </a:t>
            </a:r>
            <a:r>
              <a:rPr lang="en-US" dirty="0">
                <a:effectLst/>
              </a:rPr>
              <a:t>Zoom</a:t>
            </a:r>
            <a:r>
              <a:rPr lang="en-US" dirty="0"/>
              <a:t> </a:t>
            </a:r>
            <a:r>
              <a:rPr lang="ja-JP" altLang="en-US" dirty="0" err="1">
                <a:ea typeface="游ゴシック"/>
              </a:rPr>
              <a:t>互相見面</a:t>
            </a:r>
            <a:r>
              <a:rPr lang="en-US" dirty="0" err="1"/>
              <a:t>。</a:t>
            </a:r>
            <a:r>
              <a:rPr lang="ja-JP" altLang="en-US" dirty="0" err="1">
                <a:ea typeface="游ゴシック"/>
              </a:rPr>
              <a:t>我認為沒人會說自己在</a:t>
            </a:r>
            <a:r>
              <a:rPr lang="en-US" dirty="0"/>
              <a:t> </a:t>
            </a:r>
            <a:r>
              <a:rPr lang="en-US" dirty="0">
                <a:effectLst/>
              </a:rPr>
              <a:t>2019</a:t>
            </a:r>
            <a:r>
              <a:rPr lang="en-US" dirty="0"/>
              <a:t> </a:t>
            </a:r>
            <a:r>
              <a:rPr lang="ja-JP" altLang="en-US" dirty="0" err="1">
                <a:ea typeface="游ゴシック"/>
              </a:rPr>
              <a:t>年就預見了這一切</a:t>
            </a:r>
            <a:r>
              <a:rPr lang="en-US" dirty="0"/>
              <a:t>。</a:t>
            </a:r>
          </a:p>
          <a:p>
            <a:endParaRPr lang="en-US" sz="1800" i="1" dirty="0">
              <a:latin typeface="Times New Roman"/>
              <a:cs typeface="Times New Roman"/>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2</a:t>
            </a:fld>
            <a:endParaRPr lang="en-US"/>
          </a:p>
        </p:txBody>
      </p:sp>
    </p:spTree>
    <p:extLst>
      <p:ext uri="{BB962C8B-B14F-4D97-AF65-F5344CB8AC3E}">
        <p14:creationId xmlns:p14="http://schemas.microsoft.com/office/powerpoint/2010/main" val="2940785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a:t>然而，就像我們在生活中面臨的其他挑戰一樣，無論是新冠疫情、退休，還是油價上漲，最終都是變化的表現。我們隨機應變和發展茁壯的能力是克服這些障礙的關鍵</a:t>
            </a:r>
            <a:r>
              <a:rPr lang="en-US"/>
              <a:t>。</a:t>
            </a:r>
          </a:p>
          <a:p>
            <a:br>
              <a:rPr lang="en-US" dirty="0">
                <a:cs typeface="+mn-lt"/>
              </a:rPr>
            </a:br>
            <a:endParaRPr lang="en-US">
              <a:ea typeface="Calibri"/>
              <a:cs typeface="Calibri"/>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3</a:t>
            </a:fld>
            <a:endParaRPr lang="en-US"/>
          </a:p>
        </p:txBody>
      </p:sp>
    </p:spTree>
    <p:extLst>
      <p:ext uri="{BB962C8B-B14F-4D97-AF65-F5344CB8AC3E}">
        <p14:creationId xmlns:p14="http://schemas.microsoft.com/office/powerpoint/2010/main" val="236472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ja-JP" altLang="en-US" kern="100" err="1">
                <a:ea typeface="游ゴシック"/>
              </a:rPr>
              <a:t>雖然許多變化管理策略都著重於組織或企業整體，但我們也需要考慮個人如何駕馭變化。這種個人視角對於個人成長和組織成功都至關重要</a:t>
            </a:r>
            <a:r>
              <a:rPr lang="en-US" kern="100"/>
              <a:t>。</a:t>
            </a:r>
            <a:endParaRPr lang="en-US"/>
          </a:p>
          <a:p>
            <a:endParaRPr lang="en-US" altLang="ja-JP" kern="100" dirty="0">
              <a:ea typeface="Calibri"/>
            </a:endParaRPr>
          </a:p>
          <a:p>
            <a:pPr>
              <a:spcBef>
                <a:spcPts val="0"/>
              </a:spcBef>
            </a:pPr>
            <a:r>
              <a:rPr lang="ja-JP" altLang="en-US" kern="100" dirty="0" err="1">
                <a:ea typeface="游ゴシック"/>
              </a:rPr>
              <a:t>就像許多其他事情一樣，成長往往是分階段的。想想您最近必須做出的改變。無論大小</a:t>
            </a:r>
            <a:r>
              <a:rPr lang="en-US" kern="100" dirty="0"/>
              <a:t>。</a:t>
            </a:r>
            <a:endParaRPr lang="en-US" dirty="0"/>
          </a:p>
          <a:p>
            <a:pPr marL="0" marR="0">
              <a:lnSpc>
                <a:spcPct val="114999"/>
              </a:lnSpc>
              <a:spcBef>
                <a:spcPts val="0"/>
              </a:spcBef>
              <a:spcAft>
                <a:spcPts val="800"/>
              </a:spcAft>
            </a:pPr>
            <a:endParaRPr lang="en-US" sz="1800" kern="100" dirty="0">
              <a:effectLst/>
              <a:latin typeface="Times New Roman"/>
              <a:ea typeface="Yu Gothic" panose="020B0400000000000000" pitchFamily="34" charset="-128"/>
              <a:cs typeface="Times New Roman"/>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4</a:t>
            </a:fld>
            <a:endParaRPr lang="en-US"/>
          </a:p>
        </p:txBody>
      </p:sp>
    </p:spTree>
    <p:extLst>
      <p:ext uri="{BB962C8B-B14F-4D97-AF65-F5344CB8AC3E}">
        <p14:creationId xmlns:p14="http://schemas.microsoft.com/office/powerpoint/2010/main" val="595084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kern="100">
                <a:ea typeface="游ゴシック"/>
              </a:rPr>
              <a:t>如果您加以研究，可能會發現許多心理學家已經確認了</a:t>
            </a:r>
            <a:r>
              <a:rPr lang="en-US" kern="100" dirty="0"/>
              <a:t> (</a:t>
            </a:r>
            <a:r>
              <a:rPr lang="ja-JP" altLang="en-US" kern="100">
                <a:ea typeface="游ゴシック"/>
              </a:rPr>
              <a:t>引文</a:t>
            </a:r>
            <a:r>
              <a:rPr lang="en-US" kern="100" dirty="0"/>
              <a:t>/</a:t>
            </a:r>
            <a:r>
              <a:rPr lang="ja-JP" altLang="en-US" kern="100">
                <a:ea typeface="游ゴシック"/>
              </a:rPr>
              <a:t>引文結束</a:t>
            </a:r>
            <a:r>
              <a:rPr lang="en-US" kern="100" dirty="0"/>
              <a:t>)</a:t>
            </a:r>
            <a:r>
              <a:rPr lang="en-US" altLang="ja-JP" kern="100" dirty="0">
                <a:ea typeface="游ゴシック"/>
              </a:rPr>
              <a:t> </a:t>
            </a:r>
            <a:r>
              <a:rPr lang="ja-JP" altLang="en-US" kern="100">
                <a:ea typeface="游ゴシック"/>
              </a:rPr>
              <a:t>變化的各個階段。其中最為人所知的是將其分成四個階段。否認、憤怒、接受和適應。</a:t>
            </a:r>
            <a:endParaRPr lang="en-US" altLang="ja-JP">
              <a:ea typeface="游ゴシック"/>
            </a:endParaRPr>
          </a:p>
          <a:p>
            <a:endParaRPr lang="ja-JP" altLang="en-US" kern="100" dirty="0">
              <a:ea typeface="游ゴシック"/>
            </a:endParaRPr>
          </a:p>
          <a:p>
            <a:r>
              <a:rPr lang="ja-JP" altLang="en-US" kern="100">
                <a:ea typeface="游ゴシック"/>
              </a:rPr>
              <a:t>讓我們舉例說明這些階段。假設有一天您去市場購買最喜歡的</a:t>
            </a:r>
            <a:r>
              <a:rPr lang="ja-JP" altLang="en-US" b="1" kern="100">
                <a:ea typeface="游ゴシック"/>
              </a:rPr>
              <a:t>（插入產品）</a:t>
            </a:r>
            <a:r>
              <a:rPr lang="ja-JP" altLang="en-US" kern="100">
                <a:ea typeface="游ゴシック"/>
              </a:rPr>
              <a:t>品牌。您走進市場，直奔</a:t>
            </a:r>
            <a:r>
              <a:rPr lang="en-US" kern="100" dirty="0"/>
              <a:t> 7</a:t>
            </a:r>
            <a:r>
              <a:rPr lang="en-US" altLang="ja-JP" kern="100" dirty="0">
                <a:ea typeface="游ゴシック"/>
              </a:rPr>
              <a:t> </a:t>
            </a:r>
            <a:r>
              <a:rPr lang="ja-JP" altLang="en-US" kern="100">
                <a:ea typeface="游ゴシック"/>
              </a:rPr>
              <a:t>號貨架走道</a:t>
            </a:r>
            <a:r>
              <a:rPr lang="en-US" kern="100" dirty="0"/>
              <a:t> (</a:t>
            </a:r>
            <a:r>
              <a:rPr lang="ja-JP" altLang="en-US" kern="100">
                <a:ea typeface="游ゴシック"/>
              </a:rPr>
              <a:t>因為它總是在那裡</a:t>
            </a:r>
            <a:r>
              <a:rPr lang="en-US" kern="100" dirty="0"/>
              <a:t>)</a:t>
            </a:r>
            <a:r>
              <a:rPr lang="ja-JP" altLang="en-US" kern="100">
                <a:ea typeface="游ゴシック"/>
              </a:rPr>
              <a:t>，來到走道中間，看看第二個貨架，然後大吃一驚！它不在那裡。您的第一個想法是什麼？否認。不可能。它一直在這裡。一定是我沒發現。我需要再仔細找找。也許還可以請人幫忙尋找</a:t>
            </a:r>
            <a:r>
              <a:rPr lang="en-US" kern="100" dirty="0"/>
              <a:t>。  </a:t>
            </a:r>
            <a:r>
              <a:rPr lang="en-US" b="1" kern="100" dirty="0"/>
              <a:t> </a:t>
            </a:r>
            <a:r>
              <a:rPr lang="en-US" altLang="ja-JP" b="1" kern="100" dirty="0">
                <a:ea typeface="游ゴシック"/>
              </a:rPr>
              <a:t> </a:t>
            </a:r>
            <a:r>
              <a:rPr lang="ja-JP" altLang="en-US" b="1" kern="100">
                <a:ea typeface="游ゴシック"/>
              </a:rPr>
              <a:t>否認是我們對環境變化的最初反應。</a:t>
            </a:r>
            <a:endParaRPr lang="en-US" altLang="ja-JP">
              <a:ea typeface="游ゴシック"/>
            </a:endParaRPr>
          </a:p>
          <a:p>
            <a:endParaRPr lang="ja-JP" altLang="en-US" b="1" kern="100" dirty="0">
              <a:ea typeface="游ゴシック"/>
            </a:endParaRPr>
          </a:p>
          <a:p>
            <a:r>
              <a:rPr lang="ja-JP" altLang="en-US" kern="100"/>
              <a:t>下一個階段可能是憤怒。隨著改變成為既定事實，商店不再銷售</a:t>
            </a:r>
            <a:r>
              <a:rPr lang="ja-JP" altLang="en-US" b="1" kern="100"/>
              <a:t>（插入產品）</a:t>
            </a:r>
            <a:r>
              <a:rPr lang="ja-JP" altLang="en-US" kern="100"/>
              <a:t>或公司已經倒閉，</a:t>
            </a:r>
            <a:r>
              <a:rPr lang="ja-JP" altLang="en-US" b="1" kern="100"/>
              <a:t>我們可能會感到憤怒和沮喪，甚至質疑為什麼事情會改變。</a:t>
            </a:r>
            <a:r>
              <a:rPr lang="ja-JP" altLang="en-US" kern="100"/>
              <a:t>這是憤怒階段。</a:t>
            </a:r>
            <a:endParaRPr lang="en-US" altLang="ja-JP"/>
          </a:p>
          <a:p>
            <a:endParaRPr lang="ja-JP" altLang="en-US" kern="100" dirty="0">
              <a:ea typeface="游ゴシック"/>
            </a:endParaRPr>
          </a:p>
          <a:p>
            <a:r>
              <a:rPr lang="ja-JP" altLang="en-US" kern="100">
                <a:ea typeface="游ゴシック"/>
              </a:rPr>
              <a:t>好的，當我們在市場內對</a:t>
            </a:r>
            <a:r>
              <a:rPr lang="ja-JP" altLang="en-US" b="1" kern="100">
                <a:ea typeface="游ゴシック"/>
              </a:rPr>
              <a:t>（插入產品）</a:t>
            </a:r>
            <a:r>
              <a:rPr lang="ja-JP" altLang="en-US" kern="100">
                <a:ea typeface="游ゴシック"/>
              </a:rPr>
              <a:t>發洩完情緒並讓自己感到尷尬</a:t>
            </a:r>
            <a:r>
              <a:rPr lang="en-US" kern="100" dirty="0"/>
              <a:t> (</a:t>
            </a:r>
            <a:r>
              <a:rPr lang="ja-JP" altLang="en-US" kern="100">
                <a:ea typeface="游ゴシック"/>
              </a:rPr>
              <a:t>憤怒</a:t>
            </a:r>
            <a:r>
              <a:rPr lang="en-US" kern="100" dirty="0"/>
              <a:t>)</a:t>
            </a:r>
            <a:r>
              <a:rPr lang="ja-JP" altLang="en-US" kern="100">
                <a:ea typeface="游ゴシック"/>
              </a:rPr>
              <a:t>之後。我們最終就會接受這個事實：它不在那裡，可能永遠不會再出現了。</a:t>
            </a:r>
            <a:r>
              <a:rPr lang="ja-JP" altLang="en-US" b="1" kern="100">
                <a:ea typeface="游ゴシック"/>
              </a:rPr>
              <a:t>接受是下一個階段，即我們接受改變，並開始接受新的現實。</a:t>
            </a:r>
            <a:endParaRPr lang="en-US" altLang="ja-JP">
              <a:ea typeface="游ゴシック"/>
            </a:endParaRPr>
          </a:p>
          <a:p>
            <a:endParaRPr lang="ja-JP" altLang="en-US" b="1" kern="100" dirty="0">
              <a:ea typeface="游ゴシック"/>
            </a:endParaRPr>
          </a:p>
          <a:p>
            <a:r>
              <a:rPr lang="ja-JP" altLang="en-US" kern="100"/>
              <a:t>然後是困難的階段。適應，請不要與接受混淆。</a:t>
            </a:r>
            <a:r>
              <a:rPr lang="ja-JP" altLang="en-US" b="1" kern="100"/>
              <a:t>適應是指我們根據新環境進行調整，並迎接改變所帶來的機會。</a:t>
            </a:r>
            <a:r>
              <a:rPr lang="ja-JP" altLang="en-US" kern="100"/>
              <a:t>以我們的購物之旅為例，我們尋找另一個品牌或口味，並接觸不同產品。我們意識到市場上還有其他品牌或口味，自己有更多選擇。</a:t>
            </a:r>
            <a:endParaRPr lang="en-US" altLang="ja-JP"/>
          </a:p>
          <a:p>
            <a:r>
              <a:rPr lang="ja-JP" altLang="en-US" kern="100">
                <a:ea typeface="游ゴシック"/>
              </a:rPr>
              <a:t>聽起來是否很熟悉</a:t>
            </a:r>
            <a:r>
              <a:rPr lang="en-US" kern="100" dirty="0"/>
              <a:t>？</a:t>
            </a:r>
            <a:endParaRPr lang="en-US" dirty="0"/>
          </a:p>
          <a:p>
            <a:pPr marL="0" marR="0">
              <a:lnSpc>
                <a:spcPct val="114999"/>
              </a:lnSpc>
              <a:spcBef>
                <a:spcPts val="0"/>
              </a:spcBef>
              <a:spcAft>
                <a:spcPts val="800"/>
              </a:spcAft>
            </a:pPr>
            <a:endParaRPr lang="en-US" sz="1800" b="1" kern="100" dirty="0">
              <a:effectLst/>
              <a:latin typeface="Times New Roman"/>
              <a:ea typeface="Yu Gothic" panose="020B0400000000000000" pitchFamily="34" charset="-128"/>
              <a:cs typeface="Times New Roman"/>
            </a:endParaRPr>
          </a:p>
          <a:p>
            <a:endParaRPr lang="en-US"/>
          </a:p>
        </p:txBody>
      </p:sp>
      <p:sp>
        <p:nvSpPr>
          <p:cNvPr id="4" name="Slide Number Placeholder 3"/>
          <p:cNvSpPr>
            <a:spLocks noGrp="1"/>
          </p:cNvSpPr>
          <p:nvPr>
            <p:ph type="sldNum" sz="quarter" idx="5"/>
          </p:nvPr>
        </p:nvSpPr>
        <p:spPr/>
        <p:txBody>
          <a:bodyPr/>
          <a:lstStyle/>
          <a:p>
            <a:fld id="{F71108A7-A47F-CD43-94C8-4F2460747BCD}" type="slidenum">
              <a:rPr lang="en-US" smtClean="0"/>
              <a:t>5</a:t>
            </a:fld>
            <a:endParaRPr lang="en-US"/>
          </a:p>
        </p:txBody>
      </p:sp>
    </p:spTree>
    <p:extLst>
      <p:ext uri="{BB962C8B-B14F-4D97-AF65-F5344CB8AC3E}">
        <p14:creationId xmlns:p14="http://schemas.microsoft.com/office/powerpoint/2010/main" val="2857080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a:ea typeface="游ゴシック"/>
              </a:rPr>
              <a:t>現在我要請您找一位身旁的夥伴，每人花四</a:t>
            </a:r>
            <a:r>
              <a:rPr lang="en-US" dirty="0"/>
              <a:t>（4</a:t>
            </a:r>
            <a:r>
              <a:rPr lang="ja-JP" altLang="en-US">
                <a:ea typeface="游ゴシック"/>
              </a:rPr>
              <a:t>）分鐘來談談您曾經不得不做出改變的時刻。請牢記我剛才所說的四個階段</a:t>
            </a:r>
            <a:r>
              <a:rPr lang="en-US" dirty="0"/>
              <a:t>。</a:t>
            </a:r>
          </a:p>
          <a:p>
            <a:endParaRPr lang="en-US" dirty="0"/>
          </a:p>
          <a:p>
            <a:r>
              <a:rPr lang="en-US" b="1" u="sng" dirty="0"/>
              <a:t>(</a:t>
            </a:r>
            <a:r>
              <a:rPr lang="ja-JP" altLang="en-US" b="1" u="sng">
                <a:ea typeface="游ゴシック"/>
              </a:rPr>
              <a:t>學員結伴後</a:t>
            </a:r>
            <a:r>
              <a:rPr lang="en-US" b="1" u="sng" dirty="0"/>
              <a:t> -</a:t>
            </a:r>
            <a:r>
              <a:rPr lang="en-US" altLang="ja-JP" b="1" u="sng" dirty="0">
                <a:ea typeface="游ゴシック"/>
              </a:rPr>
              <a:t> </a:t>
            </a:r>
            <a:r>
              <a:rPr lang="ja-JP" altLang="en-US" b="1" u="sng">
                <a:ea typeface="游ゴシック"/>
              </a:rPr>
              <a:t>重述指示）</a:t>
            </a:r>
            <a:endParaRPr lang="en-US" altLang="ja-JP">
              <a:ea typeface="游ゴシック"/>
            </a:endParaRPr>
          </a:p>
          <a:p>
            <a:endParaRPr lang="ja-JP" altLang="en-US" b="1" u="sng" dirty="0">
              <a:ea typeface="游ゴシック"/>
            </a:endParaRPr>
          </a:p>
          <a:p>
            <a:r>
              <a:rPr lang="ja-JP" altLang="en-US" b="1">
                <a:ea typeface="游ゴシック"/>
              </a:rPr>
              <a:t>反思</a:t>
            </a:r>
            <a:endParaRPr lang="en-US" altLang="ja-JP">
              <a:ea typeface="游ゴシック"/>
            </a:endParaRPr>
          </a:p>
          <a:p>
            <a:r>
              <a:rPr lang="ja-JP" altLang="en-US">
                <a:ea typeface="游ゴシック"/>
              </a:rPr>
              <a:t>回想一下您曾經必須適應生活中重大變化的時刻。</a:t>
            </a:r>
            <a:endParaRPr lang="en-US" altLang="ja-JP">
              <a:ea typeface="游ゴシック"/>
            </a:endParaRPr>
          </a:p>
          <a:p>
            <a:endParaRPr lang="ja-JP" altLang="en-US" dirty="0">
              <a:ea typeface="游ゴシック"/>
            </a:endParaRPr>
          </a:p>
          <a:p>
            <a:r>
              <a:rPr lang="ja-JP" altLang="en-US" b="1">
                <a:ea typeface="游ゴシック"/>
              </a:rPr>
              <a:t>分享</a:t>
            </a:r>
            <a:endParaRPr lang="en-US" altLang="ja-JP">
              <a:ea typeface="游ゴシック"/>
            </a:endParaRPr>
          </a:p>
          <a:p>
            <a:r>
              <a:rPr lang="ja-JP" altLang="en-US">
                <a:ea typeface="游ゴシック"/>
              </a:rPr>
              <a:t>與您的同伴討論您的經歷，著重於改變的各個階段。</a:t>
            </a:r>
            <a:endParaRPr lang="en-US" altLang="ja-JP">
              <a:ea typeface="游ゴシック"/>
            </a:endParaRPr>
          </a:p>
          <a:p>
            <a:endParaRPr lang="ja-JP" altLang="en-US" dirty="0">
              <a:ea typeface="游ゴシック"/>
            </a:endParaRPr>
          </a:p>
          <a:p>
            <a:r>
              <a:rPr lang="ja-JP" altLang="en-US" b="1">
                <a:ea typeface="游ゴシック"/>
              </a:rPr>
              <a:t>連結</a:t>
            </a:r>
            <a:endParaRPr lang="en-US" altLang="ja-JP">
              <a:ea typeface="游ゴシック"/>
            </a:endParaRPr>
          </a:p>
          <a:p>
            <a:r>
              <a:rPr lang="ja-JP" altLang="en-US">
                <a:ea typeface="游ゴシック"/>
              </a:rPr>
              <a:t>認識改變的普遍性及其成長潛力</a:t>
            </a:r>
            <a:r>
              <a:rPr lang="en-US" dirty="0"/>
              <a:t>。</a:t>
            </a:r>
            <a:endParaRPr lang="en-US" dirty="0">
              <a:ea typeface="Calibri"/>
              <a:cs typeface="Calibri"/>
            </a:endParaRPr>
          </a:p>
          <a:p>
            <a:pPr marL="0" marR="0">
              <a:spcBef>
                <a:spcPts val="0"/>
              </a:spcBef>
              <a:spcAft>
                <a:spcPts val="0"/>
              </a:spcAft>
            </a:pPr>
            <a:br>
              <a:rPr lang="en-US" dirty="0">
                <a:cs typeface="+mn-lt"/>
              </a:rPr>
            </a:br>
            <a:endParaRPr lang="en-US">
              <a:ea typeface="Calibri"/>
              <a:cs typeface="Calibri"/>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6</a:t>
            </a:fld>
            <a:endParaRPr lang="en-US"/>
          </a:p>
        </p:txBody>
      </p:sp>
    </p:spTree>
    <p:extLst>
      <p:ext uri="{BB962C8B-B14F-4D97-AF65-F5344CB8AC3E}">
        <p14:creationId xmlns:p14="http://schemas.microsoft.com/office/powerpoint/2010/main" val="2940785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dirty="0"/>
              <a:t>改變可能造成破壞，但同時也會帶來成長、創造力和創新的機會。透過培養以開放心態對待改變的文化，並為會員提供支援，我們可以發揮組織的全部潛力，並實現更大的影響力。</a:t>
            </a:r>
            <a:endParaRPr lang="en-US" dirty="0"/>
          </a:p>
          <a:p>
            <a:endParaRPr lang="ja-JP" altLang="en-US" dirty="0">
              <a:ea typeface="游ゴシック"/>
            </a:endParaRPr>
          </a:p>
          <a:p>
            <a:r>
              <a:rPr lang="ja-JP" altLang="en-US" dirty="0"/>
              <a:t>瞭解個人改變經歷的階段，有助於我們在面對個人挑戰時，更能體諒他人並彼此幫助。提供適應變化的資源和工具，可以培養個人和組織的適應力和成長文化</a:t>
            </a:r>
            <a:r>
              <a:rPr lang="en-US" dirty="0"/>
              <a:t>。</a:t>
            </a:r>
          </a:p>
          <a:p>
            <a:pPr marL="0" marR="0">
              <a:spcBef>
                <a:spcPts val="0"/>
              </a:spcBef>
              <a:spcAft>
                <a:spcPts val="0"/>
              </a:spcAft>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7</a:t>
            </a:fld>
            <a:endParaRPr lang="en-US"/>
          </a:p>
        </p:txBody>
      </p:sp>
    </p:spTree>
    <p:extLst>
      <p:ext uri="{BB962C8B-B14F-4D97-AF65-F5344CB8AC3E}">
        <p14:creationId xmlns:p14="http://schemas.microsoft.com/office/powerpoint/2010/main" val="1331263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C1E58-FB89-A986-C9DD-0387DB18F5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01D483-92BB-7698-57F9-057CE40130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BA0B57-978C-2BEE-EE85-A91AEAAB2D6B}"/>
              </a:ext>
            </a:extLst>
          </p:cNvPr>
          <p:cNvSpPr>
            <a:spLocks noGrp="1"/>
          </p:cNvSpPr>
          <p:nvPr>
            <p:ph type="body" idx="1"/>
          </p:nvPr>
        </p:nvSpPr>
        <p:spPr/>
        <p:txBody>
          <a:bodyPr/>
          <a:lstStyle/>
          <a:p>
            <a:r>
              <a:rPr lang="ja-JP" altLang="en-US" kern="100" dirty="0" err="1">
                <a:ea typeface="游ゴシック"/>
              </a:rPr>
              <a:t>就像個人一樣，蘭馨會等組織也認為改變是必要的。然而，組織是由個人組成的，如果沒有個人的意願，改變就不可能發生</a:t>
            </a:r>
            <a:r>
              <a:rPr lang="en-US" kern="100" dirty="0"/>
              <a:t>。</a:t>
            </a:r>
            <a:endParaRPr lang="en-US" dirty="0"/>
          </a:p>
          <a:p>
            <a:pPr marL="0" marR="0">
              <a:lnSpc>
                <a:spcPct val="114999"/>
              </a:lnSpc>
              <a:spcBef>
                <a:spcPts val="0"/>
              </a:spcBef>
              <a:spcAft>
                <a:spcPts val="800"/>
              </a:spcAft>
            </a:pPr>
            <a:endParaRPr lang="en-US" sz="1800" kern="100" dirty="0">
              <a:effectLst/>
              <a:latin typeface="Times New Roman"/>
              <a:ea typeface="Yu Gothic" panose="020B0400000000000000" pitchFamily="34" charset="-128"/>
              <a:cs typeface="Times New Roman"/>
            </a:endParaRPr>
          </a:p>
        </p:txBody>
      </p:sp>
      <p:sp>
        <p:nvSpPr>
          <p:cNvPr id="4" name="Slide Number Placeholder 3">
            <a:extLst>
              <a:ext uri="{FF2B5EF4-FFF2-40B4-BE49-F238E27FC236}">
                <a16:creationId xmlns:a16="http://schemas.microsoft.com/office/drawing/2014/main" id="{1F7A48E8-72E3-72FB-D69E-676AEFCAF74C}"/>
              </a:ext>
            </a:extLst>
          </p:cNvPr>
          <p:cNvSpPr>
            <a:spLocks noGrp="1"/>
          </p:cNvSpPr>
          <p:nvPr>
            <p:ph type="sldNum" sz="quarter" idx="5"/>
          </p:nvPr>
        </p:nvSpPr>
        <p:spPr/>
        <p:txBody>
          <a:bodyPr/>
          <a:lstStyle/>
          <a:p>
            <a:fld id="{F71108A7-A47F-CD43-94C8-4F2460747BCD}" type="slidenum">
              <a:rPr lang="en-US" smtClean="0"/>
              <a:t>8</a:t>
            </a:fld>
            <a:endParaRPr lang="en-US"/>
          </a:p>
        </p:txBody>
      </p:sp>
    </p:spTree>
    <p:extLst>
      <p:ext uri="{BB962C8B-B14F-4D97-AF65-F5344CB8AC3E}">
        <p14:creationId xmlns:p14="http://schemas.microsoft.com/office/powerpoint/2010/main" val="3907343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kern="100" err="1">
                <a:ea typeface="游ゴシック"/>
              </a:rPr>
              <a:t>例如，我們彼此溝通的方式隨著時間而改變。我們從郵寄信件到傳真機，再到文字簡訊和電子郵件。我們如何互動，如果大家還記得我們在</a:t>
            </a:r>
            <a:r>
              <a:rPr lang="en-US" kern="100"/>
              <a:t> </a:t>
            </a:r>
            <a:r>
              <a:rPr lang="en-US" kern="100">
                <a:effectLst/>
              </a:rPr>
              <a:t>2022 </a:t>
            </a:r>
            <a:r>
              <a:rPr lang="ja-JP" altLang="en-US" kern="100">
                <a:ea typeface="游ゴシック"/>
              </a:rPr>
              <a:t>年舉辦的線上大會</a:t>
            </a:r>
            <a:r>
              <a:rPr lang="en-US" kern="100"/>
              <a:t>，</a:t>
            </a:r>
            <a:r>
              <a:rPr lang="ja-JP" altLang="en-US" kern="100">
                <a:ea typeface="游ゴシック"/>
              </a:rPr>
              <a:t>那與我們以往的所有模式完全不同</a:t>
            </a:r>
            <a:r>
              <a:rPr lang="en-US" kern="100"/>
              <a:t>。</a:t>
            </a:r>
            <a:r>
              <a:rPr lang="ja-JP" altLang="en-US" kern="100">
                <a:ea typeface="游ゴシック"/>
              </a:rPr>
              <a:t>但它讓分會和專區有機會效仿這種可行的方式</a:t>
            </a:r>
            <a:r>
              <a:rPr lang="en-US" kern="100"/>
              <a:t>。</a:t>
            </a:r>
            <a:r>
              <a:rPr lang="ja-JP" altLang="en-US" kern="100">
                <a:ea typeface="游ゴシック"/>
              </a:rPr>
              <a:t>而且轉變為更具包容性</a:t>
            </a:r>
            <a:r>
              <a:rPr lang="en-US" kern="100"/>
              <a:t>，</a:t>
            </a:r>
            <a:r>
              <a:rPr lang="ja-JP" altLang="en-US" kern="100">
                <a:ea typeface="游ゴシック"/>
              </a:rPr>
              <a:t>我們許多分會都有男性會員或來自不同背景的會員</a:t>
            </a:r>
            <a:r>
              <a:rPr lang="en-US" kern="100"/>
              <a:t>。</a:t>
            </a:r>
            <a:endParaRPr lang="en-US"/>
          </a:p>
          <a:p>
            <a:r>
              <a:rPr lang="en-US" kern="100" dirty="0"/>
              <a:t> </a:t>
            </a:r>
            <a:endParaRPr lang="en-US" dirty="0"/>
          </a:p>
          <a:p>
            <a:pPr>
              <a:spcBef>
                <a:spcPts val="0"/>
              </a:spcBef>
            </a:pPr>
            <a:r>
              <a:rPr lang="ja-JP" altLang="en-US" kern="100" err="1">
                <a:ea typeface="游ゴシック"/>
              </a:rPr>
              <a:t>透過這些改變，我們的組織不斷成長和發展。我們也因此變得更強大</a:t>
            </a:r>
            <a:r>
              <a:rPr lang="en-US" kern="100"/>
              <a:t>。</a:t>
            </a:r>
            <a:endParaRPr lang="en-US"/>
          </a:p>
          <a:p>
            <a:pPr>
              <a:lnSpc>
                <a:spcPct val="114999"/>
              </a:lnSpc>
              <a:spcAft>
                <a:spcPts val="800"/>
              </a:spcAft>
            </a:pPr>
            <a:endParaRPr lang="en-US" sz="1800" kern="100" dirty="0">
              <a:latin typeface="Times New Roman"/>
              <a:cs typeface="Times New Roman"/>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9</a:t>
            </a:fld>
            <a:endParaRPr lang="en-US"/>
          </a:p>
        </p:txBody>
      </p:sp>
    </p:spTree>
    <p:extLst>
      <p:ext uri="{BB962C8B-B14F-4D97-AF65-F5344CB8AC3E}">
        <p14:creationId xmlns:p14="http://schemas.microsoft.com/office/powerpoint/2010/main" val="2771960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A5833-50F7-969E-219D-A8BA7030C5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4F7A82-60AA-2D16-06AF-5AB01E73E3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D5BCF1-255D-2887-4363-16E09F53E91B}"/>
              </a:ext>
            </a:extLst>
          </p:cNvPr>
          <p:cNvSpPr>
            <a:spLocks noGrp="1"/>
          </p:cNvSpPr>
          <p:nvPr>
            <p:ph type="body" idx="1"/>
          </p:nvPr>
        </p:nvSpPr>
        <p:spPr/>
        <p:txBody>
          <a:bodyPr/>
          <a:lstStyle/>
          <a:p>
            <a:r>
              <a:rPr lang="ja-JP" altLang="en-US" err="1">
                <a:solidFill>
                  <a:srgbClr val="434343"/>
                </a:solidFill>
                <a:ea typeface="游ゴシック"/>
              </a:rPr>
              <a:t>現在讓我們花點時間來進行同桌討論。想像一下，您的分會收到線上通知，那是</a:t>
            </a:r>
            <a:r>
              <a:rPr lang="en-US">
                <a:solidFill>
                  <a:srgbClr val="434343"/>
                </a:solidFill>
              </a:rPr>
              <a:t> 15</a:t>
            </a:r>
            <a:r>
              <a:rPr lang="en-US" altLang="ja-JP" dirty="0">
                <a:solidFill>
                  <a:srgbClr val="434343"/>
                </a:solidFill>
                <a:ea typeface="游ゴシック"/>
              </a:rPr>
              <a:t> </a:t>
            </a:r>
            <a:r>
              <a:rPr lang="ja-JP" altLang="en-US" err="1">
                <a:solidFill>
                  <a:srgbClr val="434343"/>
                </a:solidFill>
                <a:ea typeface="游ゴシック"/>
              </a:rPr>
              <a:t>位迫不及待想加入您分會的新會員</a:t>
            </a:r>
            <a:r>
              <a:rPr lang="en-US">
                <a:solidFill>
                  <a:srgbClr val="434343"/>
                </a:solidFill>
              </a:rPr>
              <a:t>。  </a:t>
            </a:r>
            <a:r>
              <a:rPr lang="en-US" altLang="ja-JP" dirty="0">
                <a:solidFill>
                  <a:srgbClr val="434343"/>
                </a:solidFill>
                <a:ea typeface="游ゴシック"/>
              </a:rPr>
              <a:t> </a:t>
            </a:r>
            <a:r>
              <a:rPr lang="ja-JP" altLang="en-US" err="1">
                <a:solidFill>
                  <a:srgbClr val="434343"/>
                </a:solidFill>
                <a:ea typeface="游ゴシック"/>
              </a:rPr>
              <a:t>他們擁有不同的背景、性別、教育程度和經濟狀況</a:t>
            </a:r>
            <a:r>
              <a:rPr lang="ja-JP" altLang="en-US">
                <a:solidFill>
                  <a:srgbClr val="434343"/>
                </a:solidFill>
                <a:ea typeface="游ゴシック"/>
              </a:rPr>
              <a:t>。</a:t>
            </a:r>
            <a:endParaRPr lang="en-US" altLang="ja-JP">
              <a:ea typeface="游ゴシック"/>
            </a:endParaRPr>
          </a:p>
          <a:p>
            <a:endParaRPr lang="ja-JP" altLang="en-US" dirty="0">
              <a:solidFill>
                <a:srgbClr val="434343"/>
              </a:solidFill>
              <a:ea typeface="游ゴシック"/>
            </a:endParaRPr>
          </a:p>
          <a:p>
            <a:r>
              <a:rPr lang="ja-JP" altLang="en-US" err="1">
                <a:solidFill>
                  <a:srgbClr val="434343"/>
                </a:solidFill>
                <a:ea typeface="游ゴシック"/>
              </a:rPr>
              <a:t>現在的問題是，您的分會需要如何改變，才能歡迎並留住這些會員。我希望您能深入瞭解、仔細觀察並進行坦誠討論</a:t>
            </a:r>
            <a:r>
              <a:rPr lang="ja-JP" altLang="en-US">
                <a:solidFill>
                  <a:srgbClr val="434343"/>
                </a:solidFill>
                <a:ea typeface="游ゴシック"/>
              </a:rPr>
              <a:t>。</a:t>
            </a:r>
            <a:endParaRPr lang="en-US" altLang="ja-JP">
              <a:ea typeface="游ゴシック"/>
            </a:endParaRPr>
          </a:p>
          <a:p>
            <a:endParaRPr lang="ja-JP" altLang="en-US" dirty="0">
              <a:solidFill>
                <a:srgbClr val="434343"/>
              </a:solidFill>
              <a:ea typeface="游ゴシック"/>
            </a:endParaRPr>
          </a:p>
          <a:p>
            <a:r>
              <a:rPr lang="ja-JP" altLang="en-US" err="1">
                <a:solidFill>
                  <a:srgbClr val="434343"/>
                </a:solidFill>
                <a:ea typeface="游ゴシック"/>
              </a:rPr>
              <a:t>為每個同桌討論組指定一位抄寫員，並記錄大家得出的結果。結束後，我會請每個同桌討論組發言，因此大家也必須指定一位發言人</a:t>
            </a:r>
            <a:r>
              <a:rPr lang="ja-JP" altLang="en-US">
                <a:solidFill>
                  <a:srgbClr val="434343"/>
                </a:solidFill>
                <a:ea typeface="游ゴシック"/>
              </a:rPr>
              <a:t>。</a:t>
            </a:r>
            <a:endParaRPr lang="en-US" altLang="ja-JP">
              <a:ea typeface="游ゴシック"/>
            </a:endParaRPr>
          </a:p>
          <a:p>
            <a:endParaRPr lang="ja-JP" altLang="en-US" dirty="0">
              <a:solidFill>
                <a:srgbClr val="434343"/>
              </a:solidFill>
              <a:ea typeface="游ゴシック"/>
            </a:endParaRPr>
          </a:p>
          <a:p>
            <a:r>
              <a:rPr lang="ja-JP" altLang="en-US" b="1" err="1">
                <a:solidFill>
                  <a:srgbClr val="434343"/>
                </a:solidFill>
                <a:ea typeface="游ゴシック"/>
              </a:rPr>
              <a:t>講師說明</a:t>
            </a:r>
            <a:r>
              <a:rPr lang="en-US" b="1">
                <a:solidFill>
                  <a:srgbClr val="434343"/>
                </a:solidFill>
              </a:rPr>
              <a:t>：</a:t>
            </a:r>
            <a:endParaRPr lang="en-US"/>
          </a:p>
          <a:p>
            <a:r>
              <a:rPr lang="en-US">
                <a:solidFill>
                  <a:srgbClr val="434343"/>
                </a:solidFill>
              </a:rPr>
              <a:t>-</a:t>
            </a:r>
            <a:r>
              <a:rPr lang="en-US" altLang="ja-JP" dirty="0">
                <a:solidFill>
                  <a:srgbClr val="434343"/>
                </a:solidFill>
                <a:ea typeface="游ゴシック"/>
              </a:rPr>
              <a:t> </a:t>
            </a:r>
            <a:r>
              <a:rPr lang="ja-JP" altLang="en-US" err="1">
                <a:solidFill>
                  <a:srgbClr val="434343"/>
                </a:solidFill>
                <a:ea typeface="游ゴシック"/>
              </a:rPr>
              <a:t>您可以給學員提供一些開啟討論的範例</a:t>
            </a:r>
            <a:endParaRPr lang="en-US" err="1">
              <a:ea typeface="游ゴシック"/>
            </a:endParaRPr>
          </a:p>
          <a:p>
            <a:r>
              <a:rPr lang="en-US">
                <a:solidFill>
                  <a:srgbClr val="434343"/>
                </a:solidFill>
              </a:rPr>
              <a:t>-</a:t>
            </a:r>
            <a:r>
              <a:rPr lang="en-US" altLang="ja-JP" dirty="0">
                <a:solidFill>
                  <a:srgbClr val="434343"/>
                </a:solidFill>
                <a:ea typeface="游ゴシック"/>
              </a:rPr>
              <a:t> </a:t>
            </a:r>
            <a:r>
              <a:rPr lang="ja-JP" altLang="en-US" err="1">
                <a:solidFill>
                  <a:srgbClr val="434343"/>
                </a:solidFill>
                <a:ea typeface="游ゴシック"/>
              </a:rPr>
              <a:t>討論時間為</a:t>
            </a:r>
            <a:r>
              <a:rPr lang="en-US">
                <a:solidFill>
                  <a:srgbClr val="434343"/>
                </a:solidFill>
              </a:rPr>
              <a:t> 10</a:t>
            </a:r>
            <a:r>
              <a:rPr lang="en-US" altLang="ja-JP" dirty="0">
                <a:solidFill>
                  <a:srgbClr val="434343"/>
                </a:solidFill>
                <a:ea typeface="游ゴシック"/>
              </a:rPr>
              <a:t> </a:t>
            </a:r>
            <a:r>
              <a:rPr lang="ja-JP" altLang="en-US">
                <a:solidFill>
                  <a:srgbClr val="434343"/>
                </a:solidFill>
                <a:ea typeface="游ゴシック"/>
              </a:rPr>
              <a:t>分鐘。在時間結束前向學員發出</a:t>
            </a:r>
            <a:r>
              <a:rPr lang="en-US">
                <a:solidFill>
                  <a:srgbClr val="434343"/>
                </a:solidFill>
              </a:rPr>
              <a:t> 2</a:t>
            </a:r>
            <a:r>
              <a:rPr lang="en-US" altLang="ja-JP" dirty="0">
                <a:solidFill>
                  <a:srgbClr val="434343"/>
                </a:solidFill>
                <a:ea typeface="游ゴシック"/>
              </a:rPr>
              <a:t> </a:t>
            </a:r>
            <a:r>
              <a:rPr lang="ja-JP" altLang="en-US">
                <a:solidFill>
                  <a:srgbClr val="434343"/>
                </a:solidFill>
                <a:ea typeface="游ゴシック"/>
              </a:rPr>
              <a:t>分鐘提醒</a:t>
            </a:r>
            <a:r>
              <a:rPr lang="en-US">
                <a:solidFill>
                  <a:srgbClr val="434343"/>
                </a:solidFill>
              </a:rPr>
              <a:t>。</a:t>
            </a:r>
            <a:endParaRPr lang="en-US"/>
          </a:p>
          <a:p>
            <a:r>
              <a:rPr lang="en-US">
                <a:solidFill>
                  <a:srgbClr val="434343"/>
                </a:solidFill>
              </a:rPr>
              <a:t>-</a:t>
            </a:r>
            <a:r>
              <a:rPr lang="en-US" altLang="ja-JP" dirty="0">
                <a:solidFill>
                  <a:srgbClr val="434343"/>
                </a:solidFill>
                <a:ea typeface="游ゴシック"/>
              </a:rPr>
              <a:t> </a:t>
            </a:r>
            <a:r>
              <a:rPr lang="ja-JP" altLang="en-US" err="1">
                <a:solidFill>
                  <a:srgbClr val="434343"/>
                </a:solidFill>
                <a:ea typeface="游ゴシック"/>
              </a:rPr>
              <a:t>學員完成討論後，請每個同桌討論組向大家報告他們的結論</a:t>
            </a:r>
            <a:r>
              <a:rPr lang="en-US">
                <a:solidFill>
                  <a:srgbClr val="434343"/>
                </a:solidFill>
              </a:rPr>
              <a:t>。</a:t>
            </a:r>
            <a:endParaRPr lang="en-US"/>
          </a:p>
          <a:p>
            <a:r>
              <a:rPr lang="en-US">
                <a:solidFill>
                  <a:srgbClr val="434343"/>
                </a:solidFill>
              </a:rPr>
              <a:t>-</a:t>
            </a:r>
            <a:r>
              <a:rPr lang="en-US" altLang="ja-JP" dirty="0">
                <a:solidFill>
                  <a:srgbClr val="434343"/>
                </a:solidFill>
                <a:ea typeface="游ゴシック"/>
              </a:rPr>
              <a:t> </a:t>
            </a:r>
            <a:r>
              <a:rPr lang="ja-JP" altLang="en-US" err="1">
                <a:solidFill>
                  <a:srgbClr val="434343"/>
                </a:solidFill>
                <a:ea typeface="游ゴシック"/>
              </a:rPr>
              <a:t>請人記錄每個同桌討論組提供的範例，並在您提交給</a:t>
            </a:r>
            <a:r>
              <a:rPr lang="en-US">
                <a:solidFill>
                  <a:srgbClr val="434343"/>
                </a:solidFill>
              </a:rPr>
              <a:t> SIAHQ</a:t>
            </a:r>
            <a:r>
              <a:rPr lang="en-US" altLang="ja-JP" dirty="0">
                <a:solidFill>
                  <a:srgbClr val="434343"/>
                </a:solidFill>
                <a:ea typeface="游ゴシック"/>
              </a:rPr>
              <a:t> </a:t>
            </a:r>
            <a:r>
              <a:rPr lang="ja-JP" altLang="en-US">
                <a:solidFill>
                  <a:srgbClr val="434343"/>
                </a:solidFill>
                <a:ea typeface="游ゴシック"/>
              </a:rPr>
              <a:t>的</a:t>
            </a:r>
            <a:r>
              <a:rPr lang="en-US">
                <a:solidFill>
                  <a:srgbClr val="434343"/>
                </a:solidFill>
              </a:rPr>
              <a:t> OV</a:t>
            </a:r>
            <a:r>
              <a:rPr lang="en-US" altLang="ja-JP" dirty="0">
                <a:solidFill>
                  <a:srgbClr val="434343"/>
                </a:solidFill>
                <a:ea typeface="游ゴシック"/>
              </a:rPr>
              <a:t> </a:t>
            </a:r>
            <a:r>
              <a:rPr lang="ja-JP" altLang="en-US">
                <a:solidFill>
                  <a:srgbClr val="434343"/>
                </a:solidFill>
                <a:ea typeface="游ゴシック"/>
              </a:rPr>
              <a:t>報告中報告</a:t>
            </a:r>
            <a:r>
              <a:rPr lang="en-US">
                <a:solidFill>
                  <a:srgbClr val="434343"/>
                </a:solidFill>
              </a:rPr>
              <a:t>。</a:t>
            </a:r>
            <a:endParaRPr lang="en-US"/>
          </a:p>
          <a:p>
            <a:pPr algn="l">
              <a:spcBef>
                <a:spcPts val="0"/>
              </a:spcBef>
              <a:spcAft>
                <a:spcPts val="0"/>
              </a:spcAft>
            </a:pPr>
            <a:endParaRPr lang="en-US" sz="1800" b="0" i="0" u="none" strike="noStrike" dirty="0">
              <a:solidFill>
                <a:srgbClr val="434343"/>
              </a:solidFill>
              <a:effectLst/>
              <a:latin typeface="Nunito"/>
            </a:endParaRPr>
          </a:p>
          <a:p>
            <a:br>
              <a:rPr lang="en-US" dirty="0">
                <a:cs typeface="+mn-lt"/>
              </a:rPr>
            </a:br>
            <a:br>
              <a:rPr lang="en-US" dirty="0">
                <a:cs typeface="+mn-lt"/>
              </a:rPr>
            </a:br>
            <a:endParaRPr lang="en-US"/>
          </a:p>
        </p:txBody>
      </p:sp>
      <p:sp>
        <p:nvSpPr>
          <p:cNvPr id="4" name="Slide Number Placeholder 3">
            <a:extLst>
              <a:ext uri="{FF2B5EF4-FFF2-40B4-BE49-F238E27FC236}">
                <a16:creationId xmlns:a16="http://schemas.microsoft.com/office/drawing/2014/main" id="{E9E7B4BF-9060-1595-C5A9-47CB2D5AC9BC}"/>
              </a:ext>
            </a:extLst>
          </p:cNvPr>
          <p:cNvSpPr>
            <a:spLocks noGrp="1"/>
          </p:cNvSpPr>
          <p:nvPr>
            <p:ph type="sldNum" sz="quarter" idx="5"/>
          </p:nvPr>
        </p:nvSpPr>
        <p:spPr/>
        <p:txBody>
          <a:bodyPr/>
          <a:lstStyle/>
          <a:p>
            <a:fld id="{F71108A7-A47F-CD43-94C8-4F2460747BCD}" type="slidenum">
              <a:rPr lang="en-US" smtClean="0"/>
              <a:t>10</a:t>
            </a:fld>
            <a:endParaRPr lang="en-US"/>
          </a:p>
        </p:txBody>
      </p:sp>
    </p:spTree>
    <p:extLst>
      <p:ext uri="{BB962C8B-B14F-4D97-AF65-F5344CB8AC3E}">
        <p14:creationId xmlns:p14="http://schemas.microsoft.com/office/powerpoint/2010/main" val="3864780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F958F-0630-892D-BEF2-365E3CDF62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8D9364-B113-6E19-1277-115DA2E696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A9C4D5-1ACA-2043-7291-3A32E33625B8}"/>
              </a:ext>
            </a:extLst>
          </p:cNvPr>
          <p:cNvSpPr>
            <a:spLocks noGrp="1"/>
          </p:cNvSpPr>
          <p:nvPr>
            <p:ph type="body" idx="1"/>
          </p:nvPr>
        </p:nvSpPr>
        <p:spPr/>
        <p:txBody>
          <a:bodyPr/>
          <a:lstStyle/>
          <a:p>
            <a:r>
              <a:rPr lang="ja-JP" altLang="en-US" err="1">
                <a:ea typeface="游ゴシック"/>
              </a:rPr>
              <a:t>我希望本次課程結束後，大家能更深入瞭解改變的各個階段，並在改變期間經歷個人挑戰時，創造識別和認識這些階段的機會</a:t>
            </a:r>
            <a:r>
              <a:rPr lang="ja-JP" altLang="en-US" dirty="0">
                <a:ea typeface="游ゴシック"/>
              </a:rPr>
              <a:t>。</a:t>
            </a:r>
            <a:endParaRPr lang="en-US" altLang="ja-JP" dirty="0">
              <a:ea typeface="游ゴシック"/>
            </a:endParaRPr>
          </a:p>
          <a:p>
            <a:endParaRPr lang="ja-JP" altLang="en-US" dirty="0">
              <a:ea typeface="游ゴシック"/>
            </a:endParaRPr>
          </a:p>
          <a:p>
            <a:r>
              <a:rPr lang="ja-JP" altLang="en-US" dirty="0">
                <a:ea typeface="游ゴシック"/>
              </a:rPr>
              <a:t>讓我們擁抱改變，將其視為個人和組織積極成長的催化劑。我們團結在一起會更強大，通過在改變的各個階段互相支援，我們可以創造更具韌性、包容性和影響力的未來</a:t>
            </a:r>
            <a:r>
              <a:rPr lang="en-US" dirty="0"/>
              <a:t>。</a:t>
            </a:r>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06DF2525-129E-01DF-5F8B-F0D7B04B0674}"/>
              </a:ext>
            </a:extLst>
          </p:cNvPr>
          <p:cNvSpPr>
            <a:spLocks noGrp="1"/>
          </p:cNvSpPr>
          <p:nvPr>
            <p:ph type="sldNum" sz="quarter" idx="5"/>
          </p:nvPr>
        </p:nvSpPr>
        <p:spPr/>
        <p:txBody>
          <a:bodyPr/>
          <a:lstStyle/>
          <a:p>
            <a:fld id="{F71108A7-A47F-CD43-94C8-4F2460747BCD}" type="slidenum">
              <a:rPr lang="en-US" smtClean="0"/>
              <a:t>11</a:t>
            </a:fld>
            <a:endParaRPr lang="en-US"/>
          </a:p>
        </p:txBody>
      </p:sp>
    </p:spTree>
    <p:extLst>
      <p:ext uri="{BB962C8B-B14F-4D97-AF65-F5344CB8AC3E}">
        <p14:creationId xmlns:p14="http://schemas.microsoft.com/office/powerpoint/2010/main" val="2644040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png"/><Relationship Id="rId7" Type="http://schemas.openxmlformats.org/officeDocument/2006/relationships/diagramLayout" Target="../diagrams/layout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Data" Target="../diagrams/data1.xml"/><Relationship Id="rId5" Type="http://schemas.openxmlformats.org/officeDocument/2006/relationships/image" Target="../media/image5.png"/><Relationship Id="rId10" Type="http://schemas.microsoft.com/office/2007/relationships/diagramDrawing" Target="../diagrams/drawing1.xml"/><Relationship Id="rId4" Type="http://schemas.openxmlformats.org/officeDocument/2006/relationships/image" Target="../media/image2.svg"/><Relationship Id="rId9" Type="http://schemas.openxmlformats.org/officeDocument/2006/relationships/diagramColors" Target="../diagrams/colors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4.png"/><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www.soroptimist.org/for-clubs-and-members/federation-information/recognition-and-branding-tools/brand-visual-guide.html"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5.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diagramColors" Target="../diagrams/colors2.xml"/><Relationship Id="rId3" Type="http://schemas.openxmlformats.org/officeDocument/2006/relationships/image" Target="../media/image1.png"/><Relationship Id="rId7" Type="http://schemas.openxmlformats.org/officeDocument/2006/relationships/image" Target="../media/image15.png"/><Relationship Id="rId12" Type="http://schemas.openxmlformats.org/officeDocument/2006/relationships/diagramQuickStyle" Target="../diagrams/quickStyle2.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4.svg"/><Relationship Id="rId11" Type="http://schemas.openxmlformats.org/officeDocument/2006/relationships/diagramLayout" Target="../diagrams/layout2.xml"/><Relationship Id="rId5" Type="http://schemas.openxmlformats.org/officeDocument/2006/relationships/image" Target="../media/image13.png"/><Relationship Id="rId10" Type="http://schemas.openxmlformats.org/officeDocument/2006/relationships/diagramData" Target="../diagrams/data2.xml"/><Relationship Id="rId4" Type="http://schemas.openxmlformats.org/officeDocument/2006/relationships/image" Target="../media/image2.svg"/><Relationship Id="rId9" Type="http://schemas.openxmlformats.org/officeDocument/2006/relationships/image" Target="../media/image5.png"/><Relationship Id="rId14" Type="http://schemas.microsoft.com/office/2007/relationships/diagramDrawing" Target="../diagrams/drawing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8574"/>
        </a:solidFill>
        <a:effectLst/>
      </p:bgPr>
    </p:bg>
    <p:spTree>
      <p:nvGrpSpPr>
        <p:cNvPr id="1" name=""/>
        <p:cNvGrpSpPr/>
        <p:nvPr/>
      </p:nvGrpSpPr>
      <p:grpSpPr>
        <a:xfrm>
          <a:off x="0" y="0"/>
          <a:ext cx="0" cy="0"/>
          <a:chOff x="0" y="0"/>
          <a:chExt cx="0" cy="0"/>
        </a:xfrm>
      </p:grpSpPr>
      <p:grpSp>
        <p:nvGrpSpPr>
          <p:cNvPr id="2" name="Group 2"/>
          <p:cNvGrpSpPr/>
          <p:nvPr/>
        </p:nvGrpSpPr>
        <p:grpSpPr>
          <a:xfrm>
            <a:off x="0" y="-16686"/>
            <a:ext cx="18288000" cy="3445686"/>
            <a:chOff x="0" y="0"/>
            <a:chExt cx="4816593" cy="907506"/>
          </a:xfrm>
        </p:grpSpPr>
        <p:sp>
          <p:nvSpPr>
            <p:cNvPr id="3" name="Freeform 3"/>
            <p:cNvSpPr/>
            <p:nvPr/>
          </p:nvSpPr>
          <p:spPr>
            <a:xfrm>
              <a:off x="0" y="0"/>
              <a:ext cx="4816592" cy="907506"/>
            </a:xfrm>
            <a:custGeom>
              <a:avLst/>
              <a:gdLst/>
              <a:ahLst/>
              <a:cxnLst/>
              <a:rect l="l" t="t" r="r" b="b"/>
              <a:pathLst>
                <a:path w="4816592" h="907506">
                  <a:moveTo>
                    <a:pt x="0" y="0"/>
                  </a:moveTo>
                  <a:lnTo>
                    <a:pt x="4816592" y="0"/>
                  </a:lnTo>
                  <a:lnTo>
                    <a:pt x="4816592" y="907506"/>
                  </a:lnTo>
                  <a:lnTo>
                    <a:pt x="0" y="907506"/>
                  </a:lnTo>
                  <a:close/>
                </a:path>
              </a:pathLst>
            </a:custGeom>
            <a:solidFill>
              <a:srgbClr val="293374"/>
            </a:solidFill>
          </p:spPr>
          <p:txBody>
            <a:bodyPr/>
            <a:lstStyle/>
            <a:p>
              <a:endParaRPr lang="en-US"/>
            </a:p>
          </p:txBody>
        </p:sp>
        <p:sp>
          <p:nvSpPr>
            <p:cNvPr id="4" name="TextBox 4"/>
            <p:cNvSpPr txBox="1"/>
            <p:nvPr/>
          </p:nvSpPr>
          <p:spPr>
            <a:xfrm>
              <a:off x="0" y="-47625"/>
              <a:ext cx="4816593" cy="955131"/>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705190" y="1409077"/>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11" name="Freeform 11"/>
          <p:cNvSpPr/>
          <p:nvPr/>
        </p:nvSpPr>
        <p:spPr>
          <a:xfrm>
            <a:off x="1219200" y="8160712"/>
            <a:ext cx="1059983" cy="468320"/>
          </a:xfrm>
          <a:custGeom>
            <a:avLst/>
            <a:gdLst/>
            <a:ahLst/>
            <a:cxnLst/>
            <a:rect l="l" t="t" r="r" b="b"/>
            <a:pathLst>
              <a:path w="1059983" h="468320">
                <a:moveTo>
                  <a:pt x="0" y="0"/>
                </a:moveTo>
                <a:lnTo>
                  <a:pt x="1059983" y="0"/>
                </a:lnTo>
                <a:lnTo>
                  <a:pt x="1059983" y="468319"/>
                </a:lnTo>
                <a:lnTo>
                  <a:pt x="0" y="46831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12" name="Freeform 12"/>
          <p:cNvSpPr/>
          <p:nvPr/>
        </p:nvSpPr>
        <p:spPr>
          <a:xfrm>
            <a:off x="15054791" y="404740"/>
            <a:ext cx="2204509" cy="1761937"/>
          </a:xfrm>
          <a:custGeom>
            <a:avLst/>
            <a:gdLst/>
            <a:ahLst/>
            <a:cxnLst/>
            <a:rect l="l" t="t" r="r" b="b"/>
            <a:pathLst>
              <a:path w="2204509" h="1761937">
                <a:moveTo>
                  <a:pt x="0" y="0"/>
                </a:moveTo>
                <a:lnTo>
                  <a:pt x="2204509" y="0"/>
                </a:lnTo>
                <a:lnTo>
                  <a:pt x="2204509" y="1761937"/>
                </a:lnTo>
                <a:lnTo>
                  <a:pt x="0" y="1761937"/>
                </a:lnTo>
                <a:lnTo>
                  <a:pt x="0" y="0"/>
                </a:lnTo>
                <a:close/>
              </a:path>
            </a:pathLst>
          </a:custGeom>
          <a:blipFill>
            <a:blip r:embed="rId5"/>
            <a:stretch>
              <a:fillRect/>
            </a:stretch>
          </a:blipFill>
        </p:spPr>
        <p:txBody>
          <a:bodyPr/>
          <a:lstStyle/>
          <a:p>
            <a:endParaRPr lang="en-US"/>
          </a:p>
        </p:txBody>
      </p:sp>
      <p:sp>
        <p:nvSpPr>
          <p:cNvPr id="13" name="TextBox 13"/>
          <p:cNvSpPr txBox="1"/>
          <p:nvPr/>
        </p:nvSpPr>
        <p:spPr>
          <a:xfrm>
            <a:off x="398688" y="4218319"/>
            <a:ext cx="13886081" cy="1354217"/>
          </a:xfrm>
          <a:prstGeom prst="rect">
            <a:avLst/>
          </a:prstGeom>
        </p:spPr>
        <p:txBody>
          <a:bodyPr wrap="square" lIns="0" tIns="0" rIns="0" bIns="0" rtlCol="0" anchor="t">
            <a:spAutoFit/>
          </a:bodyPr>
          <a:lstStyle/>
          <a:p>
            <a:r>
              <a:rPr lang="ja-JP" altLang="en-US" sz="8800">
                <a:solidFill>
                  <a:srgbClr val="253572"/>
                </a:solidFill>
                <a:ea typeface="+mn-lt"/>
                <a:cs typeface="+mn-lt"/>
              </a:rPr>
              <a:t>透過改變來茁壯成長</a:t>
            </a:r>
            <a:endParaRPr lang="en-US"/>
          </a:p>
        </p:txBody>
      </p:sp>
      <p:sp>
        <p:nvSpPr>
          <p:cNvPr id="14" name="TextBox 14"/>
          <p:cNvSpPr txBox="1"/>
          <p:nvPr/>
        </p:nvSpPr>
        <p:spPr>
          <a:xfrm>
            <a:off x="2723771" y="8007641"/>
            <a:ext cx="7998404" cy="630942"/>
          </a:xfrm>
          <a:prstGeom prst="rect">
            <a:avLst/>
          </a:prstGeom>
        </p:spPr>
        <p:txBody>
          <a:bodyPr lIns="0" tIns="0" rIns="0" bIns="0" rtlCol="0" anchor="t">
            <a:spAutoFit/>
          </a:bodyPr>
          <a:lstStyle/>
          <a:p>
            <a:r>
              <a:rPr lang="en-US" sz="4100" spc="41" dirty="0">
                <a:solidFill>
                  <a:srgbClr val="253572"/>
                </a:solidFill>
                <a:ea typeface="+mn-lt"/>
                <a:cs typeface="+mn-lt"/>
              </a:rPr>
              <a:t>2025 </a:t>
            </a:r>
            <a:r>
              <a:rPr lang="ja-JP" altLang="en-US" sz="4100" spc="41">
                <a:solidFill>
                  <a:srgbClr val="253572"/>
                </a:solidFill>
                <a:ea typeface="+mn-lt"/>
                <a:cs typeface="+mn-lt"/>
              </a:rPr>
              <a:t>年</a:t>
            </a:r>
            <a:r>
              <a:rPr lang="en-US" sz="4100" spc="41" dirty="0">
                <a:solidFill>
                  <a:srgbClr val="253572"/>
                </a:solidFill>
                <a:ea typeface="+mn-lt"/>
                <a:cs typeface="+mn-lt"/>
              </a:rPr>
              <a:t> SIA </a:t>
            </a:r>
            <a:r>
              <a:rPr lang="ja-JP" altLang="en-US" sz="4100" spc="41">
                <a:solidFill>
                  <a:srgbClr val="253572"/>
                </a:solidFill>
                <a:ea typeface="+mn-lt"/>
                <a:cs typeface="+mn-lt"/>
              </a:rPr>
              <a:t>專區會議官方訪客培訓</a:t>
            </a:r>
            <a:endParaRPr lang="en-US"/>
          </a:p>
        </p:txBody>
      </p:sp>
      <p:sp>
        <p:nvSpPr>
          <p:cNvPr id="16" name="TextBox 16"/>
          <p:cNvSpPr txBox="1"/>
          <p:nvPr/>
        </p:nvSpPr>
        <p:spPr>
          <a:xfrm>
            <a:off x="2723771" y="8835143"/>
            <a:ext cx="6899312" cy="276999"/>
          </a:xfrm>
          <a:prstGeom prst="rect">
            <a:avLst/>
          </a:prstGeom>
        </p:spPr>
        <p:txBody>
          <a:bodyPr lIns="0" tIns="0" rIns="0" bIns="0" rtlCol="0" anchor="t">
            <a:spAutoFit/>
          </a:bodyPr>
          <a:lstStyle/>
          <a:p>
            <a:r>
              <a:rPr lang="en-US" spc="179" dirty="0">
                <a:solidFill>
                  <a:srgbClr val="E68574"/>
                </a:solidFill>
                <a:ea typeface="+mn-lt"/>
                <a:cs typeface="+mn-lt"/>
              </a:rPr>
              <a:t>2025</a:t>
            </a:r>
            <a:r>
              <a:rPr lang="en-US" altLang="ja-JP" spc="179" dirty="0">
                <a:solidFill>
                  <a:srgbClr val="E68574"/>
                </a:solidFill>
                <a:ea typeface="+mn-lt"/>
                <a:cs typeface="+mn-lt"/>
              </a:rPr>
              <a:t> </a:t>
            </a:r>
            <a:r>
              <a:rPr lang="ja-JP" altLang="en-US" spc="179">
                <a:solidFill>
                  <a:srgbClr val="E68574"/>
                </a:solidFill>
                <a:ea typeface="+mn-lt"/>
                <a:cs typeface="+mn-lt"/>
              </a:rPr>
              <a:t>年</a:t>
            </a:r>
            <a:r>
              <a:rPr lang="en-US" spc="179" dirty="0">
                <a:solidFill>
                  <a:srgbClr val="E68574"/>
                </a:solidFill>
                <a:ea typeface="+mn-lt"/>
                <a:cs typeface="+mn-lt"/>
              </a:rPr>
              <a:t> SIA</a:t>
            </a:r>
            <a:r>
              <a:rPr lang="en-US" altLang="ja-JP" spc="179" dirty="0">
                <a:solidFill>
                  <a:srgbClr val="E68574"/>
                </a:solidFill>
                <a:ea typeface="+mn-lt"/>
                <a:cs typeface="+mn-lt"/>
              </a:rPr>
              <a:t> </a:t>
            </a:r>
            <a:r>
              <a:rPr lang="ja-JP" altLang="en-US" spc="179">
                <a:solidFill>
                  <a:srgbClr val="E68574"/>
                </a:solidFill>
                <a:ea typeface="+mn-lt"/>
                <a:cs typeface="+mn-lt"/>
              </a:rPr>
              <a:t>專區會議官方訪客培訓</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5" name="TextBox 5"/>
          <p:cNvSpPr txBox="1"/>
          <p:nvPr/>
        </p:nvSpPr>
        <p:spPr>
          <a:xfrm>
            <a:off x="192278" y="3240293"/>
            <a:ext cx="9144001" cy="6627474"/>
          </a:xfrm>
          <a:prstGeom prst="rect">
            <a:avLst/>
          </a:prstGeom>
        </p:spPr>
        <p:txBody>
          <a:bodyPr lIns="50800" tIns="50800" rIns="50800" bIns="50800" rtlCol="0" anchor="ctr"/>
          <a:lstStyle/>
          <a:p>
            <a:pPr algn="ctr">
              <a:lnSpc>
                <a:spcPts val="2100"/>
              </a:lnSpc>
            </a:pPr>
            <a:endParaRPr/>
          </a:p>
        </p:txBody>
      </p:sp>
      <p:sp>
        <p:nvSpPr>
          <p:cNvPr id="6" name="Freeform 6"/>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en-US">
              <a:solidFill>
                <a:schemeClr val="bg1"/>
              </a:solidFill>
            </a:endParaRPr>
          </a:p>
        </p:txBody>
      </p:sp>
      <p:grpSp>
        <p:nvGrpSpPr>
          <p:cNvPr id="10" name="Group 6">
            <a:extLst>
              <a:ext uri="{FF2B5EF4-FFF2-40B4-BE49-F238E27FC236}">
                <a16:creationId xmlns:a16="http://schemas.microsoft.com/office/drawing/2014/main" id="{BE231696-1E08-F10B-76D9-0B262356C03B}"/>
              </a:ext>
            </a:extLst>
          </p:cNvPr>
          <p:cNvGrpSpPr/>
          <p:nvPr/>
        </p:nvGrpSpPr>
        <p:grpSpPr>
          <a:xfrm>
            <a:off x="15738227" y="542156"/>
            <a:ext cx="1521073" cy="973088"/>
            <a:chOff x="0" y="0"/>
            <a:chExt cx="2028098" cy="1297451"/>
          </a:xfrm>
        </p:grpSpPr>
        <p:sp>
          <p:nvSpPr>
            <p:cNvPr id="14" name="Freeform 7">
              <a:extLst>
                <a:ext uri="{FF2B5EF4-FFF2-40B4-BE49-F238E27FC236}">
                  <a16:creationId xmlns:a16="http://schemas.microsoft.com/office/drawing/2014/main" id="{5F657EB8-C64A-1AE5-AE7B-B599FA95643C}"/>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Freeform 8">
              <a:extLst>
                <a:ext uri="{FF2B5EF4-FFF2-40B4-BE49-F238E27FC236}">
                  <a16:creationId xmlns:a16="http://schemas.microsoft.com/office/drawing/2014/main" id="{17A64479-B009-DBFE-D50D-9CE51D8D3BA6}"/>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pic>
        <p:nvPicPr>
          <p:cNvPr id="16" name="Picture 2" descr="18,100+ Black Woman Meditating Stock Photos, Pictures &amp; Royalty-Free Images  - iStock | Black woman meditating at home, Older black woman meditating,  Mature black woman meditating">
            <a:extLst>
              <a:ext uri="{FF2B5EF4-FFF2-40B4-BE49-F238E27FC236}">
                <a16:creationId xmlns:a16="http://schemas.microsoft.com/office/drawing/2014/main" id="{570D2B70-75C2-A9C0-063E-17A40BBF7B0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16548" b="27439"/>
          <a:stretch/>
        </p:blipFill>
        <p:spPr bwMode="auto">
          <a:xfrm>
            <a:off x="20" y="0"/>
            <a:ext cx="18287980" cy="6837635"/>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noFill/>
          <a:extLst>
            <a:ext uri="{909E8E84-426E-40DD-AFC4-6F175D3DCCD1}">
              <a14:hiddenFill xmlns:a14="http://schemas.microsoft.com/office/drawing/2010/main">
                <a:solidFill>
                  <a:srgbClr val="FFFFFF"/>
                </a:solidFill>
              </a14:hiddenFill>
            </a:ext>
          </a:extLst>
        </p:spPr>
      </p:pic>
      <p:sp>
        <p:nvSpPr>
          <p:cNvPr id="17" name="TextBox 9">
            <a:extLst>
              <a:ext uri="{FF2B5EF4-FFF2-40B4-BE49-F238E27FC236}">
                <a16:creationId xmlns:a16="http://schemas.microsoft.com/office/drawing/2014/main" id="{174F6E1C-10A8-69DD-C533-9806C50D1E20}"/>
              </a:ext>
            </a:extLst>
          </p:cNvPr>
          <p:cNvSpPr txBox="1"/>
          <p:nvPr/>
        </p:nvSpPr>
        <p:spPr>
          <a:xfrm>
            <a:off x="917856" y="7745457"/>
            <a:ext cx="7165201" cy="854080"/>
          </a:xfrm>
          <a:prstGeom prst="rect">
            <a:avLst/>
          </a:prstGeom>
        </p:spPr>
        <p:txBody>
          <a:bodyPr wrap="square" lIns="0" tIns="0" rIns="0" bIns="0" rtlCol="0" anchor="t">
            <a:spAutoFit/>
          </a:bodyPr>
          <a:lstStyle/>
          <a:p>
            <a:r>
              <a:rPr lang="ja-JP" altLang="en-US" sz="5550">
                <a:solidFill>
                  <a:schemeClr val="bg1"/>
                </a:solidFill>
                <a:ea typeface="+mn-lt"/>
                <a:cs typeface="+mn-lt"/>
              </a:rPr>
              <a:t>改變無可避免</a:t>
            </a:r>
            <a:r>
              <a:rPr lang="en-US" sz="5550" dirty="0">
                <a:solidFill>
                  <a:schemeClr val="bg1"/>
                </a:solidFill>
                <a:ea typeface="+mn-lt"/>
                <a:cs typeface="+mn-lt"/>
              </a:rPr>
              <a:t>…</a:t>
            </a:r>
            <a:endParaRPr lang="en-US" dirty="0"/>
          </a:p>
        </p:txBody>
      </p:sp>
      <p:sp>
        <p:nvSpPr>
          <p:cNvPr id="18" name="Text 1">
            <a:extLst>
              <a:ext uri="{FF2B5EF4-FFF2-40B4-BE49-F238E27FC236}">
                <a16:creationId xmlns:a16="http://schemas.microsoft.com/office/drawing/2014/main" id="{14E8D309-15B7-BE48-B59B-BDEFC799ED99}"/>
              </a:ext>
            </a:extLst>
          </p:cNvPr>
          <p:cNvSpPr/>
          <p:nvPr/>
        </p:nvSpPr>
        <p:spPr>
          <a:xfrm>
            <a:off x="917856" y="8583708"/>
            <a:ext cx="9606677" cy="373499"/>
          </a:xfrm>
          <a:prstGeom prst="rect">
            <a:avLst/>
          </a:prstGeom>
          <a:noFill/>
          <a:ln/>
        </p:spPr>
        <p:txBody>
          <a:bodyPr wrap="none" lIns="0" tIns="0" rIns="0" bIns="0" rtlCol="0" anchor="t"/>
          <a:lstStyle/>
          <a:p>
            <a:r>
              <a:rPr lang="ja-JP" altLang="en-US" sz="3200" kern="0" spc="-36">
                <a:solidFill>
                  <a:schemeClr val="bg1"/>
                </a:solidFill>
                <a:ea typeface="+mn-lt"/>
                <a:cs typeface="+mn-lt"/>
              </a:rPr>
              <a:t>「生命中唯一永恆不變的就是變化」</a:t>
            </a:r>
            <a:r>
              <a:rPr lang="en-US" sz="3200" kern="0" spc="-36" dirty="0">
                <a:solidFill>
                  <a:schemeClr val="bg1"/>
                </a:solidFill>
                <a:ea typeface="+mn-lt"/>
                <a:cs typeface="+mn-lt"/>
              </a:rPr>
              <a:t>-</a:t>
            </a:r>
            <a:r>
              <a:rPr lang="en-US" altLang="ja-JP" sz="3200" kern="0" spc="-36" dirty="0">
                <a:solidFill>
                  <a:schemeClr val="bg1"/>
                </a:solidFill>
                <a:ea typeface="+mn-lt"/>
                <a:cs typeface="+mn-lt"/>
              </a:rPr>
              <a:t> </a:t>
            </a:r>
            <a:r>
              <a:rPr lang="ja-JP" altLang="en-US" sz="3200" kern="0" spc="-36">
                <a:solidFill>
                  <a:schemeClr val="bg1"/>
                </a:solidFill>
                <a:ea typeface="+mn-lt"/>
                <a:cs typeface="+mn-lt"/>
              </a:rPr>
              <a:t>赫拉克利特</a:t>
            </a:r>
            <a:endParaRPr lang="en-US">
              <a:solidFill>
                <a:schemeClr val="bg1"/>
              </a:solidFill>
            </a:endParaRPr>
          </a:p>
          <a:p>
            <a:pPr marL="0" indent="0">
              <a:lnSpc>
                <a:spcPts val="3550"/>
              </a:lnSpc>
              <a:buNone/>
            </a:pPr>
            <a:endParaRPr lang="en-US" sz="3200" kern="0" spc="-36" dirty="0">
              <a:solidFill>
                <a:schemeClr val="bg1"/>
              </a:solidFill>
              <a:latin typeface="Inter"/>
              <a:cs typeface="Inter"/>
            </a:endParaRPr>
          </a:p>
        </p:txBody>
      </p:sp>
      <p:grpSp>
        <p:nvGrpSpPr>
          <p:cNvPr id="20" name="Group 6">
            <a:extLst>
              <a:ext uri="{FF2B5EF4-FFF2-40B4-BE49-F238E27FC236}">
                <a16:creationId xmlns:a16="http://schemas.microsoft.com/office/drawing/2014/main" id="{A0CEBD5E-A549-45CC-A741-1486977BD6F0}"/>
              </a:ext>
            </a:extLst>
          </p:cNvPr>
          <p:cNvGrpSpPr/>
          <p:nvPr/>
        </p:nvGrpSpPr>
        <p:grpSpPr>
          <a:xfrm>
            <a:off x="16096964" y="8894679"/>
            <a:ext cx="1521073" cy="973088"/>
            <a:chOff x="0" y="0"/>
            <a:chExt cx="2028098" cy="1297451"/>
          </a:xfrm>
        </p:grpSpPr>
        <p:sp>
          <p:nvSpPr>
            <p:cNvPr id="21" name="Freeform 7">
              <a:extLst>
                <a:ext uri="{FF2B5EF4-FFF2-40B4-BE49-F238E27FC236}">
                  <a16:creationId xmlns:a16="http://schemas.microsoft.com/office/drawing/2014/main" id="{6D9021D5-2E7F-57CA-BBB6-2D41358CA7EF}"/>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2" name="Freeform 8">
              <a:extLst>
                <a:ext uri="{FF2B5EF4-FFF2-40B4-BE49-F238E27FC236}">
                  <a16:creationId xmlns:a16="http://schemas.microsoft.com/office/drawing/2014/main" id="{693954E1-29A0-7330-29F2-0EDDC7673556}"/>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spTree>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9" name="TextBox 9"/>
          <p:cNvSpPr txBox="1"/>
          <p:nvPr/>
        </p:nvSpPr>
        <p:spPr>
          <a:xfrm>
            <a:off x="8812580" y="4526003"/>
            <a:ext cx="8446720" cy="1231106"/>
          </a:xfrm>
          <a:prstGeom prst="rect">
            <a:avLst/>
          </a:prstGeom>
        </p:spPr>
        <p:txBody>
          <a:bodyPr wrap="square" lIns="0" tIns="0" rIns="0" bIns="0" rtlCol="0" anchor="t">
            <a:spAutoFit/>
          </a:bodyPr>
          <a:lstStyle/>
          <a:p>
            <a:r>
              <a:rPr lang="ja-JP" altLang="en-US" sz="8000">
                <a:solidFill>
                  <a:schemeClr val="bg1"/>
                </a:solidFill>
                <a:ea typeface="+mn-lt"/>
                <a:cs typeface="+mn-lt"/>
              </a:rPr>
              <a:t>共同線索：變化</a:t>
            </a:r>
            <a:endParaRPr lang="en-US">
              <a:solidFill>
                <a:schemeClr val="bg1"/>
              </a:solidFill>
              <a:ea typeface="Calibri"/>
              <a:cs typeface="Calibri"/>
            </a:endParaRPr>
          </a:p>
        </p:txBody>
      </p:sp>
      <p:sp>
        <p:nvSpPr>
          <p:cNvPr id="10" name="TextBox 10"/>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pic>
        <p:nvPicPr>
          <p:cNvPr id="16" name="Image 0" descr="preencoded.png">
            <a:extLst>
              <a:ext uri="{FF2B5EF4-FFF2-40B4-BE49-F238E27FC236}">
                <a16:creationId xmlns:a16="http://schemas.microsoft.com/office/drawing/2014/main" id="{67477E41-618D-DE74-79C3-F686190D0468}"/>
              </a:ext>
            </a:extLst>
          </p:cNvPr>
          <p:cNvPicPr>
            <a:picLocks noChangeAspect="1"/>
          </p:cNvPicPr>
          <p:nvPr/>
        </p:nvPicPr>
        <p:blipFill>
          <a:blip r:embed="rId3"/>
          <a:srcRect t="2805" r="1" b="879"/>
          <a:stretch/>
        </p:blipFill>
        <p:spPr>
          <a:xfrm>
            <a:off x="20" y="1"/>
            <a:ext cx="7129109" cy="10287000"/>
          </a:xfrm>
          <a:prstGeom prst="rect">
            <a:avLst/>
          </a:prstGeom>
        </p:spPr>
      </p:pic>
      <p:grpSp>
        <p:nvGrpSpPr>
          <p:cNvPr id="18" name="Group 6">
            <a:extLst>
              <a:ext uri="{FF2B5EF4-FFF2-40B4-BE49-F238E27FC236}">
                <a16:creationId xmlns:a16="http://schemas.microsoft.com/office/drawing/2014/main" id="{8E882169-FBA0-04F1-6319-6E8E63E2FB43}"/>
              </a:ext>
            </a:extLst>
          </p:cNvPr>
          <p:cNvGrpSpPr/>
          <p:nvPr/>
        </p:nvGrpSpPr>
        <p:grpSpPr>
          <a:xfrm>
            <a:off x="16036551" y="469470"/>
            <a:ext cx="1521073" cy="973088"/>
            <a:chOff x="0" y="0"/>
            <a:chExt cx="2028098" cy="1297451"/>
          </a:xfrm>
        </p:grpSpPr>
        <p:sp>
          <p:nvSpPr>
            <p:cNvPr id="19" name="Freeform 7">
              <a:extLst>
                <a:ext uri="{FF2B5EF4-FFF2-40B4-BE49-F238E27FC236}">
                  <a16:creationId xmlns:a16="http://schemas.microsoft.com/office/drawing/2014/main" id="{80536875-F3A7-7A60-A4B5-922C1E675587}"/>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1" name="Freeform 8">
              <a:extLst>
                <a:ext uri="{FF2B5EF4-FFF2-40B4-BE49-F238E27FC236}">
                  <a16:creationId xmlns:a16="http://schemas.microsoft.com/office/drawing/2014/main" id="{C7D56EE3-35E1-6168-E818-AE12E5F557D8}"/>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spTree>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p:cNvGrpSpPr/>
        <p:nvPr/>
      </p:nvGrpSpPr>
      <p:grpSpPr>
        <a:xfrm>
          <a:off x="0" y="0"/>
          <a:ext cx="0" cy="0"/>
          <a:chOff x="0" y="0"/>
          <a:chExt cx="0" cy="0"/>
        </a:xfrm>
      </p:grpSpPr>
      <p:pic>
        <p:nvPicPr>
          <p:cNvPr id="1038" name="Picture 14" descr="Charming asian female office worker working on a laptop computer and  enjoying drinking coffee in a modern office. 8570352 Stock Photo at Vecteezy">
            <a:extLst>
              <a:ext uri="{FF2B5EF4-FFF2-40B4-BE49-F238E27FC236}">
                <a16:creationId xmlns:a16="http://schemas.microsoft.com/office/drawing/2014/main" id="{A1F16C81-F832-E2CD-75CE-5A0355B370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18685"/>
            <a:ext cx="18288000" cy="1219200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6"/>
          <p:cNvGrpSpPr/>
          <p:nvPr/>
        </p:nvGrpSpPr>
        <p:grpSpPr>
          <a:xfrm>
            <a:off x="15025336" y="-2757054"/>
            <a:ext cx="1521073" cy="973088"/>
            <a:chOff x="0" y="0"/>
            <a:chExt cx="2028098" cy="1297451"/>
          </a:xfrm>
        </p:grpSpPr>
        <p:sp>
          <p:nvSpPr>
            <p:cNvPr id="7" name="Freeform 7"/>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sp>
        <p:nvSpPr>
          <p:cNvPr id="11" name="AutoShape 8" descr="Work from home, Happy asian women working with laptop computer at home  office and showing ok hand sign, Asia female with okay hand sign and  smiling while woking at home office – ASKMigration: Canadian Lifestyle  Magazine">
            <a:extLst>
              <a:ext uri="{FF2B5EF4-FFF2-40B4-BE49-F238E27FC236}">
                <a16:creationId xmlns:a16="http://schemas.microsoft.com/office/drawing/2014/main" id="{E1AEEBF7-05BA-41AD-6628-CF457BBA8075}"/>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10" descr="Work from home, Happy asian women working with laptop computer at home  office and showing ok hand sign, Asia female with okay hand sign and  smiling while woking at home office – ASKMigration: Canadian Lifestyle  Magazine">
            <a:extLst>
              <a:ext uri="{FF2B5EF4-FFF2-40B4-BE49-F238E27FC236}">
                <a16:creationId xmlns:a16="http://schemas.microsoft.com/office/drawing/2014/main" id="{40191780-11B8-301A-1A7F-79998EC0BFED}"/>
              </a:ext>
            </a:extLst>
          </p:cNvPr>
          <p:cNvSpPr>
            <a:spLocks noChangeAspect="1" noChangeArrowheads="1"/>
          </p:cNvSpPr>
          <p:nvPr/>
        </p:nvSpPr>
        <p:spPr bwMode="auto">
          <a:xfrm>
            <a:off x="9144000" y="51435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2" descr="Work from home, Happy asian women working with laptop computer at home  office and showing ok hand sign, Asia female with okay hand sign and  smiling while woking at home office – ASKMigration: Canadian Lifestyle  Magazine">
            <a:extLst>
              <a:ext uri="{FF2B5EF4-FFF2-40B4-BE49-F238E27FC236}">
                <a16:creationId xmlns:a16="http://schemas.microsoft.com/office/drawing/2014/main" id="{CABF8D52-EA4C-780E-D462-A4C3852E126E}"/>
              </a:ext>
            </a:extLst>
          </p:cNvPr>
          <p:cNvSpPr>
            <a:spLocks noChangeAspect="1" noChangeArrowheads="1"/>
          </p:cNvSpPr>
          <p:nvPr/>
        </p:nvSpPr>
        <p:spPr bwMode="auto">
          <a:xfrm>
            <a:off x="9296400" y="52959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4" name="Group 3">
            <a:extLst>
              <a:ext uri="{FF2B5EF4-FFF2-40B4-BE49-F238E27FC236}">
                <a16:creationId xmlns:a16="http://schemas.microsoft.com/office/drawing/2014/main" id="{FEE9A25E-2659-2797-C4BB-B0729F552C41}"/>
              </a:ext>
            </a:extLst>
          </p:cNvPr>
          <p:cNvGrpSpPr/>
          <p:nvPr/>
        </p:nvGrpSpPr>
        <p:grpSpPr>
          <a:xfrm>
            <a:off x="-14584" y="1512122"/>
            <a:ext cx="8228142" cy="2885421"/>
            <a:chOff x="0" y="-94311"/>
            <a:chExt cx="2323986" cy="1167739"/>
          </a:xfrm>
        </p:grpSpPr>
        <p:sp>
          <p:nvSpPr>
            <p:cNvPr id="15" name="Freeform 4">
              <a:extLst>
                <a:ext uri="{FF2B5EF4-FFF2-40B4-BE49-F238E27FC236}">
                  <a16:creationId xmlns:a16="http://schemas.microsoft.com/office/drawing/2014/main" id="{415A5FA6-E20D-0CFD-BD15-8BFEA8502CF5}"/>
                </a:ext>
              </a:extLst>
            </p:cNvPr>
            <p:cNvSpPr/>
            <p:nvPr/>
          </p:nvSpPr>
          <p:spPr>
            <a:xfrm>
              <a:off x="0" y="-94311"/>
              <a:ext cx="2323986" cy="1167739"/>
            </a:xfrm>
            <a:custGeom>
              <a:avLst/>
              <a:gdLst/>
              <a:ahLst/>
              <a:cxnLst/>
              <a:rect l="l" t="t" r="r" b="b"/>
              <a:pathLst>
                <a:path w="2162495" h="1073428">
                  <a:moveTo>
                    <a:pt x="47145" y="0"/>
                  </a:moveTo>
                  <a:lnTo>
                    <a:pt x="2115350" y="0"/>
                  </a:lnTo>
                  <a:cubicBezTo>
                    <a:pt x="2141388" y="0"/>
                    <a:pt x="2162495" y="21108"/>
                    <a:pt x="2162495" y="47145"/>
                  </a:cubicBezTo>
                  <a:lnTo>
                    <a:pt x="2162495" y="1026283"/>
                  </a:lnTo>
                  <a:cubicBezTo>
                    <a:pt x="2162495" y="1052320"/>
                    <a:pt x="2141388" y="1073428"/>
                    <a:pt x="2115350" y="1073428"/>
                  </a:cubicBezTo>
                  <a:lnTo>
                    <a:pt x="47145" y="1073428"/>
                  </a:lnTo>
                  <a:cubicBezTo>
                    <a:pt x="21108" y="1073428"/>
                    <a:pt x="0" y="1052320"/>
                    <a:pt x="0" y="1026283"/>
                  </a:cubicBezTo>
                  <a:lnTo>
                    <a:pt x="0" y="47145"/>
                  </a:lnTo>
                  <a:cubicBezTo>
                    <a:pt x="0" y="21108"/>
                    <a:pt x="21108" y="0"/>
                    <a:pt x="47145" y="0"/>
                  </a:cubicBezTo>
                  <a:close/>
                </a:path>
              </a:pathLst>
            </a:custGeom>
            <a:solidFill>
              <a:srgbClr val="168594"/>
            </a:solidFill>
            <a:ln w="95250" cap="rnd">
              <a:solidFill>
                <a:srgbClr val="93C9D0"/>
              </a:solidFill>
              <a:prstDash val="solid"/>
              <a:round/>
            </a:ln>
          </p:spPr>
          <p:txBody>
            <a:bodyPr/>
            <a:lstStyle/>
            <a:p>
              <a:endParaRPr lang="en-US"/>
            </a:p>
          </p:txBody>
        </p:sp>
        <p:sp>
          <p:nvSpPr>
            <p:cNvPr id="16" name="TextBox 5">
              <a:extLst>
                <a:ext uri="{FF2B5EF4-FFF2-40B4-BE49-F238E27FC236}">
                  <a16:creationId xmlns:a16="http://schemas.microsoft.com/office/drawing/2014/main" id="{D0F4F1C2-C6D0-58DE-FB51-5B83DCA5141F}"/>
                </a:ext>
              </a:extLst>
            </p:cNvPr>
            <p:cNvSpPr txBox="1"/>
            <p:nvPr/>
          </p:nvSpPr>
          <p:spPr>
            <a:xfrm>
              <a:off x="0" y="-28575"/>
              <a:ext cx="2162495" cy="1102003"/>
            </a:xfrm>
            <a:prstGeom prst="rect">
              <a:avLst/>
            </a:prstGeom>
          </p:spPr>
          <p:txBody>
            <a:bodyPr lIns="254000" tIns="254000" rIns="254000" bIns="254000" rtlCol="0" anchor="ctr"/>
            <a:lstStyle/>
            <a:p>
              <a:pPr>
                <a:lnSpc>
                  <a:spcPts val="2879"/>
                </a:lnSpc>
              </a:pPr>
              <a:endParaRPr/>
            </a:p>
          </p:txBody>
        </p:sp>
      </p:grpSp>
      <p:sp>
        <p:nvSpPr>
          <p:cNvPr id="17" name="TextBox 10">
            <a:extLst>
              <a:ext uri="{FF2B5EF4-FFF2-40B4-BE49-F238E27FC236}">
                <a16:creationId xmlns:a16="http://schemas.microsoft.com/office/drawing/2014/main" id="{6AE4D4FA-4060-31D9-D01B-EE46EF46DD78}"/>
              </a:ext>
            </a:extLst>
          </p:cNvPr>
          <p:cNvSpPr txBox="1"/>
          <p:nvPr/>
        </p:nvSpPr>
        <p:spPr>
          <a:xfrm>
            <a:off x="511092" y="2544105"/>
            <a:ext cx="8328108" cy="984885"/>
          </a:xfrm>
          <a:prstGeom prst="rect">
            <a:avLst/>
          </a:prstGeom>
        </p:spPr>
        <p:txBody>
          <a:bodyPr wrap="square" lIns="0" tIns="0" rIns="0" bIns="0" rtlCol="0" anchor="t">
            <a:spAutoFit/>
          </a:bodyPr>
          <a:lstStyle/>
          <a:p>
            <a:r>
              <a:rPr lang="ja-JP" altLang="en-US" sz="6400">
                <a:solidFill>
                  <a:srgbClr val="FFFFFF"/>
                </a:solidFill>
                <a:ea typeface="+mn-lt"/>
                <a:cs typeface="+mn-lt"/>
              </a:rPr>
              <a:t>從個人觀點看改變</a:t>
            </a:r>
            <a:endParaRPr lang="en-US"/>
          </a:p>
        </p:txBody>
      </p:sp>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194329"/>
            <a:ext cx="18288000" cy="5143500"/>
            <a:chOff x="0" y="0"/>
            <a:chExt cx="4816593" cy="1354667"/>
          </a:xfrm>
        </p:grpSpPr>
        <p:sp>
          <p:nvSpPr>
            <p:cNvPr id="3" name="Freeform 3"/>
            <p:cNvSpPr/>
            <p:nvPr/>
          </p:nvSpPr>
          <p:spPr>
            <a:xfrm>
              <a:off x="0" y="0"/>
              <a:ext cx="4816592" cy="1354667"/>
            </a:xfrm>
            <a:custGeom>
              <a:avLst/>
              <a:gdLst/>
              <a:ahLst/>
              <a:cxnLst/>
              <a:rect l="l" t="t" r="r" b="b"/>
              <a:pathLst>
                <a:path w="4816592" h="1354667">
                  <a:moveTo>
                    <a:pt x="0" y="0"/>
                  </a:moveTo>
                  <a:lnTo>
                    <a:pt x="4816592" y="0"/>
                  </a:lnTo>
                  <a:lnTo>
                    <a:pt x="4816592" y="1354667"/>
                  </a:lnTo>
                  <a:lnTo>
                    <a:pt x="0" y="1354667"/>
                  </a:lnTo>
                  <a:close/>
                </a:path>
              </a:pathLst>
            </a:custGeom>
            <a:solidFill>
              <a:srgbClr val="253572"/>
            </a:solidFill>
          </p:spPr>
          <p:txBody>
            <a:bodyPr/>
            <a:lstStyle/>
            <a:p>
              <a:endParaRPr lang="en-US"/>
            </a:p>
          </p:txBody>
        </p:sp>
        <p:sp>
          <p:nvSpPr>
            <p:cNvPr id="4" name="TextBox 4"/>
            <p:cNvSpPr txBox="1"/>
            <p:nvPr/>
          </p:nvSpPr>
          <p:spPr>
            <a:xfrm>
              <a:off x="0" y="-28575"/>
              <a:ext cx="4816593" cy="1383242"/>
            </a:xfrm>
            <a:prstGeom prst="rect">
              <a:avLst/>
            </a:prstGeom>
          </p:spPr>
          <p:txBody>
            <a:bodyPr lIns="50800" tIns="50800" rIns="50800" bIns="50800" rtlCol="0" anchor="ctr"/>
            <a:lstStyle/>
            <a:p>
              <a:pPr algn="ctr">
                <a:lnSpc>
                  <a:spcPts val="2879"/>
                </a:lnSpc>
              </a:pPr>
              <a:endParaRPr/>
            </a:p>
          </p:txBody>
        </p:sp>
      </p:grpSp>
      <p:sp>
        <p:nvSpPr>
          <p:cNvPr id="36" name="TextBox 36"/>
          <p:cNvSpPr txBox="1"/>
          <p:nvPr/>
        </p:nvSpPr>
        <p:spPr>
          <a:xfrm>
            <a:off x="1034538" y="2008635"/>
            <a:ext cx="8440940" cy="1107996"/>
          </a:xfrm>
          <a:prstGeom prst="rect">
            <a:avLst/>
          </a:prstGeom>
        </p:spPr>
        <p:txBody>
          <a:bodyPr wrap="square" lIns="0" tIns="0" rIns="0" bIns="0" rtlCol="0" anchor="t">
            <a:spAutoFit/>
          </a:bodyPr>
          <a:lstStyle/>
          <a:p>
            <a:r>
              <a:rPr lang="ja-JP" altLang="en-US" sz="7200">
                <a:solidFill>
                  <a:schemeClr val="bg1"/>
                </a:solidFill>
                <a:ea typeface="+mn-lt"/>
                <a:cs typeface="+mn-lt"/>
              </a:rPr>
              <a:t>改變：個人成長之旅</a:t>
            </a:r>
            <a:endParaRPr lang="en-US">
              <a:solidFill>
                <a:schemeClr val="bg1"/>
              </a:solidFill>
              <a:ea typeface="Calibri"/>
              <a:cs typeface="Calibri"/>
            </a:endParaRPr>
          </a:p>
        </p:txBody>
      </p:sp>
      <p:grpSp>
        <p:nvGrpSpPr>
          <p:cNvPr id="38" name="Group 38"/>
          <p:cNvGrpSpPr/>
          <p:nvPr/>
        </p:nvGrpSpPr>
        <p:grpSpPr>
          <a:xfrm>
            <a:off x="15738227" y="542156"/>
            <a:ext cx="1521073" cy="973088"/>
            <a:chOff x="0" y="0"/>
            <a:chExt cx="2028098" cy="1297451"/>
          </a:xfrm>
        </p:grpSpPr>
        <p:sp>
          <p:nvSpPr>
            <p:cNvPr id="39" name="Freeform 39"/>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0" name="Freeform 40"/>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sp>
        <p:nvSpPr>
          <p:cNvPr id="41" name="TextBox 41"/>
          <p:cNvSpPr txBox="1"/>
          <p:nvPr/>
        </p:nvSpPr>
        <p:spPr>
          <a:xfrm>
            <a:off x="1028700" y="9258300"/>
            <a:ext cx="6899312" cy="209550"/>
          </a:xfrm>
          <a:prstGeom prst="rect">
            <a:avLst/>
          </a:prstGeom>
        </p:spPr>
        <p:txBody>
          <a:bodyPr lIns="0" tIns="0" rIns="0" bIns="0" rtlCol="0" anchor="t">
            <a:spAutoFit/>
          </a:bodyPr>
          <a:lstStyle/>
          <a:p>
            <a:pPr>
              <a:lnSpc>
                <a:spcPts val="1680"/>
              </a:lnSpc>
              <a:spcBef>
                <a:spcPct val="0"/>
              </a:spcBef>
            </a:pPr>
            <a:r>
              <a:rPr lang="en-US" sz="1400" spc="140" dirty="0">
                <a:solidFill>
                  <a:srgbClr val="E68574"/>
                </a:solidFill>
                <a:ea typeface="+mn-lt"/>
                <a:cs typeface="+mn-lt"/>
              </a:rPr>
              <a:t>2025 </a:t>
            </a:r>
            <a:r>
              <a:rPr lang="ja-JP" altLang="en-US" sz="1400" spc="140">
                <a:solidFill>
                  <a:srgbClr val="E68574"/>
                </a:solidFill>
                <a:ea typeface="+mn-lt"/>
                <a:cs typeface="+mn-lt"/>
              </a:rPr>
              <a:t>年</a:t>
            </a:r>
            <a:r>
              <a:rPr lang="en-US" sz="1400" spc="140" dirty="0">
                <a:solidFill>
                  <a:srgbClr val="E68574"/>
                </a:solidFill>
                <a:ea typeface="+mn-lt"/>
                <a:cs typeface="+mn-lt"/>
              </a:rPr>
              <a:t> SIA </a:t>
            </a:r>
            <a:r>
              <a:rPr lang="ja-JP" altLang="en-US" sz="1400" spc="140">
                <a:solidFill>
                  <a:srgbClr val="E68574"/>
                </a:solidFill>
                <a:ea typeface="+mn-lt"/>
                <a:cs typeface="+mn-lt"/>
              </a:rPr>
              <a:t>專區會議</a:t>
            </a:r>
            <a:endParaRPr lang="en-US"/>
          </a:p>
        </p:txBody>
      </p:sp>
      <p:graphicFrame>
        <p:nvGraphicFramePr>
          <p:cNvPr id="47" name="Diagram 46">
            <a:extLst>
              <a:ext uri="{FF2B5EF4-FFF2-40B4-BE49-F238E27FC236}">
                <a16:creationId xmlns:a16="http://schemas.microsoft.com/office/drawing/2014/main" id="{F45CF637-BD80-4078-E1AE-ED9F8C32F118}"/>
              </a:ext>
            </a:extLst>
          </p:cNvPr>
          <p:cNvGraphicFramePr/>
          <p:nvPr>
            <p:extLst>
              <p:ext uri="{D42A27DB-BD31-4B8C-83A1-F6EECF244321}">
                <p14:modId xmlns:p14="http://schemas.microsoft.com/office/powerpoint/2010/main" val="2188399033"/>
              </p:ext>
            </p:extLst>
          </p:nvPr>
        </p:nvGraphicFramePr>
        <p:xfrm>
          <a:off x="6753726" y="1712302"/>
          <a:ext cx="11384984" cy="80325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8" name="TextBox 47">
            <a:extLst>
              <a:ext uri="{FF2B5EF4-FFF2-40B4-BE49-F238E27FC236}">
                <a16:creationId xmlns:a16="http://schemas.microsoft.com/office/drawing/2014/main" id="{19782F45-EBDA-3673-F9D1-7E1919C06AAA}"/>
              </a:ext>
            </a:extLst>
          </p:cNvPr>
          <p:cNvSpPr txBox="1"/>
          <p:nvPr/>
        </p:nvSpPr>
        <p:spPr>
          <a:xfrm>
            <a:off x="11378591" y="2870272"/>
            <a:ext cx="2053390" cy="769441"/>
          </a:xfrm>
          <a:prstGeom prst="rect">
            <a:avLst/>
          </a:prstGeom>
          <a:noFill/>
        </p:spPr>
        <p:txBody>
          <a:bodyPr wrap="square" lIns="91440" tIns="45720" rIns="91440" bIns="45720" rtlCol="0" anchor="t">
            <a:spAutoFit/>
          </a:bodyPr>
          <a:lstStyle/>
          <a:p>
            <a:pPr algn="ctr"/>
            <a:r>
              <a:rPr lang="ja-JP" altLang="en-US" sz="4400" b="1">
                <a:ea typeface="+mn-lt"/>
                <a:cs typeface="+mn-lt"/>
              </a:rPr>
              <a:t>否認</a:t>
            </a:r>
            <a:endParaRPr lang="en-US" b="1">
              <a:ea typeface="Calibri"/>
              <a:cs typeface="Calibri"/>
            </a:endParaRPr>
          </a:p>
        </p:txBody>
      </p:sp>
    </p:spTree>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43C9A61-2E3E-FBA9-8445-5D19A2BBF47E}"/>
              </a:ext>
            </a:extLst>
          </p:cNvPr>
          <p:cNvPicPr>
            <a:picLocks noChangeAspect="1"/>
          </p:cNvPicPr>
          <p:nvPr/>
        </p:nvPicPr>
        <p:blipFill>
          <a:blip r:embed="rId3"/>
          <a:stretch>
            <a:fillRect/>
          </a:stretch>
        </p:blipFill>
        <p:spPr>
          <a:xfrm>
            <a:off x="3415769" y="-191069"/>
            <a:ext cx="16936884" cy="11777712"/>
          </a:xfrm>
          <a:prstGeom prst="rect">
            <a:avLst/>
          </a:prstGeom>
        </p:spPr>
      </p:pic>
      <p:pic>
        <p:nvPicPr>
          <p:cNvPr id="17" name="Picture 16">
            <a:extLst>
              <a:ext uri="{FF2B5EF4-FFF2-40B4-BE49-F238E27FC236}">
                <a16:creationId xmlns:a16="http://schemas.microsoft.com/office/drawing/2014/main" id="{12A3E6C9-D8D1-90F9-3D99-AB782FAA75B3}"/>
              </a:ext>
            </a:extLst>
          </p:cNvPr>
          <p:cNvPicPr>
            <a:picLocks noChangeAspect="1"/>
          </p:cNvPicPr>
          <p:nvPr/>
        </p:nvPicPr>
        <p:blipFill>
          <a:blip r:embed="rId4"/>
          <a:stretch>
            <a:fillRect/>
          </a:stretch>
        </p:blipFill>
        <p:spPr>
          <a:xfrm>
            <a:off x="0" y="-191069"/>
            <a:ext cx="4343400" cy="11777712"/>
          </a:xfrm>
          <a:prstGeom prst="rect">
            <a:avLst/>
          </a:prstGeom>
        </p:spPr>
      </p:pic>
      <p:grpSp>
        <p:nvGrpSpPr>
          <p:cNvPr id="3" name="Group 3"/>
          <p:cNvGrpSpPr/>
          <p:nvPr/>
        </p:nvGrpSpPr>
        <p:grpSpPr>
          <a:xfrm>
            <a:off x="-734110" y="3530614"/>
            <a:ext cx="9423215" cy="7338208"/>
            <a:chOff x="0" y="0"/>
            <a:chExt cx="2481834" cy="1932697"/>
          </a:xfrm>
        </p:grpSpPr>
        <p:sp>
          <p:nvSpPr>
            <p:cNvPr id="4" name="Freeform 4"/>
            <p:cNvSpPr/>
            <p:nvPr/>
          </p:nvSpPr>
          <p:spPr>
            <a:xfrm>
              <a:off x="0" y="0"/>
              <a:ext cx="2481834" cy="1932697"/>
            </a:xfrm>
            <a:custGeom>
              <a:avLst/>
              <a:gdLst/>
              <a:ahLst/>
              <a:cxnLst/>
              <a:rect l="l" t="t" r="r" b="b"/>
              <a:pathLst>
                <a:path w="2481834" h="1932697">
                  <a:moveTo>
                    <a:pt x="41079" y="0"/>
                  </a:moveTo>
                  <a:lnTo>
                    <a:pt x="2440755" y="0"/>
                  </a:lnTo>
                  <a:cubicBezTo>
                    <a:pt x="2451650" y="0"/>
                    <a:pt x="2462099" y="4328"/>
                    <a:pt x="2469803" y="12032"/>
                  </a:cubicBezTo>
                  <a:cubicBezTo>
                    <a:pt x="2477506" y="19736"/>
                    <a:pt x="2481834" y="30184"/>
                    <a:pt x="2481834" y="41079"/>
                  </a:cubicBezTo>
                  <a:lnTo>
                    <a:pt x="2481834" y="1891618"/>
                  </a:lnTo>
                  <a:cubicBezTo>
                    <a:pt x="2481834" y="1902513"/>
                    <a:pt x="2477506" y="1912961"/>
                    <a:pt x="2469803" y="1920665"/>
                  </a:cubicBezTo>
                  <a:cubicBezTo>
                    <a:pt x="2462099" y="1928369"/>
                    <a:pt x="2451650" y="1932697"/>
                    <a:pt x="2440755" y="1932697"/>
                  </a:cubicBezTo>
                  <a:lnTo>
                    <a:pt x="41079" y="1932697"/>
                  </a:lnTo>
                  <a:cubicBezTo>
                    <a:pt x="30184" y="1932697"/>
                    <a:pt x="19736" y="1928369"/>
                    <a:pt x="12032" y="1920665"/>
                  </a:cubicBezTo>
                  <a:cubicBezTo>
                    <a:pt x="4328" y="1912961"/>
                    <a:pt x="0" y="1902513"/>
                    <a:pt x="0" y="1891618"/>
                  </a:cubicBezTo>
                  <a:lnTo>
                    <a:pt x="0" y="41079"/>
                  </a:lnTo>
                  <a:cubicBezTo>
                    <a:pt x="0" y="30184"/>
                    <a:pt x="4328" y="19736"/>
                    <a:pt x="12032" y="12032"/>
                  </a:cubicBezTo>
                  <a:cubicBezTo>
                    <a:pt x="19736" y="4328"/>
                    <a:pt x="30184" y="0"/>
                    <a:pt x="41079" y="0"/>
                  </a:cubicBezTo>
                  <a:close/>
                </a:path>
              </a:pathLst>
            </a:custGeom>
            <a:solidFill>
              <a:srgbClr val="F5EFEB"/>
            </a:solidFill>
          </p:spPr>
          <p:txBody>
            <a:bodyPr/>
            <a:lstStyle/>
            <a:p>
              <a:endParaRPr lang="en-US"/>
            </a:p>
          </p:txBody>
        </p:sp>
        <p:sp>
          <p:nvSpPr>
            <p:cNvPr id="5" name="TextBox 5"/>
            <p:cNvSpPr txBox="1"/>
            <p:nvPr/>
          </p:nvSpPr>
          <p:spPr>
            <a:xfrm>
              <a:off x="0" y="-47625"/>
              <a:ext cx="2481834" cy="1980322"/>
            </a:xfrm>
            <a:prstGeom prst="rect">
              <a:avLst/>
            </a:prstGeom>
          </p:spPr>
          <p:txBody>
            <a:bodyPr lIns="50800" tIns="50800" rIns="50800" bIns="50800" rtlCol="0" anchor="ctr"/>
            <a:lstStyle/>
            <a:p>
              <a:pPr algn="ctr">
                <a:lnSpc>
                  <a:spcPts val="2100"/>
                </a:lnSpc>
              </a:pPr>
              <a:endParaRPr/>
            </a:p>
          </p:txBody>
        </p:sp>
      </p:grpSp>
      <p:sp>
        <p:nvSpPr>
          <p:cNvPr id="10" name="TextBox 10"/>
          <p:cNvSpPr txBox="1"/>
          <p:nvPr/>
        </p:nvSpPr>
        <p:spPr>
          <a:xfrm>
            <a:off x="949872" y="9875783"/>
            <a:ext cx="6899312" cy="209550"/>
          </a:xfrm>
          <a:prstGeom prst="rect">
            <a:avLst/>
          </a:prstGeom>
        </p:spPr>
        <p:txBody>
          <a:bodyPr lIns="0" tIns="0" rIns="0" bIns="0" rtlCol="0" anchor="t">
            <a:spAutoFit/>
          </a:bodyPr>
          <a:lstStyle/>
          <a:p>
            <a:pPr>
              <a:lnSpc>
                <a:spcPts val="1680"/>
              </a:lnSpc>
              <a:spcBef>
                <a:spcPct val="0"/>
              </a:spcBef>
            </a:pPr>
            <a:r>
              <a:rPr lang="en-US" sz="1400" spc="140" dirty="0">
                <a:solidFill>
                  <a:srgbClr val="E68574"/>
                </a:solidFill>
                <a:ea typeface="+mn-lt"/>
                <a:cs typeface="+mn-lt"/>
              </a:rPr>
              <a:t>2025 </a:t>
            </a:r>
            <a:r>
              <a:rPr lang="ja-JP" altLang="en-US" sz="1400" spc="140">
                <a:solidFill>
                  <a:srgbClr val="E68574"/>
                </a:solidFill>
                <a:ea typeface="+mn-lt"/>
                <a:cs typeface="+mn-lt"/>
              </a:rPr>
              <a:t>年</a:t>
            </a:r>
            <a:r>
              <a:rPr lang="en-US" sz="1400" spc="140" dirty="0">
                <a:solidFill>
                  <a:srgbClr val="E68574"/>
                </a:solidFill>
                <a:ea typeface="+mn-lt"/>
                <a:cs typeface="+mn-lt"/>
              </a:rPr>
              <a:t> SIA </a:t>
            </a:r>
            <a:r>
              <a:rPr lang="ja-JP" altLang="en-US" sz="1400" spc="140">
                <a:solidFill>
                  <a:srgbClr val="E68574"/>
                </a:solidFill>
                <a:ea typeface="+mn-lt"/>
                <a:cs typeface="+mn-lt"/>
              </a:rPr>
              <a:t>專區會議</a:t>
            </a:r>
            <a:endParaRPr lang="en-US"/>
          </a:p>
        </p:txBody>
      </p:sp>
      <p:sp>
        <p:nvSpPr>
          <p:cNvPr id="14" name="TextBox 9">
            <a:extLst>
              <a:ext uri="{FF2B5EF4-FFF2-40B4-BE49-F238E27FC236}">
                <a16:creationId xmlns:a16="http://schemas.microsoft.com/office/drawing/2014/main" id="{E1C478DB-6F75-BCC6-B202-C99DACCFF40D}"/>
              </a:ext>
            </a:extLst>
          </p:cNvPr>
          <p:cNvSpPr txBox="1"/>
          <p:nvPr/>
        </p:nvSpPr>
        <p:spPr>
          <a:xfrm>
            <a:off x="694997" y="4124366"/>
            <a:ext cx="7992890" cy="854080"/>
          </a:xfrm>
          <a:prstGeom prst="rect">
            <a:avLst/>
          </a:prstGeom>
        </p:spPr>
        <p:txBody>
          <a:bodyPr wrap="square" lIns="0" tIns="0" rIns="0" bIns="0" rtlCol="0" anchor="t">
            <a:spAutoFit/>
          </a:bodyPr>
          <a:lstStyle/>
          <a:p>
            <a:r>
              <a:rPr lang="ja-JP" altLang="en-US" sz="5550">
                <a:solidFill>
                  <a:srgbClr val="253572"/>
                </a:solidFill>
                <a:ea typeface="+mn-lt"/>
                <a:cs typeface="+mn-lt"/>
              </a:rPr>
              <a:t>迎接改變</a:t>
            </a:r>
            <a:r>
              <a:rPr lang="en-US" sz="5550" dirty="0">
                <a:solidFill>
                  <a:srgbClr val="253572"/>
                </a:solidFill>
                <a:ea typeface="+mn-lt"/>
                <a:cs typeface="+mn-lt"/>
              </a:rPr>
              <a:t>：</a:t>
            </a:r>
            <a:endParaRPr lang="en-US" dirty="0"/>
          </a:p>
        </p:txBody>
      </p:sp>
      <p:sp>
        <p:nvSpPr>
          <p:cNvPr id="22" name="TextBox 9">
            <a:extLst>
              <a:ext uri="{FF2B5EF4-FFF2-40B4-BE49-F238E27FC236}">
                <a16:creationId xmlns:a16="http://schemas.microsoft.com/office/drawing/2014/main" id="{EABE7FBD-6973-0CA5-E371-C48627D2A0BD}"/>
              </a:ext>
            </a:extLst>
          </p:cNvPr>
          <p:cNvSpPr txBox="1"/>
          <p:nvPr/>
        </p:nvSpPr>
        <p:spPr>
          <a:xfrm>
            <a:off x="944617" y="5346193"/>
            <a:ext cx="7992890" cy="2488310"/>
          </a:xfrm>
          <a:prstGeom prst="rect">
            <a:avLst/>
          </a:prstGeom>
        </p:spPr>
        <p:txBody>
          <a:bodyPr wrap="square" lIns="0" tIns="0" rIns="0" bIns="0" rtlCol="0" anchor="t">
            <a:spAutoFit/>
          </a:bodyPr>
          <a:lstStyle/>
          <a:p>
            <a:pPr marL="685800" indent="-685800">
              <a:lnSpc>
                <a:spcPts val="6694"/>
              </a:lnSpc>
              <a:buFont typeface="Arial"/>
              <a:buChar char="•"/>
            </a:pPr>
            <a:r>
              <a:rPr lang="ja-JP" altLang="en-US" sz="4000">
                <a:solidFill>
                  <a:srgbClr val="253572"/>
                </a:solidFill>
                <a:ea typeface="+mn-lt"/>
                <a:cs typeface="+mn-lt"/>
              </a:rPr>
              <a:t>反思</a:t>
            </a:r>
            <a:endParaRPr lang="en-US" sz="4000">
              <a:solidFill>
                <a:srgbClr val="000000"/>
              </a:solidFill>
              <a:latin typeface="Calibri"/>
              <a:ea typeface="Calibri"/>
              <a:cs typeface="Calibri"/>
            </a:endParaRPr>
          </a:p>
          <a:p>
            <a:pPr marL="685800" indent="-685800">
              <a:lnSpc>
                <a:spcPts val="6694"/>
              </a:lnSpc>
              <a:buFont typeface="Arial"/>
              <a:buChar char="•"/>
            </a:pPr>
            <a:r>
              <a:rPr lang="ja-JP" sz="4000">
                <a:solidFill>
                  <a:srgbClr val="253572"/>
                </a:solidFill>
                <a:ea typeface="+mn-lt"/>
                <a:cs typeface="+mn-lt"/>
              </a:rPr>
              <a:t>分享</a:t>
            </a:r>
            <a:endParaRPr lang="en-US" altLang="ja-JP" sz="4000">
              <a:solidFill>
                <a:srgbClr val="000000"/>
              </a:solidFill>
              <a:ea typeface="+mn-lt"/>
              <a:cs typeface="+mn-lt"/>
            </a:endParaRPr>
          </a:p>
          <a:p>
            <a:pPr marL="685800" indent="-685800">
              <a:lnSpc>
                <a:spcPts val="6694"/>
              </a:lnSpc>
              <a:buFont typeface="Arial"/>
              <a:buChar char="•"/>
            </a:pPr>
            <a:r>
              <a:rPr lang="ja-JP" sz="4000">
                <a:solidFill>
                  <a:srgbClr val="253572"/>
                </a:solidFill>
                <a:ea typeface="+mn-lt"/>
                <a:cs typeface="+mn-lt"/>
              </a:rPr>
              <a:t>連結</a:t>
            </a:r>
            <a:endParaRPr lang="en-US" altLang="ja-JP" sz="4000">
              <a:solidFill>
                <a:srgbClr val="253572"/>
              </a:solidFill>
              <a:ea typeface="+mn-lt"/>
              <a:cs typeface="+mn-lt"/>
            </a:endParaRPr>
          </a:p>
        </p:txBody>
      </p:sp>
    </p:spTree>
    <p:extLst>
      <p:ext uri="{BB962C8B-B14F-4D97-AF65-F5344CB8AC3E}">
        <p14:creationId xmlns:p14="http://schemas.microsoft.com/office/powerpoint/2010/main" val="2419324598"/>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338909" y="8306941"/>
            <a:ext cx="19015788" cy="1971954"/>
            <a:chOff x="0" y="-47625"/>
            <a:chExt cx="4816593" cy="519362"/>
          </a:xfrm>
        </p:grpSpPr>
        <p:sp>
          <p:nvSpPr>
            <p:cNvPr id="3" name="Freeform 3"/>
            <p:cNvSpPr/>
            <p:nvPr/>
          </p:nvSpPr>
          <p:spPr>
            <a:xfrm>
              <a:off x="85844" y="0"/>
              <a:ext cx="4730748"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p:cNvGrpSpPr/>
          <p:nvPr/>
        </p:nvGrpSpPr>
        <p:grpSpPr>
          <a:xfrm>
            <a:off x="7928012" y="-519926"/>
            <a:ext cx="13458537" cy="9987776"/>
            <a:chOff x="-41380" y="-47625"/>
            <a:chExt cx="3544635" cy="2630526"/>
          </a:xfrm>
        </p:grpSpPr>
        <p:sp>
          <p:nvSpPr>
            <p:cNvPr id="6" name="Freeform 6"/>
            <p:cNvSpPr/>
            <p:nvPr/>
          </p:nvSpPr>
          <p:spPr>
            <a:xfrm>
              <a:off x="-41380" y="91445"/>
              <a:ext cx="2830977"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grpSp>
        <p:nvGrpSpPr>
          <p:cNvPr id="9" name="Group 9"/>
          <p:cNvGrpSpPr/>
          <p:nvPr/>
        </p:nvGrpSpPr>
        <p:grpSpPr>
          <a:xfrm>
            <a:off x="15738227" y="542156"/>
            <a:ext cx="1521073" cy="973088"/>
            <a:chOff x="0" y="0"/>
            <a:chExt cx="2028098" cy="1297451"/>
          </a:xfrm>
        </p:grpSpPr>
        <p:sp>
          <p:nvSpPr>
            <p:cNvPr id="10" name="Freeform 10"/>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pic>
        <p:nvPicPr>
          <p:cNvPr id="16" name="Picture 2" descr="Woman Watering Flower Garden Plants. woman taking care of her pl - Ridgeview">
            <a:extLst>
              <a:ext uri="{FF2B5EF4-FFF2-40B4-BE49-F238E27FC236}">
                <a16:creationId xmlns:a16="http://schemas.microsoft.com/office/drawing/2014/main" id="{A66F02E5-EF85-1CE5-7D2A-092D45A9D8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61" r="14209" b="1"/>
          <a:stretch/>
        </p:blipFill>
        <p:spPr bwMode="auto">
          <a:xfrm>
            <a:off x="20" y="646"/>
            <a:ext cx="12172930" cy="9612467"/>
          </a:xfrm>
          <a:prstGeom prst="rect">
            <a:avLst/>
          </a:prstGeom>
          <a:noFill/>
          <a:extLst>
            <a:ext uri="{909E8E84-426E-40DD-AFC4-6F175D3DCCD1}">
              <a14:hiddenFill xmlns:a14="http://schemas.microsoft.com/office/drawing/2010/main">
                <a:solidFill>
                  <a:srgbClr val="FFFFFF"/>
                </a:solidFill>
              </a14:hiddenFill>
            </a:ext>
          </a:extLst>
        </p:spPr>
      </p:pic>
      <p:sp>
        <p:nvSpPr>
          <p:cNvPr id="17" name="Freeform 40">
            <a:extLst>
              <a:ext uri="{FF2B5EF4-FFF2-40B4-BE49-F238E27FC236}">
                <a16:creationId xmlns:a16="http://schemas.microsoft.com/office/drawing/2014/main" id="{AF275324-D684-8988-5C70-9D157605009C}"/>
              </a:ext>
            </a:extLst>
          </p:cNvPr>
          <p:cNvSpPr/>
          <p:nvPr/>
        </p:nvSpPr>
        <p:spPr>
          <a:xfrm>
            <a:off x="15718167" y="595518"/>
            <a:ext cx="596649" cy="973088"/>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7"/>
            <a:stretch>
              <a:fillRect/>
            </a:stretch>
          </a:blipFill>
        </p:spPr>
        <p:txBody>
          <a:bodyPr/>
          <a:lstStyle/>
          <a:p>
            <a:endParaRPr lang="en-US"/>
          </a:p>
        </p:txBody>
      </p:sp>
      <p:sp>
        <p:nvSpPr>
          <p:cNvPr id="14" name="TextBox 14"/>
          <p:cNvSpPr txBox="1"/>
          <p:nvPr/>
        </p:nvSpPr>
        <p:spPr>
          <a:xfrm>
            <a:off x="12500212" y="4730415"/>
            <a:ext cx="5788191" cy="830997"/>
          </a:xfrm>
          <a:prstGeom prst="rect">
            <a:avLst/>
          </a:prstGeom>
        </p:spPr>
        <p:txBody>
          <a:bodyPr wrap="square" lIns="0" tIns="0" rIns="0" bIns="0" rtlCol="0" anchor="t">
            <a:spAutoFit/>
          </a:bodyPr>
          <a:lstStyle/>
          <a:p>
            <a:r>
              <a:rPr lang="ja-JP" altLang="en-US" sz="5400">
                <a:solidFill>
                  <a:srgbClr val="F5EFEB"/>
                </a:solidFill>
                <a:ea typeface="+mn-lt"/>
                <a:cs typeface="+mn-lt"/>
              </a:rPr>
              <a:t>改變是成長的機會</a:t>
            </a:r>
            <a:endParaRPr lang="en-US" sz="5400">
              <a:ea typeface="Calibri"/>
              <a:cs typeface="Calibri"/>
            </a:endParaRPr>
          </a:p>
        </p:txBody>
      </p:sp>
    </p:spTree>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a:extLst>
            <a:ext uri="{FF2B5EF4-FFF2-40B4-BE49-F238E27FC236}">
              <a16:creationId xmlns:a16="http://schemas.microsoft.com/office/drawing/2014/main" id="{B44A8069-2C4B-A406-5403-ADE028BE13AF}"/>
            </a:ext>
          </a:extLst>
        </p:cNvPr>
        <p:cNvGrpSpPr/>
        <p:nvPr/>
      </p:nvGrpSpPr>
      <p:grpSpPr>
        <a:xfrm>
          <a:off x="0" y="0"/>
          <a:ext cx="0" cy="0"/>
          <a:chOff x="0" y="0"/>
          <a:chExt cx="0" cy="0"/>
        </a:xfrm>
      </p:grpSpPr>
      <p:grpSp>
        <p:nvGrpSpPr>
          <p:cNvPr id="6" name="Group 6">
            <a:extLst>
              <a:ext uri="{FF2B5EF4-FFF2-40B4-BE49-F238E27FC236}">
                <a16:creationId xmlns:a16="http://schemas.microsoft.com/office/drawing/2014/main" id="{CDA12689-D898-F31B-9F44-A7B59B6659B3}"/>
              </a:ext>
            </a:extLst>
          </p:cNvPr>
          <p:cNvGrpSpPr/>
          <p:nvPr/>
        </p:nvGrpSpPr>
        <p:grpSpPr>
          <a:xfrm>
            <a:off x="15738227" y="542156"/>
            <a:ext cx="1521073" cy="973088"/>
            <a:chOff x="0" y="0"/>
            <a:chExt cx="2028098" cy="1297451"/>
          </a:xfrm>
        </p:grpSpPr>
        <p:sp>
          <p:nvSpPr>
            <p:cNvPr id="7" name="Freeform 7">
              <a:extLst>
                <a:ext uri="{FF2B5EF4-FFF2-40B4-BE49-F238E27FC236}">
                  <a16:creationId xmlns:a16="http://schemas.microsoft.com/office/drawing/2014/main" id="{B5D209B6-54D4-F4D8-3316-79F5391D8B2F}"/>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a:extLst>
                <a:ext uri="{FF2B5EF4-FFF2-40B4-BE49-F238E27FC236}">
                  <a16:creationId xmlns:a16="http://schemas.microsoft.com/office/drawing/2014/main" id="{2F8C8A10-9465-1014-9B4E-7EE3731206A6}"/>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pic>
        <p:nvPicPr>
          <p:cNvPr id="9" name="Picture 6" descr="19,500+ Older Women Laughing Stock Videos and Royalty-Free Footage - iStock  | Older women laughing together, Two older women laughing, Group of older  women laughing">
            <a:extLst>
              <a:ext uri="{FF2B5EF4-FFF2-40B4-BE49-F238E27FC236}">
                <a16:creationId xmlns:a16="http://schemas.microsoft.com/office/drawing/2014/main" id="{85D8E19A-2809-100C-82DA-EFFF27C6C4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805" r="25961"/>
          <a:stretch/>
        </p:blipFill>
        <p:spPr bwMode="auto">
          <a:xfrm>
            <a:off x="20" y="646"/>
            <a:ext cx="12172930" cy="9612467"/>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3">
            <a:extLst>
              <a:ext uri="{FF2B5EF4-FFF2-40B4-BE49-F238E27FC236}">
                <a16:creationId xmlns:a16="http://schemas.microsoft.com/office/drawing/2014/main" id="{16F023A7-390C-3C67-CEB8-B6157C8DF346}"/>
              </a:ext>
            </a:extLst>
          </p:cNvPr>
          <p:cNvGrpSpPr/>
          <p:nvPr/>
        </p:nvGrpSpPr>
        <p:grpSpPr>
          <a:xfrm>
            <a:off x="10832728" y="2008123"/>
            <a:ext cx="7455272" cy="5905466"/>
            <a:chOff x="0" y="-28575"/>
            <a:chExt cx="2162495" cy="1777166"/>
          </a:xfrm>
        </p:grpSpPr>
        <p:sp>
          <p:nvSpPr>
            <p:cNvPr id="4" name="Freeform 4">
              <a:extLst>
                <a:ext uri="{FF2B5EF4-FFF2-40B4-BE49-F238E27FC236}">
                  <a16:creationId xmlns:a16="http://schemas.microsoft.com/office/drawing/2014/main" id="{83D8E927-47BB-0F03-241B-6E3421ADC35E}"/>
                </a:ext>
              </a:extLst>
            </p:cNvPr>
            <p:cNvSpPr/>
            <p:nvPr/>
          </p:nvSpPr>
          <p:spPr>
            <a:xfrm>
              <a:off x="0" y="675163"/>
              <a:ext cx="2162495" cy="1073428"/>
            </a:xfrm>
            <a:custGeom>
              <a:avLst/>
              <a:gdLst/>
              <a:ahLst/>
              <a:cxnLst/>
              <a:rect l="l" t="t" r="r" b="b"/>
              <a:pathLst>
                <a:path w="2162495" h="1073428">
                  <a:moveTo>
                    <a:pt x="47145" y="0"/>
                  </a:moveTo>
                  <a:lnTo>
                    <a:pt x="2115350" y="0"/>
                  </a:lnTo>
                  <a:cubicBezTo>
                    <a:pt x="2141388" y="0"/>
                    <a:pt x="2162495" y="21108"/>
                    <a:pt x="2162495" y="47145"/>
                  </a:cubicBezTo>
                  <a:lnTo>
                    <a:pt x="2162495" y="1026283"/>
                  </a:lnTo>
                  <a:cubicBezTo>
                    <a:pt x="2162495" y="1052320"/>
                    <a:pt x="2141388" y="1073428"/>
                    <a:pt x="2115350" y="1073428"/>
                  </a:cubicBezTo>
                  <a:lnTo>
                    <a:pt x="47145" y="1073428"/>
                  </a:lnTo>
                  <a:cubicBezTo>
                    <a:pt x="21108" y="1073428"/>
                    <a:pt x="0" y="1052320"/>
                    <a:pt x="0" y="1026283"/>
                  </a:cubicBezTo>
                  <a:lnTo>
                    <a:pt x="0" y="47145"/>
                  </a:lnTo>
                  <a:cubicBezTo>
                    <a:pt x="0" y="21108"/>
                    <a:pt x="21108" y="0"/>
                    <a:pt x="47145" y="0"/>
                  </a:cubicBezTo>
                  <a:close/>
                </a:path>
              </a:pathLst>
            </a:custGeom>
            <a:solidFill>
              <a:srgbClr val="168594"/>
            </a:solidFill>
            <a:ln w="95250" cap="rnd">
              <a:solidFill>
                <a:srgbClr val="93C9D0"/>
              </a:solidFill>
              <a:prstDash val="solid"/>
              <a:round/>
            </a:ln>
          </p:spPr>
          <p:txBody>
            <a:bodyPr/>
            <a:lstStyle/>
            <a:p>
              <a:endParaRPr lang="en-US"/>
            </a:p>
          </p:txBody>
        </p:sp>
        <p:sp>
          <p:nvSpPr>
            <p:cNvPr id="5" name="TextBox 5">
              <a:extLst>
                <a:ext uri="{FF2B5EF4-FFF2-40B4-BE49-F238E27FC236}">
                  <a16:creationId xmlns:a16="http://schemas.microsoft.com/office/drawing/2014/main" id="{9FC37226-E948-FBB3-AE71-000EBFC3E426}"/>
                </a:ext>
              </a:extLst>
            </p:cNvPr>
            <p:cNvSpPr txBox="1"/>
            <p:nvPr/>
          </p:nvSpPr>
          <p:spPr>
            <a:xfrm>
              <a:off x="0" y="-28575"/>
              <a:ext cx="2162495" cy="1102003"/>
            </a:xfrm>
            <a:prstGeom prst="rect">
              <a:avLst/>
            </a:prstGeom>
          </p:spPr>
          <p:txBody>
            <a:bodyPr lIns="254000" tIns="254000" rIns="254000" bIns="254000" rtlCol="0" anchor="ctr"/>
            <a:lstStyle/>
            <a:p>
              <a:pPr>
                <a:lnSpc>
                  <a:spcPts val="2879"/>
                </a:lnSpc>
              </a:pPr>
              <a:endParaRPr/>
            </a:p>
          </p:txBody>
        </p:sp>
      </p:grpSp>
      <p:sp>
        <p:nvSpPr>
          <p:cNvPr id="11" name="TextBox 10">
            <a:extLst>
              <a:ext uri="{FF2B5EF4-FFF2-40B4-BE49-F238E27FC236}">
                <a16:creationId xmlns:a16="http://schemas.microsoft.com/office/drawing/2014/main" id="{5CEFA73F-1567-6C49-AE5F-2797279C7D70}"/>
              </a:ext>
            </a:extLst>
          </p:cNvPr>
          <p:cNvSpPr txBox="1"/>
          <p:nvPr/>
        </p:nvSpPr>
        <p:spPr>
          <a:xfrm>
            <a:off x="11336452" y="5363854"/>
            <a:ext cx="6513456" cy="3067168"/>
          </a:xfrm>
          <a:prstGeom prst="rect">
            <a:avLst/>
          </a:prstGeom>
        </p:spPr>
        <p:txBody>
          <a:bodyPr wrap="square" lIns="0" tIns="0" rIns="0" bIns="0" rtlCol="0" anchor="t">
            <a:spAutoFit/>
          </a:bodyPr>
          <a:lstStyle/>
          <a:p>
            <a:r>
              <a:rPr lang="ja-JP" altLang="en-US" sz="4800" dirty="0" err="1">
                <a:solidFill>
                  <a:srgbClr val="FFFFFF"/>
                </a:solidFill>
                <a:ea typeface="+mn-lt"/>
                <a:cs typeface="+mn-lt"/>
              </a:rPr>
              <a:t>將改變管理應用於我們的組織</a:t>
            </a:r>
            <a:endParaRPr lang="en-US" dirty="0" err="1"/>
          </a:p>
          <a:p>
            <a:pPr lvl="0">
              <a:lnSpc>
                <a:spcPts val="6085"/>
              </a:lnSpc>
            </a:pPr>
            <a:endParaRPr lang="en-US" sz="4800" dirty="0">
              <a:solidFill>
                <a:srgbClr val="FFFFFF"/>
              </a:solidFill>
              <a:latin typeface="Effra 2"/>
            </a:endParaRPr>
          </a:p>
          <a:p>
            <a:pPr marL="0" lvl="0" indent="0" algn="r">
              <a:lnSpc>
                <a:spcPts val="6085"/>
              </a:lnSpc>
            </a:pPr>
            <a:endParaRPr lang="en-US" sz="5070" u="sng">
              <a:solidFill>
                <a:srgbClr val="FFFFFF"/>
              </a:solidFill>
              <a:latin typeface="Effra 2"/>
              <a:hlinkClick r:id="rId7" tooltip="https://www.soroptimist.org/for-clubs-and-members/federation-information/recognition-and-branding-tools/brand-visual-guide.html"/>
            </a:endParaRPr>
          </a:p>
        </p:txBody>
      </p:sp>
    </p:spTree>
    <p:extLst>
      <p:ext uri="{BB962C8B-B14F-4D97-AF65-F5344CB8AC3E}">
        <p14:creationId xmlns:p14="http://schemas.microsoft.com/office/powerpoint/2010/main" val="3567097483"/>
      </p:ext>
    </p:extLst>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7983103"/>
            <a:ext cx="18420086" cy="2280547"/>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p:cNvGrpSpPr/>
          <p:nvPr/>
        </p:nvGrpSpPr>
        <p:grpSpPr>
          <a:xfrm>
            <a:off x="-6280" y="-522623"/>
            <a:ext cx="18567918" cy="9114783"/>
            <a:chOff x="0" y="-47625"/>
            <a:chExt cx="3503255" cy="2589345"/>
          </a:xfrm>
        </p:grpSpPr>
        <p:sp>
          <p:nvSpPr>
            <p:cNvPr id="6" name="Freeform 6"/>
            <p:cNvSpPr/>
            <p:nvPr/>
          </p:nvSpPr>
          <p:spPr>
            <a:xfrm>
              <a:off x="0" y="50264"/>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0" name="Group 10"/>
          <p:cNvGrpSpPr/>
          <p:nvPr/>
        </p:nvGrpSpPr>
        <p:grpSpPr>
          <a:xfrm>
            <a:off x="1280881" y="4375216"/>
            <a:ext cx="6877929" cy="2108313"/>
            <a:chOff x="0" y="-153342"/>
            <a:chExt cx="9170572" cy="2811083"/>
          </a:xfrm>
        </p:grpSpPr>
        <p:sp>
          <p:nvSpPr>
            <p:cNvPr id="11" name="Freeform 11"/>
            <p:cNvSpPr/>
            <p:nvPr/>
          </p:nvSpPr>
          <p:spPr>
            <a:xfrm>
              <a:off x="0" y="145976"/>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TextBox 12"/>
            <p:cNvSpPr txBox="1"/>
            <p:nvPr/>
          </p:nvSpPr>
          <p:spPr>
            <a:xfrm>
              <a:off x="549744" y="-153342"/>
              <a:ext cx="8620828" cy="2191026"/>
            </a:xfrm>
            <a:prstGeom prst="rect">
              <a:avLst/>
            </a:prstGeom>
          </p:spPr>
          <p:txBody>
            <a:bodyPr lIns="0" tIns="0" rIns="0" bIns="0" rtlCol="0" anchor="t">
              <a:spAutoFit/>
            </a:bodyPr>
            <a:lstStyle/>
            <a:p>
              <a:pPr>
                <a:lnSpc>
                  <a:spcPts val="4415"/>
                </a:lnSpc>
              </a:pPr>
              <a:r>
                <a:rPr lang="en-US" sz="2943">
                  <a:solidFill>
                    <a:srgbClr val="F5EFEB"/>
                  </a:solidFill>
                  <a:latin typeface="Effra 2"/>
                </a:rPr>
                <a:t>Reflect</a:t>
              </a:r>
            </a:p>
            <a:p>
              <a:pPr>
                <a:lnSpc>
                  <a:spcPts val="4415"/>
                </a:lnSpc>
              </a:pPr>
              <a:r>
                <a:rPr lang="en-US" sz="2943">
                  <a:solidFill>
                    <a:srgbClr val="F5EFEB"/>
                  </a:solidFill>
                  <a:latin typeface="Effra 2"/>
                </a:rPr>
                <a:t>Share</a:t>
              </a:r>
            </a:p>
            <a:p>
              <a:pPr>
                <a:lnSpc>
                  <a:spcPts val="4415"/>
                </a:lnSpc>
              </a:pPr>
              <a:r>
                <a:rPr lang="en-US" sz="2943">
                  <a:solidFill>
                    <a:srgbClr val="F5EFEB"/>
                  </a:solidFill>
                  <a:latin typeface="Effra 2"/>
                </a:rPr>
                <a:t>Connect</a:t>
              </a:r>
            </a:p>
          </p:txBody>
        </p:sp>
      </p:grpSp>
      <p:sp>
        <p:nvSpPr>
          <p:cNvPr id="15" name="TextBox 15"/>
          <p:cNvSpPr txBox="1"/>
          <p:nvPr/>
        </p:nvSpPr>
        <p:spPr>
          <a:xfrm>
            <a:off x="1028700" y="9258300"/>
            <a:ext cx="6899312" cy="209550"/>
          </a:xfrm>
          <a:prstGeom prst="rect">
            <a:avLst/>
          </a:prstGeom>
        </p:spPr>
        <p:txBody>
          <a:bodyPr lIns="0" tIns="0" rIns="0" bIns="0" rtlCol="0" anchor="t">
            <a:spAutoFit/>
          </a:bodyPr>
          <a:lstStyle/>
          <a:p>
            <a:pPr>
              <a:lnSpc>
                <a:spcPts val="1680"/>
              </a:lnSpc>
              <a:spcBef>
                <a:spcPct val="0"/>
              </a:spcBef>
            </a:pPr>
            <a:r>
              <a:rPr lang="en-US" sz="1400" spc="140" dirty="0">
                <a:solidFill>
                  <a:srgbClr val="E68574"/>
                </a:solidFill>
                <a:ea typeface="+mn-lt"/>
                <a:cs typeface="+mn-lt"/>
              </a:rPr>
              <a:t>2025 </a:t>
            </a:r>
            <a:r>
              <a:rPr lang="ja-JP" altLang="en-US" sz="1400" spc="140">
                <a:solidFill>
                  <a:srgbClr val="E68574"/>
                </a:solidFill>
                <a:ea typeface="+mn-lt"/>
                <a:cs typeface="+mn-lt"/>
              </a:rPr>
              <a:t>年</a:t>
            </a:r>
            <a:r>
              <a:rPr lang="en-US" sz="1400" spc="140" dirty="0">
                <a:solidFill>
                  <a:srgbClr val="E68574"/>
                </a:solidFill>
                <a:ea typeface="+mn-lt"/>
                <a:cs typeface="+mn-lt"/>
              </a:rPr>
              <a:t> SIA </a:t>
            </a:r>
            <a:r>
              <a:rPr lang="ja-JP" altLang="en-US" sz="1400" spc="140">
                <a:solidFill>
                  <a:srgbClr val="E68574"/>
                </a:solidFill>
                <a:ea typeface="+mn-lt"/>
                <a:cs typeface="+mn-lt"/>
              </a:rPr>
              <a:t>專區會議</a:t>
            </a:r>
            <a:endParaRPr lang="en-US"/>
          </a:p>
        </p:txBody>
      </p:sp>
      <p:pic>
        <p:nvPicPr>
          <p:cNvPr id="18" name="Picture 17">
            <a:extLst>
              <a:ext uri="{FF2B5EF4-FFF2-40B4-BE49-F238E27FC236}">
                <a16:creationId xmlns:a16="http://schemas.microsoft.com/office/drawing/2014/main" id="{F49AE74A-5544-721B-27B5-A7564CCFF7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9267" y="5934088"/>
            <a:ext cx="1600200" cy="1307883"/>
          </a:xfrm>
          <a:prstGeom prst="rect">
            <a:avLst/>
          </a:prstGeom>
        </p:spPr>
      </p:pic>
      <p:pic>
        <p:nvPicPr>
          <p:cNvPr id="22" name="Picture 21">
            <a:extLst>
              <a:ext uri="{FF2B5EF4-FFF2-40B4-BE49-F238E27FC236}">
                <a16:creationId xmlns:a16="http://schemas.microsoft.com/office/drawing/2014/main" id="{5F47210E-040F-3120-E675-74BB309695A5}"/>
              </a:ext>
            </a:extLst>
          </p:cNvPr>
          <p:cNvPicPr>
            <a:picLocks noChangeAspect="1"/>
          </p:cNvPicPr>
          <p:nvPr/>
        </p:nvPicPr>
        <p:blipFill>
          <a:blip r:embed="rId8"/>
          <a:stretch>
            <a:fillRect/>
          </a:stretch>
        </p:blipFill>
        <p:spPr>
          <a:xfrm>
            <a:off x="452370" y="4033737"/>
            <a:ext cx="2679700" cy="2137552"/>
          </a:xfrm>
          <a:prstGeom prst="rect">
            <a:avLst/>
          </a:prstGeom>
        </p:spPr>
      </p:pic>
      <p:grpSp>
        <p:nvGrpSpPr>
          <p:cNvPr id="24" name="Group 6">
            <a:extLst>
              <a:ext uri="{FF2B5EF4-FFF2-40B4-BE49-F238E27FC236}">
                <a16:creationId xmlns:a16="http://schemas.microsoft.com/office/drawing/2014/main" id="{26B3EFF8-33A2-7CA6-ACEA-E9D482E6FE66}"/>
              </a:ext>
            </a:extLst>
          </p:cNvPr>
          <p:cNvGrpSpPr/>
          <p:nvPr/>
        </p:nvGrpSpPr>
        <p:grpSpPr>
          <a:xfrm>
            <a:off x="15738227" y="563003"/>
            <a:ext cx="1521073" cy="973088"/>
            <a:chOff x="0" y="0"/>
            <a:chExt cx="2028098" cy="1297451"/>
          </a:xfrm>
        </p:grpSpPr>
        <p:sp>
          <p:nvSpPr>
            <p:cNvPr id="25" name="Freeform 7">
              <a:extLst>
                <a:ext uri="{FF2B5EF4-FFF2-40B4-BE49-F238E27FC236}">
                  <a16:creationId xmlns:a16="http://schemas.microsoft.com/office/drawing/2014/main" id="{C32FED6A-25AF-3342-62BD-3ADA1C6C9C05}"/>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6" name="Freeform 8">
              <a:extLst>
                <a:ext uri="{FF2B5EF4-FFF2-40B4-BE49-F238E27FC236}">
                  <a16:creationId xmlns:a16="http://schemas.microsoft.com/office/drawing/2014/main" id="{F03473D3-428F-3366-6983-8447C95B1A47}"/>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9"/>
              <a:stretch>
                <a:fillRect/>
              </a:stretch>
            </a:blipFill>
          </p:spPr>
          <p:txBody>
            <a:bodyPr/>
            <a:lstStyle/>
            <a:p>
              <a:endParaRPr lang="en-US"/>
            </a:p>
          </p:txBody>
        </p:sp>
      </p:grpSp>
      <p:sp>
        <p:nvSpPr>
          <p:cNvPr id="27" name="TextBox 9">
            <a:extLst>
              <a:ext uri="{FF2B5EF4-FFF2-40B4-BE49-F238E27FC236}">
                <a16:creationId xmlns:a16="http://schemas.microsoft.com/office/drawing/2014/main" id="{1559678A-7431-3598-04B4-955F18060074}"/>
              </a:ext>
            </a:extLst>
          </p:cNvPr>
          <p:cNvSpPr txBox="1"/>
          <p:nvPr/>
        </p:nvSpPr>
        <p:spPr>
          <a:xfrm>
            <a:off x="1550146" y="1513420"/>
            <a:ext cx="9488167" cy="854080"/>
          </a:xfrm>
          <a:prstGeom prst="rect">
            <a:avLst/>
          </a:prstGeom>
        </p:spPr>
        <p:txBody>
          <a:bodyPr wrap="square" lIns="0" tIns="0" rIns="0" bIns="0" rtlCol="0" anchor="t">
            <a:spAutoFit/>
          </a:bodyPr>
          <a:lstStyle/>
          <a:p>
            <a:r>
              <a:rPr lang="ja-JP" altLang="en-US" sz="5550" b="1">
                <a:solidFill>
                  <a:schemeClr val="bg1"/>
                </a:solidFill>
                <a:ea typeface="+mn-lt"/>
                <a:cs typeface="+mn-lt"/>
              </a:rPr>
              <a:t>將改變管理應用於我們的分會</a:t>
            </a:r>
            <a:endParaRPr lang="en-US">
              <a:solidFill>
                <a:schemeClr val="bg1"/>
              </a:solidFill>
              <a:ea typeface="+mn-lt"/>
              <a:cs typeface="+mn-lt"/>
            </a:endParaRPr>
          </a:p>
        </p:txBody>
      </p:sp>
      <p:graphicFrame>
        <p:nvGraphicFramePr>
          <p:cNvPr id="29" name="Diagram 28">
            <a:extLst>
              <a:ext uri="{FF2B5EF4-FFF2-40B4-BE49-F238E27FC236}">
                <a16:creationId xmlns:a16="http://schemas.microsoft.com/office/drawing/2014/main" id="{4D080766-A2F7-63AC-BBE5-093DF4951445}"/>
              </a:ext>
            </a:extLst>
          </p:cNvPr>
          <p:cNvGraphicFramePr/>
          <p:nvPr>
            <p:extLst>
              <p:ext uri="{D42A27DB-BD31-4B8C-83A1-F6EECF244321}">
                <p14:modId xmlns:p14="http://schemas.microsoft.com/office/powerpoint/2010/main" val="3544457368"/>
              </p:ext>
            </p:extLst>
          </p:nvPr>
        </p:nvGraphicFramePr>
        <p:xfrm>
          <a:off x="1155245" y="3256197"/>
          <a:ext cx="16230599" cy="435451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a:extLst>
            <a:ext uri="{FF2B5EF4-FFF2-40B4-BE49-F238E27FC236}">
              <a16:creationId xmlns:a16="http://schemas.microsoft.com/office/drawing/2014/main" id="{6E41E25E-50F4-57F5-97E9-9ABC8BF3BCE0}"/>
            </a:ext>
          </a:extLst>
        </p:cNvPr>
        <p:cNvGrpSpPr/>
        <p:nvPr/>
      </p:nvGrpSpPr>
      <p:grpSpPr>
        <a:xfrm>
          <a:off x="0" y="0"/>
          <a:ext cx="0" cy="0"/>
          <a:chOff x="0" y="0"/>
          <a:chExt cx="0" cy="0"/>
        </a:xfrm>
      </p:grpSpPr>
      <p:sp>
        <p:nvSpPr>
          <p:cNvPr id="8" name="Freeform 8">
            <a:extLst>
              <a:ext uri="{FF2B5EF4-FFF2-40B4-BE49-F238E27FC236}">
                <a16:creationId xmlns:a16="http://schemas.microsoft.com/office/drawing/2014/main" id="{70A58C10-00EA-5496-748B-62C9D42C9C09}"/>
              </a:ext>
            </a:extLst>
          </p:cNvPr>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p:spPr>
        <p:txBody>
          <a:bodyPr/>
          <a:lstStyle/>
          <a:p>
            <a:endParaRPr lang="en-US"/>
          </a:p>
        </p:txBody>
      </p:sp>
      <p:sp>
        <p:nvSpPr>
          <p:cNvPr id="9" name="TextBox 9">
            <a:extLst>
              <a:ext uri="{FF2B5EF4-FFF2-40B4-BE49-F238E27FC236}">
                <a16:creationId xmlns:a16="http://schemas.microsoft.com/office/drawing/2014/main" id="{559ED9C5-C797-96E2-C271-9B77A30B4955}"/>
              </a:ext>
            </a:extLst>
          </p:cNvPr>
          <p:cNvSpPr txBox="1"/>
          <p:nvPr/>
        </p:nvSpPr>
        <p:spPr>
          <a:xfrm>
            <a:off x="1028700" y="4029002"/>
            <a:ext cx="7251032" cy="2239074"/>
          </a:xfrm>
          <a:prstGeom prst="rect">
            <a:avLst/>
          </a:prstGeom>
        </p:spPr>
        <p:txBody>
          <a:bodyPr wrap="square" lIns="0" tIns="0" rIns="0" bIns="0" rtlCol="0" anchor="t">
            <a:spAutoFit/>
          </a:bodyPr>
          <a:lstStyle/>
          <a:p>
            <a:r>
              <a:rPr lang="ja-JP" altLang="en-US" sz="8000">
                <a:solidFill>
                  <a:schemeClr val="bg1"/>
                </a:solidFill>
                <a:ea typeface="+mn-lt"/>
                <a:cs typeface="+mn-lt"/>
              </a:rPr>
              <a:t>群組討論</a:t>
            </a:r>
            <a:r>
              <a:rPr lang="en-US" sz="8000" dirty="0">
                <a:solidFill>
                  <a:schemeClr val="bg1"/>
                </a:solidFill>
                <a:ea typeface="+mn-lt"/>
                <a:cs typeface="+mn-lt"/>
              </a:rPr>
              <a:t>： </a:t>
            </a:r>
            <a:endParaRPr lang="en-US" dirty="0">
              <a:solidFill>
                <a:schemeClr val="bg1"/>
              </a:solidFill>
            </a:endParaRPr>
          </a:p>
          <a:p>
            <a:r>
              <a:rPr lang="en-US" sz="6550" dirty="0">
                <a:solidFill>
                  <a:schemeClr val="bg1"/>
                </a:solidFill>
                <a:ea typeface="+mn-lt"/>
                <a:cs typeface="+mn-lt"/>
              </a:rPr>
              <a:t>15 </a:t>
            </a:r>
            <a:r>
              <a:rPr lang="ja-JP" altLang="en-US" sz="6550">
                <a:solidFill>
                  <a:schemeClr val="bg1"/>
                </a:solidFill>
                <a:ea typeface="+mn-lt"/>
                <a:cs typeface="+mn-lt"/>
              </a:rPr>
              <a:t>位新會員</a:t>
            </a:r>
            <a:endParaRPr lang="en-US">
              <a:solidFill>
                <a:schemeClr val="bg1"/>
              </a:solidFill>
            </a:endParaRPr>
          </a:p>
        </p:txBody>
      </p:sp>
      <p:sp>
        <p:nvSpPr>
          <p:cNvPr id="10" name="TextBox 10">
            <a:extLst>
              <a:ext uri="{FF2B5EF4-FFF2-40B4-BE49-F238E27FC236}">
                <a16:creationId xmlns:a16="http://schemas.microsoft.com/office/drawing/2014/main" id="{1FA8831C-646B-A38E-4913-250A28EEE0EC}"/>
              </a:ext>
            </a:extLst>
          </p:cNvPr>
          <p:cNvSpPr txBox="1"/>
          <p:nvPr/>
        </p:nvSpPr>
        <p:spPr>
          <a:xfrm>
            <a:off x="1028700" y="9258300"/>
            <a:ext cx="6899312" cy="209550"/>
          </a:xfrm>
          <a:prstGeom prst="rect">
            <a:avLst/>
          </a:prstGeom>
        </p:spPr>
        <p:txBody>
          <a:bodyPr lIns="0" tIns="0" rIns="0" bIns="0" rtlCol="0" anchor="t">
            <a:spAutoFit/>
          </a:bodyPr>
          <a:lstStyle/>
          <a:p>
            <a:pPr>
              <a:lnSpc>
                <a:spcPts val="1680"/>
              </a:lnSpc>
              <a:spcBef>
                <a:spcPct val="0"/>
              </a:spcBef>
            </a:pPr>
            <a:r>
              <a:rPr lang="en-US" sz="1400" spc="140" dirty="0">
                <a:solidFill>
                  <a:srgbClr val="E68574"/>
                </a:solidFill>
                <a:ea typeface="+mn-lt"/>
                <a:cs typeface="+mn-lt"/>
              </a:rPr>
              <a:t>2025 </a:t>
            </a:r>
            <a:r>
              <a:rPr lang="ja-JP" altLang="en-US" sz="1400" spc="140">
                <a:solidFill>
                  <a:srgbClr val="E68574"/>
                </a:solidFill>
                <a:ea typeface="+mn-lt"/>
                <a:cs typeface="+mn-lt"/>
              </a:rPr>
              <a:t>年</a:t>
            </a:r>
            <a:r>
              <a:rPr lang="en-US" sz="1400" spc="140" dirty="0">
                <a:solidFill>
                  <a:srgbClr val="E68574"/>
                </a:solidFill>
                <a:ea typeface="+mn-lt"/>
                <a:cs typeface="+mn-lt"/>
              </a:rPr>
              <a:t> SIA </a:t>
            </a:r>
            <a:r>
              <a:rPr lang="ja-JP" altLang="en-US" sz="1400" spc="140">
                <a:solidFill>
                  <a:srgbClr val="E68574"/>
                </a:solidFill>
                <a:ea typeface="+mn-lt"/>
                <a:cs typeface="+mn-lt"/>
              </a:rPr>
              <a:t>專區會議</a:t>
            </a:r>
            <a:endParaRPr lang="en-US"/>
          </a:p>
        </p:txBody>
      </p:sp>
      <p:pic>
        <p:nvPicPr>
          <p:cNvPr id="2" name="Picture 2" descr="Free Women's Group Meeting Image | Download at StockCake">
            <a:extLst>
              <a:ext uri="{FF2B5EF4-FFF2-40B4-BE49-F238E27FC236}">
                <a16:creationId xmlns:a16="http://schemas.microsoft.com/office/drawing/2014/main" id="{E50A672E-381E-094E-4095-C16469964C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3384" r="20446"/>
          <a:stretch/>
        </p:blipFill>
        <p:spPr bwMode="auto">
          <a:xfrm>
            <a:off x="7967553" y="10"/>
            <a:ext cx="10318162" cy="10286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grpSp>
        <p:nvGrpSpPr>
          <p:cNvPr id="3" name="Group 6">
            <a:extLst>
              <a:ext uri="{FF2B5EF4-FFF2-40B4-BE49-F238E27FC236}">
                <a16:creationId xmlns:a16="http://schemas.microsoft.com/office/drawing/2014/main" id="{F53B089D-062C-989A-E287-29B8DA1AEB52}"/>
              </a:ext>
            </a:extLst>
          </p:cNvPr>
          <p:cNvGrpSpPr/>
          <p:nvPr/>
        </p:nvGrpSpPr>
        <p:grpSpPr>
          <a:xfrm>
            <a:off x="693920" y="539831"/>
            <a:ext cx="1521073" cy="973088"/>
            <a:chOff x="0" y="0"/>
            <a:chExt cx="2028098" cy="1297451"/>
          </a:xfrm>
        </p:grpSpPr>
        <p:sp>
          <p:nvSpPr>
            <p:cNvPr id="4" name="Freeform 7">
              <a:extLst>
                <a:ext uri="{FF2B5EF4-FFF2-40B4-BE49-F238E27FC236}">
                  <a16:creationId xmlns:a16="http://schemas.microsoft.com/office/drawing/2014/main" id="{DC28EDD2-360E-0D72-365E-2B5D8975BB77}"/>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8">
              <a:extLst>
                <a:ext uri="{FF2B5EF4-FFF2-40B4-BE49-F238E27FC236}">
                  <a16:creationId xmlns:a16="http://schemas.microsoft.com/office/drawing/2014/main" id="{62897A0F-94C5-D03A-175E-AC7FAB1419CD}"/>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7"/>
              <a:stretch>
                <a:fillRect/>
              </a:stretch>
            </a:blipFill>
          </p:spPr>
          <p:txBody>
            <a:bodyPr/>
            <a:lstStyle/>
            <a:p>
              <a:endParaRPr lang="en-US"/>
            </a:p>
          </p:txBody>
        </p:sp>
      </p:grpSp>
    </p:spTree>
    <p:extLst>
      <p:ext uri="{BB962C8B-B14F-4D97-AF65-F5344CB8AC3E}">
        <p14:creationId xmlns:p14="http://schemas.microsoft.com/office/powerpoint/2010/main" val="129460475"/>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a:extLst>
            <a:ext uri="{FF2B5EF4-FFF2-40B4-BE49-F238E27FC236}">
              <a16:creationId xmlns:a16="http://schemas.microsoft.com/office/drawing/2014/main" id="{F87C67C9-A9D9-B7CD-E351-BAA22270C01F}"/>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EB29EDFE-85A9-C184-BD8C-6E57F0CE16A2}"/>
              </a:ext>
            </a:extLst>
          </p:cNvPr>
          <p:cNvSpPr txBox="1"/>
          <p:nvPr/>
        </p:nvSpPr>
        <p:spPr>
          <a:xfrm>
            <a:off x="192278" y="3240293"/>
            <a:ext cx="9144001" cy="6627474"/>
          </a:xfrm>
          <a:prstGeom prst="rect">
            <a:avLst/>
          </a:prstGeom>
        </p:spPr>
        <p:txBody>
          <a:bodyPr lIns="50800" tIns="50800" rIns="50800" bIns="50800" rtlCol="0" anchor="ctr"/>
          <a:lstStyle/>
          <a:p>
            <a:pPr algn="ctr">
              <a:lnSpc>
                <a:spcPts val="2100"/>
              </a:lnSpc>
            </a:pPr>
            <a:endParaRPr/>
          </a:p>
        </p:txBody>
      </p:sp>
      <p:sp>
        <p:nvSpPr>
          <p:cNvPr id="6" name="Freeform 6">
            <a:extLst>
              <a:ext uri="{FF2B5EF4-FFF2-40B4-BE49-F238E27FC236}">
                <a16:creationId xmlns:a16="http://schemas.microsoft.com/office/drawing/2014/main" id="{61CEB8B1-4D9D-B4A1-96C6-EA32F6E0B37E}"/>
              </a:ext>
            </a:extLst>
          </p:cNvPr>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92EAD600-9622-7D73-9E39-C821DD529C75}"/>
              </a:ext>
            </a:extLst>
          </p:cNvPr>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en-US">
              <a:solidFill>
                <a:schemeClr val="bg1"/>
              </a:solidFill>
            </a:endParaRPr>
          </a:p>
        </p:txBody>
      </p:sp>
      <p:grpSp>
        <p:nvGrpSpPr>
          <p:cNvPr id="10" name="Group 6">
            <a:extLst>
              <a:ext uri="{FF2B5EF4-FFF2-40B4-BE49-F238E27FC236}">
                <a16:creationId xmlns:a16="http://schemas.microsoft.com/office/drawing/2014/main" id="{8447C6AA-873B-C59A-50F3-9630C7A5A79C}"/>
              </a:ext>
            </a:extLst>
          </p:cNvPr>
          <p:cNvGrpSpPr/>
          <p:nvPr/>
        </p:nvGrpSpPr>
        <p:grpSpPr>
          <a:xfrm>
            <a:off x="15738227" y="542156"/>
            <a:ext cx="1521073" cy="973088"/>
            <a:chOff x="0" y="0"/>
            <a:chExt cx="2028098" cy="1297451"/>
          </a:xfrm>
        </p:grpSpPr>
        <p:sp>
          <p:nvSpPr>
            <p:cNvPr id="14" name="Freeform 7">
              <a:extLst>
                <a:ext uri="{FF2B5EF4-FFF2-40B4-BE49-F238E27FC236}">
                  <a16:creationId xmlns:a16="http://schemas.microsoft.com/office/drawing/2014/main" id="{CE02A964-B0A9-039A-52F1-D2C557F4AD8A}"/>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Freeform 8">
              <a:extLst>
                <a:ext uri="{FF2B5EF4-FFF2-40B4-BE49-F238E27FC236}">
                  <a16:creationId xmlns:a16="http://schemas.microsoft.com/office/drawing/2014/main" id="{24D39EBB-6798-FFCF-BBBB-86D7E460AB5C}"/>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sp>
        <p:nvSpPr>
          <p:cNvPr id="17" name="TextBox 9">
            <a:extLst>
              <a:ext uri="{FF2B5EF4-FFF2-40B4-BE49-F238E27FC236}">
                <a16:creationId xmlns:a16="http://schemas.microsoft.com/office/drawing/2014/main" id="{4C6E7ED4-5858-E3C1-4477-A04695FC688B}"/>
              </a:ext>
            </a:extLst>
          </p:cNvPr>
          <p:cNvSpPr txBox="1"/>
          <p:nvPr/>
        </p:nvSpPr>
        <p:spPr>
          <a:xfrm>
            <a:off x="1594387" y="7974125"/>
            <a:ext cx="7549613" cy="923330"/>
          </a:xfrm>
          <a:prstGeom prst="rect">
            <a:avLst/>
          </a:prstGeom>
        </p:spPr>
        <p:txBody>
          <a:bodyPr wrap="square" lIns="0" tIns="0" rIns="0" bIns="0" rtlCol="0" anchor="t">
            <a:spAutoFit/>
          </a:bodyPr>
          <a:lstStyle/>
          <a:p>
            <a:pPr lvl="0" algn="l"/>
            <a:r>
              <a:rPr lang="ja-JP" altLang="en-US" sz="6000">
                <a:solidFill>
                  <a:schemeClr val="bg1"/>
                </a:solidFill>
                <a:ea typeface="+mn-lt"/>
                <a:cs typeface="+mn-lt"/>
              </a:rPr>
              <a:t>向前邁進：迎接改變</a:t>
            </a:r>
            <a:endParaRPr lang="en-US"/>
          </a:p>
        </p:txBody>
      </p:sp>
      <p:sp>
        <p:nvSpPr>
          <p:cNvPr id="18" name="Text 1">
            <a:extLst>
              <a:ext uri="{FF2B5EF4-FFF2-40B4-BE49-F238E27FC236}">
                <a16:creationId xmlns:a16="http://schemas.microsoft.com/office/drawing/2014/main" id="{87553DF7-E8DD-74CA-FC94-3E7ADC167AF1}"/>
              </a:ext>
            </a:extLst>
          </p:cNvPr>
          <p:cNvSpPr/>
          <p:nvPr/>
        </p:nvSpPr>
        <p:spPr>
          <a:xfrm>
            <a:off x="917856" y="8583708"/>
            <a:ext cx="8623697" cy="453509"/>
          </a:xfrm>
          <a:prstGeom prst="rect">
            <a:avLst/>
          </a:prstGeom>
          <a:noFill/>
          <a:ln/>
        </p:spPr>
        <p:txBody>
          <a:bodyPr wrap="none" lIns="0" tIns="0" rIns="0" bIns="0" rtlCol="0" anchor="t"/>
          <a:lstStyle/>
          <a:p>
            <a:pPr marL="0" indent="0">
              <a:lnSpc>
                <a:spcPts val="3550"/>
              </a:lnSpc>
              <a:buNone/>
            </a:pPr>
            <a:endParaRPr lang="en-US" sz="3200">
              <a:solidFill>
                <a:schemeClr val="bg1"/>
              </a:solidFill>
            </a:endParaRPr>
          </a:p>
        </p:txBody>
      </p:sp>
      <p:grpSp>
        <p:nvGrpSpPr>
          <p:cNvPr id="20" name="Group 6">
            <a:extLst>
              <a:ext uri="{FF2B5EF4-FFF2-40B4-BE49-F238E27FC236}">
                <a16:creationId xmlns:a16="http://schemas.microsoft.com/office/drawing/2014/main" id="{CFD1EB77-A126-BC09-BF61-71428A52C1CB}"/>
              </a:ext>
            </a:extLst>
          </p:cNvPr>
          <p:cNvGrpSpPr/>
          <p:nvPr/>
        </p:nvGrpSpPr>
        <p:grpSpPr>
          <a:xfrm>
            <a:off x="16096964" y="8894679"/>
            <a:ext cx="1521073" cy="973088"/>
            <a:chOff x="0" y="0"/>
            <a:chExt cx="2028098" cy="1297451"/>
          </a:xfrm>
        </p:grpSpPr>
        <p:sp>
          <p:nvSpPr>
            <p:cNvPr id="21" name="Freeform 7">
              <a:extLst>
                <a:ext uri="{FF2B5EF4-FFF2-40B4-BE49-F238E27FC236}">
                  <a16:creationId xmlns:a16="http://schemas.microsoft.com/office/drawing/2014/main" id="{24B8DDF4-3D5E-C93B-5243-2BEC28EDB6BD}"/>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2" name="Freeform 8">
              <a:extLst>
                <a:ext uri="{FF2B5EF4-FFF2-40B4-BE49-F238E27FC236}">
                  <a16:creationId xmlns:a16="http://schemas.microsoft.com/office/drawing/2014/main" id="{02A60EAE-166E-F26E-3ED8-84111AD31525}"/>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pic>
        <p:nvPicPr>
          <p:cNvPr id="3" name="Picture 2" descr="A group of people smiling&#10;&#10;AI-generated content may be incorrect.">
            <a:extLst>
              <a:ext uri="{FF2B5EF4-FFF2-40B4-BE49-F238E27FC236}">
                <a16:creationId xmlns:a16="http://schemas.microsoft.com/office/drawing/2014/main" id="{67E0F49D-1554-BD19-6ACF-A4971CFFB498}"/>
              </a:ext>
            </a:extLst>
          </p:cNvPr>
          <p:cNvPicPr>
            <a:picLocks noChangeAspect="1"/>
          </p:cNvPicPr>
          <p:nvPr/>
        </p:nvPicPr>
        <p:blipFill>
          <a:blip r:embed="rId7"/>
          <a:stretch>
            <a:fillRect/>
          </a:stretch>
        </p:blipFill>
        <p:spPr>
          <a:xfrm>
            <a:off x="0" y="-4870"/>
            <a:ext cx="18288000" cy="7009009"/>
          </a:xfrm>
          <a:prstGeom prst="rect">
            <a:avLst/>
          </a:prstGeom>
        </p:spPr>
      </p:pic>
    </p:spTree>
    <p:extLst>
      <p:ext uri="{BB962C8B-B14F-4D97-AF65-F5344CB8AC3E}">
        <p14:creationId xmlns:p14="http://schemas.microsoft.com/office/powerpoint/2010/main" val="1325616404"/>
      </p:ext>
    </p:extLst>
  </p:cSld>
  <p:clrMapOvr>
    <a:masterClrMapping/>
  </p:clrMapOvr>
  <p:transition spd="slow">
    <p:cove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11</Slides>
  <Notes>11</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2024 Region Conference Template</dc:title>
  <cp:revision>88</cp:revision>
  <dcterms:created xsi:type="dcterms:W3CDTF">2006-08-16T00:00:00Z</dcterms:created>
  <dcterms:modified xsi:type="dcterms:W3CDTF">2025-03-05T21:08:28Z</dcterms:modified>
  <dc:identifier>DAF4xHWVG_U</dc:identifier>
</cp:coreProperties>
</file>