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62" r:id="rId3"/>
    <p:sldId id="259" r:id="rId4"/>
    <p:sldId id="261" r:id="rId5"/>
    <p:sldId id="266" r:id="rId6"/>
    <p:sldId id="273" r:id="rId7"/>
    <p:sldId id="265" r:id="rId8"/>
    <p:sldId id="271" r:id="rId9"/>
    <p:sldId id="257" r:id="rId10"/>
    <p:sldId id="270" r:id="rId11"/>
    <p:sldId id="274" r:id="rId12"/>
  </p:sldIdLst>
  <p:sldSz cx="18288000" cy="10287000"/>
  <p:notesSz cx="6858000" cy="9144000"/>
  <p:embeddedFontLst>
    <p:embeddedFont>
      <p:font typeface="맑은 고딕" panose="020B0503020000020004" pitchFamily="34" charset="-127"/>
      <p:regular r:id="rId14"/>
      <p:bold r:id="rId15"/>
    </p:embeddedFont>
    <p:embeddedFont>
      <p:font typeface="Effra 1" panose="020B0604020202020204" charset="0"/>
      <p:regular r:id="rId16"/>
      <p:bold r:id="rId17"/>
    </p:embeddedFont>
    <p:embeddedFont>
      <p:font typeface="Effra 2" panose="020B0604020202020204" charset="0"/>
      <p:regular r:id="rId18"/>
    </p:embeddedFont>
    <p:embeddedFont>
      <p:font typeface="Inter" panose="020B0604020202020204" charset="0"/>
      <p:regular r:id="rId19"/>
      <p:bold r:id="rId20"/>
      <p:italic r:id="rId21"/>
      <p:boldItalic r:id="rId22"/>
    </p:embeddedFont>
    <p:embeddedFont>
      <p:font typeface="Nunito" pitchFamily="2" charset="0"/>
      <p:regular r:id="rId23"/>
      <p:bold r:id="rId24"/>
      <p:italic r:id="rId25"/>
      <p:boldItalic r:id="rId26"/>
    </p:embeddedFont>
    <p:embeddedFont>
      <p:font typeface="Segoe UI" panose="020B0502040204020203"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170"/>
    <a:srgbClr val="243572"/>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22026-94C7-EE6B-4471-3BD6269C252C}" v="171" dt="2025-03-05T19:26:44.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Wainer" userId="S::zoe@soroptimist.org::acebdcbb-bb9e-4818-90ed-f9f3709df770" providerId="AD" clId="Web-{9DA22026-94C7-EE6B-4471-3BD6269C252C}"/>
    <pc:docChg chg="modSld">
      <pc:chgData name="Zoe Wainer" userId="S::zoe@soroptimist.org::acebdcbb-bb9e-4818-90ed-f9f3709df770" providerId="AD" clId="Web-{9DA22026-94C7-EE6B-4471-3BD6269C252C}" dt="2025-03-05T19:26:43.933" v="172"/>
      <pc:docMkLst>
        <pc:docMk/>
      </pc:docMkLst>
      <pc:sldChg chg="modSp modNotes">
        <pc:chgData name="Zoe Wainer" userId="S::zoe@soroptimist.org::acebdcbb-bb9e-4818-90ed-f9f3709df770" providerId="AD" clId="Web-{9DA22026-94C7-EE6B-4471-3BD6269C252C}" dt="2025-03-05T16:28:19.849" v="19" actId="1076"/>
        <pc:sldMkLst>
          <pc:docMk/>
          <pc:sldMk cId="0" sldId="256"/>
        </pc:sldMkLst>
        <pc:spChg chg="mod">
          <ac:chgData name="Zoe Wainer" userId="S::zoe@soroptimist.org::acebdcbb-bb9e-4818-90ed-f9f3709df770" providerId="AD" clId="Web-{9DA22026-94C7-EE6B-4471-3BD6269C252C}" dt="2025-03-05T16:28:19.849" v="19" actId="1076"/>
          <ac:spMkLst>
            <pc:docMk/>
            <pc:sldMk cId="0" sldId="256"/>
            <ac:spMk id="13" creationId="{00000000-0000-0000-0000-000000000000}"/>
          </ac:spMkLst>
        </pc:spChg>
        <pc:spChg chg="mod">
          <ac:chgData name="Zoe Wainer" userId="S::zoe@soroptimist.org::acebdcbb-bb9e-4818-90ed-f9f3709df770" providerId="AD" clId="Web-{9DA22026-94C7-EE6B-4471-3BD6269C252C}" dt="2025-03-05T16:27:31.376" v="10" actId="20577"/>
          <ac:spMkLst>
            <pc:docMk/>
            <pc:sldMk cId="0" sldId="256"/>
            <ac:spMk id="14" creationId="{00000000-0000-0000-0000-000000000000}"/>
          </ac:spMkLst>
        </pc:spChg>
        <pc:spChg chg="mod">
          <ac:chgData name="Zoe Wainer" userId="S::zoe@soroptimist.org::acebdcbb-bb9e-4818-90ed-f9f3709df770" providerId="AD" clId="Web-{9DA22026-94C7-EE6B-4471-3BD6269C252C}" dt="2025-03-05T16:27:47.628" v="14" actId="20577"/>
          <ac:spMkLst>
            <pc:docMk/>
            <pc:sldMk cId="0" sldId="256"/>
            <ac:spMk id="16" creationId="{00000000-0000-0000-0000-000000000000}"/>
          </ac:spMkLst>
        </pc:spChg>
      </pc:sldChg>
      <pc:sldChg chg="modSp modNotes">
        <pc:chgData name="Zoe Wainer" userId="S::zoe@soroptimist.org::acebdcbb-bb9e-4818-90ed-f9f3709df770" providerId="AD" clId="Web-{9DA22026-94C7-EE6B-4471-3BD6269C252C}" dt="2025-03-05T19:25:05.305" v="148"/>
        <pc:sldMkLst>
          <pc:docMk/>
          <pc:sldMk cId="0" sldId="257"/>
        </pc:sldMkLst>
        <pc:spChg chg="mod">
          <ac:chgData name="Zoe Wainer" userId="S::zoe@soroptimist.org::acebdcbb-bb9e-4818-90ed-f9f3709df770" providerId="AD" clId="Web-{9DA22026-94C7-EE6B-4471-3BD6269C252C}" dt="2025-03-05T16:36:16.727" v="87" actId="20577"/>
          <ac:spMkLst>
            <pc:docMk/>
            <pc:sldMk cId="0" sldId="257"/>
            <ac:spMk id="15" creationId="{00000000-0000-0000-0000-000000000000}"/>
          </ac:spMkLst>
        </pc:spChg>
        <pc:spChg chg="mod">
          <ac:chgData name="Zoe Wainer" userId="S::zoe@soroptimist.org::acebdcbb-bb9e-4818-90ed-f9f3709df770" providerId="AD" clId="Web-{9DA22026-94C7-EE6B-4471-3BD6269C252C}" dt="2025-03-05T19:23:21.380" v="136" actId="14100"/>
          <ac:spMkLst>
            <pc:docMk/>
            <pc:sldMk cId="0" sldId="257"/>
            <ac:spMk id="27" creationId="{1559678A-7431-3598-04B4-955F18060074}"/>
          </ac:spMkLst>
        </pc:spChg>
        <pc:graphicFrameChg chg="mod modGraphic">
          <ac:chgData name="Zoe Wainer" userId="S::zoe@soroptimist.org::acebdcbb-bb9e-4818-90ed-f9f3709df770" providerId="AD" clId="Web-{9DA22026-94C7-EE6B-4471-3BD6269C252C}" dt="2025-03-05T19:24:15.882" v="145" actId="20577"/>
          <ac:graphicFrameMkLst>
            <pc:docMk/>
            <pc:sldMk cId="0" sldId="257"/>
            <ac:graphicFrameMk id="29" creationId="{4D080766-A2F7-63AC-BBE5-093DF4951445}"/>
          </ac:graphicFrameMkLst>
        </pc:graphicFrameChg>
      </pc:sldChg>
      <pc:sldChg chg="modSp modNotes">
        <pc:chgData name="Zoe Wainer" userId="S::zoe@soroptimist.org::acebdcbb-bb9e-4818-90ed-f9f3709df770" providerId="AD" clId="Web-{9DA22026-94C7-EE6B-4471-3BD6269C252C}" dt="2025-03-05T16:30:21.983" v="39"/>
        <pc:sldMkLst>
          <pc:docMk/>
          <pc:sldMk cId="0" sldId="259"/>
        </pc:sldMkLst>
        <pc:spChg chg="mod">
          <ac:chgData name="Zoe Wainer" userId="S::zoe@soroptimist.org::acebdcbb-bb9e-4818-90ed-f9f3709df770" providerId="AD" clId="Web-{9DA22026-94C7-EE6B-4471-3BD6269C252C}" dt="2025-03-05T16:29:59.637" v="37" actId="20577"/>
          <ac:spMkLst>
            <pc:docMk/>
            <pc:sldMk cId="0" sldId="259"/>
            <ac:spMk id="9" creationId="{00000000-0000-0000-0000-000000000000}"/>
          </ac:spMkLst>
        </pc:spChg>
      </pc:sldChg>
      <pc:sldChg chg="modSp modNotes">
        <pc:chgData name="Zoe Wainer" userId="S::zoe@soroptimist.org::acebdcbb-bb9e-4818-90ed-f9f3709df770" providerId="AD" clId="Web-{9DA22026-94C7-EE6B-4471-3BD6269C252C}" dt="2025-03-05T16:31:23.409" v="57"/>
        <pc:sldMkLst>
          <pc:docMk/>
          <pc:sldMk cId="0" sldId="261"/>
        </pc:sldMkLst>
        <pc:spChg chg="mod">
          <ac:chgData name="Zoe Wainer" userId="S::zoe@soroptimist.org::acebdcbb-bb9e-4818-90ed-f9f3709df770" providerId="AD" clId="Web-{9DA22026-94C7-EE6B-4471-3BD6269C252C}" dt="2025-03-05T16:30:56.891" v="53" actId="20577"/>
          <ac:spMkLst>
            <pc:docMk/>
            <pc:sldMk cId="0" sldId="261"/>
            <ac:spMk id="17" creationId="{6AE4D4FA-4060-31D9-D01B-EE46EF46DD78}"/>
          </ac:spMkLst>
        </pc:spChg>
      </pc:sldChg>
      <pc:sldChg chg="modSp modNotes">
        <pc:chgData name="Zoe Wainer" userId="S::zoe@soroptimist.org::acebdcbb-bb9e-4818-90ed-f9f3709df770" providerId="AD" clId="Web-{9DA22026-94C7-EE6B-4471-3BD6269C252C}" dt="2025-03-05T16:29:41.402" v="33"/>
        <pc:sldMkLst>
          <pc:docMk/>
          <pc:sldMk cId="0" sldId="262"/>
        </pc:sldMkLst>
        <pc:spChg chg="mod">
          <ac:chgData name="Zoe Wainer" userId="S::zoe@soroptimist.org::acebdcbb-bb9e-4818-90ed-f9f3709df770" providerId="AD" clId="Web-{9DA22026-94C7-EE6B-4471-3BD6269C252C}" dt="2025-03-05T16:29:03.133" v="27" actId="14100"/>
          <ac:spMkLst>
            <pc:docMk/>
            <pc:sldMk cId="0" sldId="262"/>
            <ac:spMk id="17" creationId="{174F6E1C-10A8-69DD-C533-9806C50D1E20}"/>
          </ac:spMkLst>
        </pc:spChg>
        <pc:spChg chg="mod">
          <ac:chgData name="Zoe Wainer" userId="S::zoe@soroptimist.org::acebdcbb-bb9e-4818-90ed-f9f3709df770" providerId="AD" clId="Web-{9DA22026-94C7-EE6B-4471-3BD6269C252C}" dt="2025-03-05T16:29:22.400" v="31" actId="14100"/>
          <ac:spMkLst>
            <pc:docMk/>
            <pc:sldMk cId="0" sldId="262"/>
            <ac:spMk id="18" creationId="{14E8D309-15B7-BE48-B59B-BDEFC799ED99}"/>
          </ac:spMkLst>
        </pc:spChg>
      </pc:sldChg>
      <pc:sldChg chg="modSp modNotes">
        <pc:chgData name="Zoe Wainer" userId="S::zoe@soroptimist.org::acebdcbb-bb9e-4818-90ed-f9f3709df770" providerId="AD" clId="Web-{9DA22026-94C7-EE6B-4471-3BD6269C252C}" dt="2025-03-05T19:22:10.690" v="124"/>
        <pc:sldMkLst>
          <pc:docMk/>
          <pc:sldMk cId="0" sldId="265"/>
        </pc:sldMkLst>
        <pc:spChg chg="mod">
          <ac:chgData name="Zoe Wainer" userId="S::zoe@soroptimist.org::acebdcbb-bb9e-4818-90ed-f9f3709df770" providerId="AD" clId="Web-{9DA22026-94C7-EE6B-4471-3BD6269C252C}" dt="2025-03-05T19:21:38.689" v="122" actId="20577"/>
          <ac:spMkLst>
            <pc:docMk/>
            <pc:sldMk cId="0" sldId="265"/>
            <ac:spMk id="14" creationId="{00000000-0000-0000-0000-000000000000}"/>
          </ac:spMkLst>
        </pc:spChg>
      </pc:sldChg>
      <pc:sldChg chg="delSp modSp modNotes">
        <pc:chgData name="Zoe Wainer" userId="S::zoe@soroptimist.org::acebdcbb-bb9e-4818-90ed-f9f3709df770" providerId="AD" clId="Web-{9DA22026-94C7-EE6B-4471-3BD6269C252C}" dt="2025-03-05T16:36:07.274" v="85" actId="20577"/>
        <pc:sldMkLst>
          <pc:docMk/>
          <pc:sldMk cId="0" sldId="266"/>
        </pc:sldMkLst>
        <pc:spChg chg="mod">
          <ac:chgData name="Zoe Wainer" userId="S::zoe@soroptimist.org::acebdcbb-bb9e-4818-90ed-f9f3709df770" providerId="AD" clId="Web-{9DA22026-94C7-EE6B-4471-3BD6269C252C}" dt="2025-03-05T16:32:11.725" v="64" actId="20577"/>
          <ac:spMkLst>
            <pc:docMk/>
            <pc:sldMk cId="0" sldId="266"/>
            <ac:spMk id="36" creationId="{00000000-0000-0000-0000-000000000000}"/>
          </ac:spMkLst>
        </pc:spChg>
        <pc:spChg chg="mod">
          <ac:chgData name="Zoe Wainer" userId="S::zoe@soroptimist.org::acebdcbb-bb9e-4818-90ed-f9f3709df770" providerId="AD" clId="Web-{9DA22026-94C7-EE6B-4471-3BD6269C252C}" dt="2025-03-05T16:36:07.274" v="85" actId="20577"/>
          <ac:spMkLst>
            <pc:docMk/>
            <pc:sldMk cId="0" sldId="266"/>
            <ac:spMk id="41" creationId="{00000000-0000-0000-0000-000000000000}"/>
          </ac:spMkLst>
        </pc:spChg>
        <pc:spChg chg="del">
          <ac:chgData name="Zoe Wainer" userId="S::zoe@soroptimist.org::acebdcbb-bb9e-4818-90ed-f9f3709df770" providerId="AD" clId="Web-{9DA22026-94C7-EE6B-4471-3BD6269C252C}" dt="2025-03-05T16:32:06.615" v="62"/>
          <ac:spMkLst>
            <pc:docMk/>
            <pc:sldMk cId="0" sldId="266"/>
            <ac:spMk id="42" creationId="{A00A1763-E031-82F4-C46C-B3A08023B5D6}"/>
          </ac:spMkLst>
        </pc:spChg>
        <pc:spChg chg="mod">
          <ac:chgData name="Zoe Wainer" userId="S::zoe@soroptimist.org::acebdcbb-bb9e-4818-90ed-f9f3709df770" providerId="AD" clId="Web-{9DA22026-94C7-EE6B-4471-3BD6269C252C}" dt="2025-03-05T16:33:15.370" v="74" actId="20577"/>
          <ac:spMkLst>
            <pc:docMk/>
            <pc:sldMk cId="0" sldId="266"/>
            <ac:spMk id="48" creationId="{19782F45-EBDA-3673-F9D1-7E1919C06AAA}"/>
          </ac:spMkLst>
        </pc:spChg>
        <pc:graphicFrameChg chg="modGraphic">
          <ac:chgData name="Zoe Wainer" userId="S::zoe@soroptimist.org::acebdcbb-bb9e-4818-90ed-f9f3709df770" providerId="AD" clId="Web-{9DA22026-94C7-EE6B-4471-3BD6269C252C}" dt="2025-03-05T16:33:03.604" v="70" actId="20577"/>
          <ac:graphicFrameMkLst>
            <pc:docMk/>
            <pc:sldMk cId="0" sldId="266"/>
            <ac:graphicFrameMk id="47" creationId="{F45CF637-BD80-4078-E1AE-ED9F8C32F118}"/>
          </ac:graphicFrameMkLst>
        </pc:graphicFrameChg>
      </pc:sldChg>
      <pc:sldChg chg="modSp modNotes">
        <pc:chgData name="Zoe Wainer" userId="S::zoe@soroptimist.org::acebdcbb-bb9e-4818-90ed-f9f3709df770" providerId="AD" clId="Web-{9DA22026-94C7-EE6B-4471-3BD6269C252C}" dt="2025-03-05T19:25:57.619" v="164"/>
        <pc:sldMkLst>
          <pc:docMk/>
          <pc:sldMk cId="129460475" sldId="270"/>
        </pc:sldMkLst>
        <pc:spChg chg="mod">
          <ac:chgData name="Zoe Wainer" userId="S::zoe@soroptimist.org::acebdcbb-bb9e-4818-90ed-f9f3709df770" providerId="AD" clId="Web-{9DA22026-94C7-EE6B-4471-3BD6269C252C}" dt="2025-03-05T19:25:25.571" v="159" actId="20577"/>
          <ac:spMkLst>
            <pc:docMk/>
            <pc:sldMk cId="129460475" sldId="270"/>
            <ac:spMk id="9" creationId="{559ED9C5-C797-96E2-C271-9B77A30B4955}"/>
          </ac:spMkLst>
        </pc:spChg>
        <pc:spChg chg="mod">
          <ac:chgData name="Zoe Wainer" userId="S::zoe@soroptimist.org::acebdcbb-bb9e-4818-90ed-f9f3709df770" providerId="AD" clId="Web-{9DA22026-94C7-EE6B-4471-3BD6269C252C}" dt="2025-03-05T16:36:23.072" v="89" actId="20577"/>
          <ac:spMkLst>
            <pc:docMk/>
            <pc:sldMk cId="129460475" sldId="270"/>
            <ac:spMk id="10" creationId="{1FA8831C-646B-A38E-4913-250A28EEE0EC}"/>
          </ac:spMkLst>
        </pc:spChg>
      </pc:sldChg>
      <pc:sldChg chg="modSp modNotes">
        <pc:chgData name="Zoe Wainer" userId="S::zoe@soroptimist.org::acebdcbb-bb9e-4818-90ed-f9f3709df770" providerId="AD" clId="Web-{9DA22026-94C7-EE6B-4471-3BD6269C252C}" dt="2025-03-05T19:22:42.629" v="129"/>
        <pc:sldMkLst>
          <pc:docMk/>
          <pc:sldMk cId="3567097483" sldId="271"/>
        </pc:sldMkLst>
        <pc:spChg chg="mod">
          <ac:chgData name="Zoe Wainer" userId="S::zoe@soroptimist.org::acebdcbb-bb9e-4818-90ed-f9f3709df770" providerId="AD" clId="Web-{9DA22026-94C7-EE6B-4471-3BD6269C252C}" dt="2025-03-05T19:22:25.597" v="126" actId="20577"/>
          <ac:spMkLst>
            <pc:docMk/>
            <pc:sldMk cId="3567097483" sldId="271"/>
            <ac:spMk id="11" creationId="{5CEFA73F-1567-6C49-AE5F-2797279C7D70}"/>
          </ac:spMkLst>
        </pc:spChg>
        <pc:grpChg chg="mod">
          <ac:chgData name="Zoe Wainer" userId="S::zoe@soroptimist.org::acebdcbb-bb9e-4818-90ed-f9f3709df770" providerId="AD" clId="Web-{9DA22026-94C7-EE6B-4471-3BD6269C252C}" dt="2025-03-05T19:22:29.519" v="127" actId="14100"/>
          <ac:grpSpMkLst>
            <pc:docMk/>
            <pc:sldMk cId="3567097483" sldId="271"/>
            <ac:grpSpMk id="3" creationId="{16F023A7-390C-3C67-CEB8-B6157C8DF346}"/>
          </ac:grpSpMkLst>
        </pc:grpChg>
      </pc:sldChg>
      <pc:sldChg chg="modSp modNotes">
        <pc:chgData name="Zoe Wainer" userId="S::zoe@soroptimist.org::acebdcbb-bb9e-4818-90ed-f9f3709df770" providerId="AD" clId="Web-{9DA22026-94C7-EE6B-4471-3BD6269C252C}" dt="2025-03-05T19:21:20.220" v="120" actId="20577"/>
        <pc:sldMkLst>
          <pc:docMk/>
          <pc:sldMk cId="2419324598" sldId="273"/>
        </pc:sldMkLst>
        <pc:spChg chg="mod">
          <ac:chgData name="Zoe Wainer" userId="S::zoe@soroptimist.org::acebdcbb-bb9e-4818-90ed-f9f3709df770" providerId="AD" clId="Web-{9DA22026-94C7-EE6B-4471-3BD6269C252C}" dt="2025-03-05T16:35:58.195" v="83" actId="20577"/>
          <ac:spMkLst>
            <pc:docMk/>
            <pc:sldMk cId="2419324598" sldId="273"/>
            <ac:spMk id="10" creationId="{00000000-0000-0000-0000-000000000000}"/>
          </ac:spMkLst>
        </pc:spChg>
        <pc:spChg chg="mod">
          <ac:chgData name="Zoe Wainer" userId="S::zoe@soroptimist.org::acebdcbb-bb9e-4818-90ed-f9f3709df770" providerId="AD" clId="Web-{9DA22026-94C7-EE6B-4471-3BD6269C252C}" dt="2025-03-05T19:20:20.234" v="101" actId="20577"/>
          <ac:spMkLst>
            <pc:docMk/>
            <pc:sldMk cId="2419324598" sldId="273"/>
            <ac:spMk id="14" creationId="{E1C478DB-6F75-BCC6-B202-C99DACCFF40D}"/>
          </ac:spMkLst>
        </pc:spChg>
        <pc:spChg chg="mod">
          <ac:chgData name="Zoe Wainer" userId="S::zoe@soroptimist.org::acebdcbb-bb9e-4818-90ed-f9f3709df770" providerId="AD" clId="Web-{9DA22026-94C7-EE6B-4471-3BD6269C252C}" dt="2025-03-05T19:21:20.220" v="120" actId="20577"/>
          <ac:spMkLst>
            <pc:docMk/>
            <pc:sldMk cId="2419324598" sldId="273"/>
            <ac:spMk id="22" creationId="{EABE7FBD-6973-0CA5-E371-C48627D2A0BD}"/>
          </ac:spMkLst>
        </pc:spChg>
      </pc:sldChg>
      <pc:sldChg chg="modSp modNotes">
        <pc:chgData name="Zoe Wainer" userId="S::zoe@soroptimist.org::acebdcbb-bb9e-4818-90ed-f9f3709df770" providerId="AD" clId="Web-{9DA22026-94C7-EE6B-4471-3BD6269C252C}" dt="2025-03-05T19:26:43.933" v="172"/>
        <pc:sldMkLst>
          <pc:docMk/>
          <pc:sldMk cId="1325616404" sldId="274"/>
        </pc:sldMkLst>
        <pc:spChg chg="mod">
          <ac:chgData name="Zoe Wainer" userId="S::zoe@soroptimist.org::acebdcbb-bb9e-4818-90ed-f9f3709df770" providerId="AD" clId="Web-{9DA22026-94C7-EE6B-4471-3BD6269C252C}" dt="2025-03-05T19:26:27.932" v="169" actId="20577"/>
          <ac:spMkLst>
            <pc:docMk/>
            <pc:sldMk cId="1325616404" sldId="274"/>
            <ac:spMk id="17" creationId="{4C6E7ED4-5858-E3C1-4477-A04695FC688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99895-1C54-6B4B-BE68-255236B7F734}" type="doc">
      <dgm:prSet loTypeId="urn:microsoft.com/office/officeart/2005/8/layout/pyramid1" loCatId="" qsTypeId="urn:microsoft.com/office/officeart/2005/8/quickstyle/simple1" qsCatId="simple" csTypeId="urn:microsoft.com/office/officeart/2005/8/colors/accent6_3" csCatId="accent6" phldr="1"/>
      <dgm:spPr/>
    </dgm:pt>
    <dgm:pt modelId="{70549243-4E0C-0644-9E25-17133E4C7D1F}">
      <dgm:prSet phldrT="[Text]" custT="1"/>
      <dgm:spPr/>
      <dgm:t>
        <a:bodyPr/>
        <a:lstStyle/>
        <a:p>
          <a:r>
            <a:rPr lang="en-US" sz="3600" dirty="0"/>
            <a:t> </a:t>
          </a:r>
        </a:p>
      </dgm:t>
    </dgm:pt>
    <dgm:pt modelId="{3F08E256-855A-BD4F-B715-214D8DCE72C7}" type="parTrans" cxnId="{8C915CE6-BE4C-304F-8C45-464CC7CB8319}">
      <dgm:prSet/>
      <dgm:spPr/>
      <dgm:t>
        <a:bodyPr/>
        <a:lstStyle/>
        <a:p>
          <a:endParaRPr lang="en-US"/>
        </a:p>
      </dgm:t>
    </dgm:pt>
    <dgm:pt modelId="{30DA2E5E-377F-9747-9CAF-AF9F09CE6854}" type="sibTrans" cxnId="{8C915CE6-BE4C-304F-8C45-464CC7CB8319}">
      <dgm:prSet/>
      <dgm:spPr/>
      <dgm:t>
        <a:bodyPr/>
        <a:lstStyle/>
        <a:p>
          <a:endParaRPr lang="en-US"/>
        </a:p>
      </dgm:t>
    </dgm:pt>
    <dgm:pt modelId="{F9789191-D42C-A24A-9A0E-E9CE2244B4E2}">
      <dgm:prSet/>
      <dgm:spPr/>
      <dgm:t>
        <a:bodyPr/>
        <a:lstStyle/>
        <a:p>
          <a:pPr rtl="0"/>
          <a:r>
            <a:rPr lang="ko-KR" altLang="en-US" dirty="0"/>
            <a:t>적응</a:t>
          </a:r>
          <a:r>
            <a:rPr lang="en-US" altLang="ko-KR" dirty="0">
              <a:latin typeface="Calibri"/>
            </a:rPr>
            <a:t> </a:t>
          </a:r>
          <a:endParaRPr lang="en-US" dirty="0"/>
        </a:p>
      </dgm:t>
    </dgm:pt>
    <dgm:pt modelId="{F30332A6-DB61-A64D-A1D1-6349EED7B347}" type="parTrans" cxnId="{3BBBE718-9315-4C47-A55B-99E546418B6C}">
      <dgm:prSet/>
      <dgm:spPr/>
      <dgm:t>
        <a:bodyPr/>
        <a:lstStyle/>
        <a:p>
          <a:endParaRPr lang="en-US"/>
        </a:p>
      </dgm:t>
    </dgm:pt>
    <dgm:pt modelId="{78A118A9-15FA-6145-BB21-C400810A7F9B}" type="sibTrans" cxnId="{3BBBE718-9315-4C47-A55B-99E546418B6C}">
      <dgm:prSet/>
      <dgm:spPr/>
      <dgm:t>
        <a:bodyPr/>
        <a:lstStyle/>
        <a:p>
          <a:endParaRPr lang="en-US"/>
        </a:p>
      </dgm:t>
    </dgm:pt>
    <dgm:pt modelId="{E96ABE13-2BCD-4975-AE58-A83CB237FD36}">
      <dgm:prSet phldr="0"/>
      <dgm:spPr/>
      <dgm:t>
        <a:bodyPr/>
        <a:lstStyle/>
        <a:p>
          <a:pPr rtl="0"/>
          <a:r>
            <a:rPr lang="ko-KR" altLang="en-US" dirty="0"/>
            <a:t>수용</a:t>
          </a:r>
          <a:endParaRPr lang="en-US" altLang="ko-KR" dirty="0"/>
        </a:p>
      </dgm:t>
    </dgm:pt>
    <dgm:pt modelId="{8B8A75F1-CEAB-46E8-99C8-BCEEA74F353F}" type="parTrans" cxnId="{EA602BA9-5546-4651-8111-603987D388F2}">
      <dgm:prSet/>
      <dgm:spPr/>
    </dgm:pt>
    <dgm:pt modelId="{03FCB20C-2CAE-4E8D-A40B-6E6853D1E5D9}" type="sibTrans" cxnId="{EA602BA9-5546-4651-8111-603987D388F2}">
      <dgm:prSet/>
      <dgm:spPr/>
    </dgm:pt>
    <dgm:pt modelId="{9083FB7C-1ECF-43F4-B170-CC115DC70529}">
      <dgm:prSet phldr="0"/>
      <dgm:spPr/>
      <dgm:t>
        <a:bodyPr/>
        <a:lstStyle/>
        <a:p>
          <a:pPr rtl="0"/>
          <a:r>
            <a:rPr lang="ko-KR" altLang="en-US" dirty="0"/>
            <a:t>분노</a:t>
          </a:r>
          <a:r>
            <a:rPr lang="en-US" dirty="0">
              <a:latin typeface="Calibri"/>
            </a:rPr>
            <a:t> </a:t>
          </a:r>
          <a:endParaRPr lang="en-US" altLang="ko-KR" dirty="0"/>
        </a:p>
      </dgm:t>
    </dgm:pt>
    <dgm:pt modelId="{0423EF9A-9000-4B00-855C-7820C77A1C73}" type="parTrans" cxnId="{7AF237E4-6414-4CCA-B97C-A7A2B908FFC6}">
      <dgm:prSet/>
      <dgm:spPr/>
    </dgm:pt>
    <dgm:pt modelId="{269AE12A-7426-435D-8E48-C6F43273FF5F}" type="sibTrans" cxnId="{7AF237E4-6414-4CCA-B97C-A7A2B908FFC6}">
      <dgm:prSet/>
      <dgm:spPr/>
    </dgm:pt>
    <dgm:pt modelId="{348913E5-D3D1-384D-BA3A-A3F1E75EBB3A}" type="pres">
      <dgm:prSet presAssocID="{A8099895-1C54-6B4B-BE68-255236B7F734}" presName="Name0" presStyleCnt="0">
        <dgm:presLayoutVars>
          <dgm:dir/>
          <dgm:animLvl val="lvl"/>
          <dgm:resizeHandles val="exact"/>
        </dgm:presLayoutVars>
      </dgm:prSet>
      <dgm:spPr/>
    </dgm:pt>
    <dgm:pt modelId="{3A215FB0-B0D9-3A4B-90A9-F698601BA59F}" type="pres">
      <dgm:prSet presAssocID="{70549243-4E0C-0644-9E25-17133E4C7D1F}" presName="Name8" presStyleCnt="0"/>
      <dgm:spPr/>
    </dgm:pt>
    <dgm:pt modelId="{8A856F42-3D5A-4C48-B2AE-D1B854E50033}" type="pres">
      <dgm:prSet presAssocID="{70549243-4E0C-0644-9E25-17133E4C7D1F}" presName="level" presStyleLbl="node1" presStyleIdx="0" presStyleCnt="4" custScaleX="105875" custScaleY="116509" custLinFactNeighborX="-841" custLinFactNeighborY="6940">
        <dgm:presLayoutVars>
          <dgm:chMax val="1"/>
          <dgm:bulletEnabled val="1"/>
        </dgm:presLayoutVars>
      </dgm:prSet>
      <dgm:spPr/>
    </dgm:pt>
    <dgm:pt modelId="{001399DE-5CC2-374A-A770-725BB6295F3A}" type="pres">
      <dgm:prSet presAssocID="{70549243-4E0C-0644-9E25-17133E4C7D1F}" presName="levelTx" presStyleLbl="revTx" presStyleIdx="0" presStyleCnt="0">
        <dgm:presLayoutVars>
          <dgm:chMax val="1"/>
          <dgm:bulletEnabled val="1"/>
        </dgm:presLayoutVars>
      </dgm:prSet>
      <dgm:spPr/>
    </dgm:pt>
    <dgm:pt modelId="{64367BF0-8D67-4D50-AB14-29526D6D38C8}" type="pres">
      <dgm:prSet presAssocID="{9083FB7C-1ECF-43F4-B170-CC115DC70529}" presName="Name8" presStyleCnt="0"/>
      <dgm:spPr/>
    </dgm:pt>
    <dgm:pt modelId="{FD3AA7A1-51AD-4F41-971D-7F85D0FD3A83}" type="pres">
      <dgm:prSet presAssocID="{9083FB7C-1ECF-43F4-B170-CC115DC70529}" presName="level" presStyleLbl="node1" presStyleIdx="1" presStyleCnt="4">
        <dgm:presLayoutVars>
          <dgm:chMax val="1"/>
          <dgm:bulletEnabled val="1"/>
        </dgm:presLayoutVars>
      </dgm:prSet>
      <dgm:spPr/>
    </dgm:pt>
    <dgm:pt modelId="{2EF9CC45-CF91-4CCC-8516-0709AAAE1453}" type="pres">
      <dgm:prSet presAssocID="{9083FB7C-1ECF-43F4-B170-CC115DC70529}" presName="levelTx" presStyleLbl="revTx" presStyleIdx="0" presStyleCnt="0">
        <dgm:presLayoutVars>
          <dgm:chMax val="1"/>
          <dgm:bulletEnabled val="1"/>
        </dgm:presLayoutVars>
      </dgm:prSet>
      <dgm:spPr/>
    </dgm:pt>
    <dgm:pt modelId="{A7DE89B5-8028-4550-9A67-515A3F5C1B4C}" type="pres">
      <dgm:prSet presAssocID="{E96ABE13-2BCD-4975-AE58-A83CB237FD36}" presName="Name8" presStyleCnt="0"/>
      <dgm:spPr/>
    </dgm:pt>
    <dgm:pt modelId="{F8F1C119-E05C-41A5-919E-24AC52701F1A}" type="pres">
      <dgm:prSet presAssocID="{E96ABE13-2BCD-4975-AE58-A83CB237FD36}" presName="level" presStyleLbl="node1" presStyleIdx="2" presStyleCnt="4">
        <dgm:presLayoutVars>
          <dgm:chMax val="1"/>
          <dgm:bulletEnabled val="1"/>
        </dgm:presLayoutVars>
      </dgm:prSet>
      <dgm:spPr/>
    </dgm:pt>
    <dgm:pt modelId="{3079C711-A136-4EEB-BDAA-39362781DEC6}" type="pres">
      <dgm:prSet presAssocID="{E96ABE13-2BCD-4975-AE58-A83CB237FD36}" presName="levelTx" presStyleLbl="revTx" presStyleIdx="0" presStyleCnt="0">
        <dgm:presLayoutVars>
          <dgm:chMax val="1"/>
          <dgm:bulletEnabled val="1"/>
        </dgm:presLayoutVars>
      </dgm:prSet>
      <dgm:spPr/>
    </dgm:pt>
    <dgm:pt modelId="{FDD8D156-0C37-0C47-874C-F577F50D5171}" type="pres">
      <dgm:prSet presAssocID="{F9789191-D42C-A24A-9A0E-E9CE2244B4E2}" presName="Name8" presStyleCnt="0"/>
      <dgm:spPr/>
    </dgm:pt>
    <dgm:pt modelId="{E5CB5C3D-05C3-FE4E-A72E-C2C4E5F6091D}" type="pres">
      <dgm:prSet presAssocID="{F9789191-D42C-A24A-9A0E-E9CE2244B4E2}" presName="level" presStyleLbl="node1" presStyleIdx="3" presStyleCnt="4">
        <dgm:presLayoutVars>
          <dgm:chMax val="1"/>
          <dgm:bulletEnabled val="1"/>
        </dgm:presLayoutVars>
      </dgm:prSet>
      <dgm:spPr/>
    </dgm:pt>
    <dgm:pt modelId="{3D6A8467-6F45-C242-8BBB-B42E04868680}" type="pres">
      <dgm:prSet presAssocID="{F9789191-D42C-A24A-9A0E-E9CE2244B4E2}" presName="levelTx" presStyleLbl="revTx" presStyleIdx="0" presStyleCnt="0">
        <dgm:presLayoutVars>
          <dgm:chMax val="1"/>
          <dgm:bulletEnabled val="1"/>
        </dgm:presLayoutVars>
      </dgm:prSet>
      <dgm:spPr/>
    </dgm:pt>
  </dgm:ptLst>
  <dgm:cxnLst>
    <dgm:cxn modelId="{3BBBE718-9315-4C47-A55B-99E546418B6C}" srcId="{A8099895-1C54-6B4B-BE68-255236B7F734}" destId="{F9789191-D42C-A24A-9A0E-E9CE2244B4E2}" srcOrd="3" destOrd="0" parTransId="{F30332A6-DB61-A64D-A1D1-6349EED7B347}" sibTransId="{78A118A9-15FA-6145-BB21-C400810A7F9B}"/>
    <dgm:cxn modelId="{AD10AD25-578C-4381-9A6C-A508BB776781}" type="presOf" srcId="{9083FB7C-1ECF-43F4-B170-CC115DC70529}" destId="{FD3AA7A1-51AD-4F41-971D-7F85D0FD3A83}" srcOrd="0" destOrd="0" presId="urn:microsoft.com/office/officeart/2005/8/layout/pyramid1"/>
    <dgm:cxn modelId="{524A5532-44A1-DD4A-BEC6-10E8D2D99114}" type="presOf" srcId="{A8099895-1C54-6B4B-BE68-255236B7F734}" destId="{348913E5-D3D1-384D-BA3A-A3F1E75EBB3A}" srcOrd="0" destOrd="0" presId="urn:microsoft.com/office/officeart/2005/8/layout/pyramid1"/>
    <dgm:cxn modelId="{6262765D-B322-43A4-9FEB-100AC6D44FAE}" type="presOf" srcId="{70549243-4E0C-0644-9E25-17133E4C7D1F}" destId="{001399DE-5CC2-374A-A770-725BB6295F3A}" srcOrd="1" destOrd="0" presId="urn:microsoft.com/office/officeart/2005/8/layout/pyramid1"/>
    <dgm:cxn modelId="{12DD3F60-C15A-471C-A947-7A75B0F45AFF}" type="presOf" srcId="{E96ABE13-2BCD-4975-AE58-A83CB237FD36}" destId="{3079C711-A136-4EEB-BDAA-39362781DEC6}" srcOrd="1" destOrd="0" presId="urn:microsoft.com/office/officeart/2005/8/layout/pyramid1"/>
    <dgm:cxn modelId="{1AF94143-8BF3-443B-B6A6-13F7319E8777}" type="presOf" srcId="{F9789191-D42C-A24A-9A0E-E9CE2244B4E2}" destId="{E5CB5C3D-05C3-FE4E-A72E-C2C4E5F6091D}" srcOrd="0" destOrd="0" presId="urn:microsoft.com/office/officeart/2005/8/layout/pyramid1"/>
    <dgm:cxn modelId="{C8665086-4E44-4D33-A004-4654C28A916D}" type="presOf" srcId="{F9789191-D42C-A24A-9A0E-E9CE2244B4E2}" destId="{3D6A8467-6F45-C242-8BBB-B42E04868680}" srcOrd="1" destOrd="0" presId="urn:microsoft.com/office/officeart/2005/8/layout/pyramid1"/>
    <dgm:cxn modelId="{EA602BA9-5546-4651-8111-603987D388F2}" srcId="{A8099895-1C54-6B4B-BE68-255236B7F734}" destId="{E96ABE13-2BCD-4975-AE58-A83CB237FD36}" srcOrd="2" destOrd="0" parTransId="{8B8A75F1-CEAB-46E8-99C8-BCEEA74F353F}" sibTransId="{03FCB20C-2CAE-4E8D-A40B-6E6853D1E5D9}"/>
    <dgm:cxn modelId="{9EDF0AB0-E4C9-430A-B900-A88922179C80}" type="presOf" srcId="{E96ABE13-2BCD-4975-AE58-A83CB237FD36}" destId="{F8F1C119-E05C-41A5-919E-24AC52701F1A}" srcOrd="0" destOrd="0" presId="urn:microsoft.com/office/officeart/2005/8/layout/pyramid1"/>
    <dgm:cxn modelId="{A99949BA-675C-4E26-B18A-C11E8E098E2E}" type="presOf" srcId="{9083FB7C-1ECF-43F4-B170-CC115DC70529}" destId="{2EF9CC45-CF91-4CCC-8516-0709AAAE1453}" srcOrd="1" destOrd="0" presId="urn:microsoft.com/office/officeart/2005/8/layout/pyramid1"/>
    <dgm:cxn modelId="{9556CEC5-2E73-487F-B75D-FA6B1BAA287B}" type="presOf" srcId="{70549243-4E0C-0644-9E25-17133E4C7D1F}" destId="{8A856F42-3D5A-4C48-B2AE-D1B854E50033}" srcOrd="0" destOrd="0" presId="urn:microsoft.com/office/officeart/2005/8/layout/pyramid1"/>
    <dgm:cxn modelId="{7AF237E4-6414-4CCA-B97C-A7A2B908FFC6}" srcId="{A8099895-1C54-6B4B-BE68-255236B7F734}" destId="{9083FB7C-1ECF-43F4-B170-CC115DC70529}" srcOrd="1" destOrd="0" parTransId="{0423EF9A-9000-4B00-855C-7820C77A1C73}" sibTransId="{269AE12A-7426-435D-8E48-C6F43273FF5F}"/>
    <dgm:cxn modelId="{8C915CE6-BE4C-304F-8C45-464CC7CB8319}" srcId="{A8099895-1C54-6B4B-BE68-255236B7F734}" destId="{70549243-4E0C-0644-9E25-17133E4C7D1F}" srcOrd="0" destOrd="0" parTransId="{3F08E256-855A-BD4F-B715-214D8DCE72C7}" sibTransId="{30DA2E5E-377F-9747-9CAF-AF9F09CE6854}"/>
    <dgm:cxn modelId="{94C3B135-7797-4287-8511-E8A2B51B3C12}" type="presParOf" srcId="{348913E5-D3D1-384D-BA3A-A3F1E75EBB3A}" destId="{3A215FB0-B0D9-3A4B-90A9-F698601BA59F}" srcOrd="0" destOrd="0" presId="urn:microsoft.com/office/officeart/2005/8/layout/pyramid1"/>
    <dgm:cxn modelId="{69C34009-70DF-4B96-88A9-235AAA52C0C9}" type="presParOf" srcId="{3A215FB0-B0D9-3A4B-90A9-F698601BA59F}" destId="{8A856F42-3D5A-4C48-B2AE-D1B854E50033}" srcOrd="0" destOrd="0" presId="urn:microsoft.com/office/officeart/2005/8/layout/pyramid1"/>
    <dgm:cxn modelId="{37C253C9-DC7B-4F66-9C8F-06F005E9EAB8}" type="presParOf" srcId="{3A215FB0-B0D9-3A4B-90A9-F698601BA59F}" destId="{001399DE-5CC2-374A-A770-725BB6295F3A}" srcOrd="1" destOrd="0" presId="urn:microsoft.com/office/officeart/2005/8/layout/pyramid1"/>
    <dgm:cxn modelId="{98CD089D-B75C-4114-B3F4-97AF2DA91C6B}" type="presParOf" srcId="{348913E5-D3D1-384D-BA3A-A3F1E75EBB3A}" destId="{64367BF0-8D67-4D50-AB14-29526D6D38C8}" srcOrd="1" destOrd="0" presId="urn:microsoft.com/office/officeart/2005/8/layout/pyramid1"/>
    <dgm:cxn modelId="{438442CF-9666-431E-B22D-CA820D51CA22}" type="presParOf" srcId="{64367BF0-8D67-4D50-AB14-29526D6D38C8}" destId="{FD3AA7A1-51AD-4F41-971D-7F85D0FD3A83}" srcOrd="0" destOrd="0" presId="urn:microsoft.com/office/officeart/2005/8/layout/pyramid1"/>
    <dgm:cxn modelId="{F1FB86FD-38D1-4F8B-9B39-9C5E59ADC9DC}" type="presParOf" srcId="{64367BF0-8D67-4D50-AB14-29526D6D38C8}" destId="{2EF9CC45-CF91-4CCC-8516-0709AAAE1453}" srcOrd="1" destOrd="0" presId="urn:microsoft.com/office/officeart/2005/8/layout/pyramid1"/>
    <dgm:cxn modelId="{C06A5A35-A995-45D9-A5E8-CF26EB03848B}" type="presParOf" srcId="{348913E5-D3D1-384D-BA3A-A3F1E75EBB3A}" destId="{A7DE89B5-8028-4550-9A67-515A3F5C1B4C}" srcOrd="2" destOrd="0" presId="urn:microsoft.com/office/officeart/2005/8/layout/pyramid1"/>
    <dgm:cxn modelId="{87FFFA47-432C-4BEA-A86A-2CB5FFCFCB45}" type="presParOf" srcId="{A7DE89B5-8028-4550-9A67-515A3F5C1B4C}" destId="{F8F1C119-E05C-41A5-919E-24AC52701F1A}" srcOrd="0" destOrd="0" presId="urn:microsoft.com/office/officeart/2005/8/layout/pyramid1"/>
    <dgm:cxn modelId="{F24E7392-BFB8-410A-9A45-10654DE79ABA}" type="presParOf" srcId="{A7DE89B5-8028-4550-9A67-515A3F5C1B4C}" destId="{3079C711-A136-4EEB-BDAA-39362781DEC6}" srcOrd="1" destOrd="0" presId="urn:microsoft.com/office/officeart/2005/8/layout/pyramid1"/>
    <dgm:cxn modelId="{9F513133-C257-488F-90A2-1643D4956E07}" type="presParOf" srcId="{348913E5-D3D1-384D-BA3A-A3F1E75EBB3A}" destId="{FDD8D156-0C37-0C47-874C-F577F50D5171}" srcOrd="3" destOrd="0" presId="urn:microsoft.com/office/officeart/2005/8/layout/pyramid1"/>
    <dgm:cxn modelId="{6A83F9E7-A132-4FC7-B6DA-7DDA85923A65}" type="presParOf" srcId="{FDD8D156-0C37-0C47-874C-F577F50D5171}" destId="{E5CB5C3D-05C3-FE4E-A72E-C2C4E5F6091D}" srcOrd="0" destOrd="0" presId="urn:microsoft.com/office/officeart/2005/8/layout/pyramid1"/>
    <dgm:cxn modelId="{F4F2739F-4748-4BDE-A8B7-161BDC3BEF89}" type="presParOf" srcId="{FDD8D156-0C37-0C47-874C-F577F50D5171}" destId="{3D6A8467-6F45-C242-8BBB-B42E04868680}" srcOrd="1" destOrd="0" presId="urn:microsoft.com/office/officeart/2005/8/layout/pyramid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82B7F6A-C845-8844-A67E-B103B9DA3ED2}" type="doc">
      <dgm:prSet loTypeId="urn:microsoft.com/office/officeart/2005/8/layout/process1" loCatId="" qsTypeId="urn:microsoft.com/office/officeart/2005/8/quickstyle/simple3" qsCatId="simple" csTypeId="urn:microsoft.com/office/officeart/2005/8/colors/accent6_3" csCatId="accent6" phldr="1"/>
      <dgm:spPr/>
    </dgm:pt>
    <dgm:pt modelId="{CD3B8555-2A92-2E4F-BAF2-1147838487CB}">
      <dgm:prSet phldrT="[Text]"/>
      <dgm:spPr/>
      <dgm:t>
        <a:bodyPr/>
        <a:lstStyle/>
        <a:p>
          <a:r>
            <a:rPr lang="ko-KR" altLang="en-US" dirty="0"/>
            <a:t>포용성</a:t>
          </a:r>
          <a:endParaRPr lang="en-US" dirty="0"/>
        </a:p>
      </dgm:t>
    </dgm:pt>
    <dgm:pt modelId="{BB1F54F9-DEFA-E143-8CDB-B6EB4CD54DAE}" type="parTrans" cxnId="{5FC46BC7-FE66-9343-85DF-A921FAA4B579}">
      <dgm:prSet/>
      <dgm:spPr/>
      <dgm:t>
        <a:bodyPr/>
        <a:lstStyle/>
        <a:p>
          <a:endParaRPr lang="en-US"/>
        </a:p>
      </dgm:t>
    </dgm:pt>
    <dgm:pt modelId="{DEEF4E20-260B-B949-BDE0-8F2EFA504B77}" type="sibTrans" cxnId="{5FC46BC7-FE66-9343-85DF-A921FAA4B579}">
      <dgm:prSet/>
      <dgm:spPr/>
      <dgm:t>
        <a:bodyPr/>
        <a:lstStyle/>
        <a:p>
          <a:endParaRPr lang="en-US"/>
        </a:p>
      </dgm:t>
    </dgm:pt>
    <dgm:pt modelId="{231621B0-AC46-47FC-AC24-4863C2BB60A7}">
      <dgm:prSet phldr="0"/>
      <dgm:spPr/>
      <dgm:t>
        <a:bodyPr/>
        <a:lstStyle/>
        <a:p>
          <a:pPr rtl="0"/>
          <a:r>
            <a:rPr lang="ko-KR" altLang="en-US" dirty="0"/>
            <a:t>소통</a:t>
          </a:r>
          <a:endParaRPr lang="en-US" altLang="ko-KR" dirty="0"/>
        </a:p>
      </dgm:t>
    </dgm:pt>
    <dgm:pt modelId="{17830984-9EF4-41EE-B56D-1C38FF18002D}" type="parTrans" cxnId="{D9AC44F6-899B-4589-903E-FDD5B9A53442}">
      <dgm:prSet/>
      <dgm:spPr/>
    </dgm:pt>
    <dgm:pt modelId="{99B09B64-4CB3-4873-813E-AC7695930B31}" type="sibTrans" cxnId="{D9AC44F6-899B-4589-903E-FDD5B9A53442}">
      <dgm:prSet/>
      <dgm:spPr/>
      <dgm:t>
        <a:bodyPr/>
        <a:lstStyle/>
        <a:p>
          <a:endParaRPr lang="en-US"/>
        </a:p>
      </dgm:t>
    </dgm:pt>
    <dgm:pt modelId="{DAE51B4F-5051-4E48-913D-E8B6B1EF6FA9}">
      <dgm:prSet phldr="0"/>
      <dgm:spPr/>
      <dgm:t>
        <a:bodyPr/>
        <a:lstStyle/>
        <a:p>
          <a:pPr rtl="0"/>
          <a:r>
            <a:rPr lang="ko-KR" altLang="en-US" dirty="0"/>
            <a:t>참여</a:t>
          </a:r>
          <a:r>
            <a:rPr lang="en-US" altLang="ko-KR" dirty="0"/>
            <a:t> </a:t>
          </a:r>
          <a:r>
            <a:rPr lang="ko-KR" altLang="en-US" dirty="0"/>
            <a:t>증진</a:t>
          </a:r>
          <a:endParaRPr lang="en-US" altLang="ko-KR" dirty="0">
            <a:latin typeface="Calibri"/>
          </a:endParaRPr>
        </a:p>
      </dgm:t>
    </dgm:pt>
    <dgm:pt modelId="{2112CAB4-940A-42CE-94E7-7A4577D73333}" type="parTrans" cxnId="{4B95C005-9D9A-4F0B-B53B-2D86ACD4D9EA}">
      <dgm:prSet/>
      <dgm:spPr/>
    </dgm:pt>
    <dgm:pt modelId="{2618E11C-F03D-4FDC-A8B7-11F86AB35E62}" type="sibTrans" cxnId="{4B95C005-9D9A-4F0B-B53B-2D86ACD4D9EA}">
      <dgm:prSet/>
      <dgm:spPr/>
      <dgm:t>
        <a:bodyPr/>
        <a:lstStyle/>
        <a:p>
          <a:endParaRPr lang="en-US"/>
        </a:p>
      </dgm:t>
    </dgm:pt>
    <dgm:pt modelId="{5CF2C52E-0C10-7B49-B1EF-43115CF9A2C7}" type="pres">
      <dgm:prSet presAssocID="{F82B7F6A-C845-8844-A67E-B103B9DA3ED2}" presName="Name0" presStyleCnt="0">
        <dgm:presLayoutVars>
          <dgm:dir/>
          <dgm:resizeHandles val="exact"/>
        </dgm:presLayoutVars>
      </dgm:prSet>
      <dgm:spPr/>
    </dgm:pt>
    <dgm:pt modelId="{F5FFC7F2-DD64-7148-B697-D5069E2DE5C9}" type="pres">
      <dgm:prSet presAssocID="{CD3B8555-2A92-2E4F-BAF2-1147838487CB}" presName="node" presStyleLbl="node1" presStyleIdx="0" presStyleCnt="3">
        <dgm:presLayoutVars>
          <dgm:bulletEnabled val="1"/>
        </dgm:presLayoutVars>
      </dgm:prSet>
      <dgm:spPr/>
    </dgm:pt>
    <dgm:pt modelId="{658F5470-C12F-8B42-A942-91A61691C24B}" type="pres">
      <dgm:prSet presAssocID="{DEEF4E20-260B-B949-BDE0-8F2EFA504B77}" presName="sibTrans" presStyleLbl="sibTrans2D1" presStyleIdx="0" presStyleCnt="2"/>
      <dgm:spPr/>
    </dgm:pt>
    <dgm:pt modelId="{843B0301-9E4C-424A-AA68-9B8A826F6A6D}" type="pres">
      <dgm:prSet presAssocID="{DEEF4E20-260B-B949-BDE0-8F2EFA504B77}" presName="connectorText" presStyleLbl="sibTrans2D1" presStyleIdx="0" presStyleCnt="2"/>
      <dgm:spPr/>
    </dgm:pt>
    <dgm:pt modelId="{34483B95-B1A3-4E92-B854-F78ACCF3209C}" type="pres">
      <dgm:prSet presAssocID="{231621B0-AC46-47FC-AC24-4863C2BB60A7}" presName="node" presStyleLbl="node1" presStyleIdx="1" presStyleCnt="3">
        <dgm:presLayoutVars>
          <dgm:bulletEnabled val="1"/>
        </dgm:presLayoutVars>
      </dgm:prSet>
      <dgm:spPr/>
    </dgm:pt>
    <dgm:pt modelId="{7B1F3DD4-9BBA-4DBB-A839-3188748DE9D2}" type="pres">
      <dgm:prSet presAssocID="{99B09B64-4CB3-4873-813E-AC7695930B31}" presName="sibTrans" presStyleLbl="sibTrans2D1" presStyleIdx="1" presStyleCnt="2"/>
      <dgm:spPr/>
    </dgm:pt>
    <dgm:pt modelId="{36FEBFE5-D01D-4028-937C-831709C108A4}" type="pres">
      <dgm:prSet presAssocID="{99B09B64-4CB3-4873-813E-AC7695930B31}" presName="connectorText" presStyleLbl="sibTrans2D1" presStyleIdx="1" presStyleCnt="2"/>
      <dgm:spPr/>
    </dgm:pt>
    <dgm:pt modelId="{D595DB09-6CF2-4993-8CA3-7086D612FEE4}" type="pres">
      <dgm:prSet presAssocID="{DAE51B4F-5051-4E48-913D-E8B6B1EF6FA9}" presName="node" presStyleLbl="node1" presStyleIdx="2" presStyleCnt="3">
        <dgm:presLayoutVars>
          <dgm:bulletEnabled val="1"/>
        </dgm:presLayoutVars>
      </dgm:prSet>
      <dgm:spPr/>
    </dgm:pt>
  </dgm:ptLst>
  <dgm:cxnLst>
    <dgm:cxn modelId="{4B95C005-9D9A-4F0B-B53B-2D86ACD4D9EA}" srcId="{F82B7F6A-C845-8844-A67E-B103B9DA3ED2}" destId="{DAE51B4F-5051-4E48-913D-E8B6B1EF6FA9}" srcOrd="2" destOrd="0" parTransId="{2112CAB4-940A-42CE-94E7-7A4577D73333}" sibTransId="{2618E11C-F03D-4FDC-A8B7-11F86AB35E62}"/>
    <dgm:cxn modelId="{1D1FF126-DC9A-4F74-946B-E15E3B205BF3}" type="presOf" srcId="{DAE51B4F-5051-4E48-913D-E8B6B1EF6FA9}" destId="{D595DB09-6CF2-4993-8CA3-7086D612FEE4}" srcOrd="0" destOrd="0" presId="urn:microsoft.com/office/officeart/2005/8/layout/process1"/>
    <dgm:cxn modelId="{6C445129-0D63-49CC-9586-7E61861E20B0}" type="presOf" srcId="{99B09B64-4CB3-4873-813E-AC7695930B31}" destId="{7B1F3DD4-9BBA-4DBB-A839-3188748DE9D2}" srcOrd="0" destOrd="0" presId="urn:microsoft.com/office/officeart/2005/8/layout/process1"/>
    <dgm:cxn modelId="{63EA4C46-023C-44C4-97D7-2668A63FA337}" type="presOf" srcId="{DEEF4E20-260B-B949-BDE0-8F2EFA504B77}" destId="{658F5470-C12F-8B42-A942-91A61691C24B}" srcOrd="0" destOrd="0" presId="urn:microsoft.com/office/officeart/2005/8/layout/process1"/>
    <dgm:cxn modelId="{062EFE58-2EF6-4A07-9DAC-2E5C4687A954}" type="presOf" srcId="{231621B0-AC46-47FC-AC24-4863C2BB60A7}" destId="{34483B95-B1A3-4E92-B854-F78ACCF3209C}" srcOrd="0" destOrd="0" presId="urn:microsoft.com/office/officeart/2005/8/layout/process1"/>
    <dgm:cxn modelId="{664472A1-C9A0-41E1-8E26-FA10052822C5}" type="presOf" srcId="{99B09B64-4CB3-4873-813E-AC7695930B31}" destId="{36FEBFE5-D01D-4028-937C-831709C108A4}" srcOrd="1" destOrd="0" presId="urn:microsoft.com/office/officeart/2005/8/layout/process1"/>
    <dgm:cxn modelId="{0123D8B3-64F5-C74A-9436-55F40E827BA1}" type="presOf" srcId="{F82B7F6A-C845-8844-A67E-B103B9DA3ED2}" destId="{5CF2C52E-0C10-7B49-B1EF-43115CF9A2C7}" srcOrd="0" destOrd="0" presId="urn:microsoft.com/office/officeart/2005/8/layout/process1"/>
    <dgm:cxn modelId="{26F302BA-7E8B-4221-921A-CF20D429E0E3}" type="presOf" srcId="{CD3B8555-2A92-2E4F-BAF2-1147838487CB}" destId="{F5FFC7F2-DD64-7148-B697-D5069E2DE5C9}" srcOrd="0" destOrd="0" presId="urn:microsoft.com/office/officeart/2005/8/layout/process1"/>
    <dgm:cxn modelId="{5FC46BC7-FE66-9343-85DF-A921FAA4B579}" srcId="{F82B7F6A-C845-8844-A67E-B103B9DA3ED2}" destId="{CD3B8555-2A92-2E4F-BAF2-1147838487CB}" srcOrd="0" destOrd="0" parTransId="{BB1F54F9-DEFA-E143-8CDB-B6EB4CD54DAE}" sibTransId="{DEEF4E20-260B-B949-BDE0-8F2EFA504B77}"/>
    <dgm:cxn modelId="{28CE7AE8-CA28-4FD4-93E0-C0FB619BA844}" type="presOf" srcId="{DEEF4E20-260B-B949-BDE0-8F2EFA504B77}" destId="{843B0301-9E4C-424A-AA68-9B8A826F6A6D}" srcOrd="1" destOrd="0" presId="urn:microsoft.com/office/officeart/2005/8/layout/process1"/>
    <dgm:cxn modelId="{D9AC44F6-899B-4589-903E-FDD5B9A53442}" srcId="{F82B7F6A-C845-8844-A67E-B103B9DA3ED2}" destId="{231621B0-AC46-47FC-AC24-4863C2BB60A7}" srcOrd="1" destOrd="0" parTransId="{17830984-9EF4-41EE-B56D-1C38FF18002D}" sibTransId="{99B09B64-4CB3-4873-813E-AC7695930B31}"/>
    <dgm:cxn modelId="{69FC3925-49BE-4419-AF2A-923FB16EAF0A}" type="presParOf" srcId="{5CF2C52E-0C10-7B49-B1EF-43115CF9A2C7}" destId="{F5FFC7F2-DD64-7148-B697-D5069E2DE5C9}" srcOrd="0" destOrd="0" presId="urn:microsoft.com/office/officeart/2005/8/layout/process1"/>
    <dgm:cxn modelId="{773173AC-CC44-4D47-A74D-4BDCCD9AE71C}" type="presParOf" srcId="{5CF2C52E-0C10-7B49-B1EF-43115CF9A2C7}" destId="{658F5470-C12F-8B42-A942-91A61691C24B}" srcOrd="1" destOrd="0" presId="urn:microsoft.com/office/officeart/2005/8/layout/process1"/>
    <dgm:cxn modelId="{23FFBCD6-DBC4-4AB0-BA03-B0320BC4A476}" type="presParOf" srcId="{658F5470-C12F-8B42-A942-91A61691C24B}" destId="{843B0301-9E4C-424A-AA68-9B8A826F6A6D}" srcOrd="0" destOrd="0" presId="urn:microsoft.com/office/officeart/2005/8/layout/process1"/>
    <dgm:cxn modelId="{CCA03A52-D9E0-4772-8DC7-9F15C7E333F0}" type="presParOf" srcId="{5CF2C52E-0C10-7B49-B1EF-43115CF9A2C7}" destId="{34483B95-B1A3-4E92-B854-F78ACCF3209C}" srcOrd="2" destOrd="0" presId="urn:microsoft.com/office/officeart/2005/8/layout/process1"/>
    <dgm:cxn modelId="{39F1AF41-3247-44F4-9FEC-2962CB63E3F6}" type="presParOf" srcId="{5CF2C52E-0C10-7B49-B1EF-43115CF9A2C7}" destId="{7B1F3DD4-9BBA-4DBB-A839-3188748DE9D2}" srcOrd="3" destOrd="0" presId="urn:microsoft.com/office/officeart/2005/8/layout/process1"/>
    <dgm:cxn modelId="{10257234-4D30-43EE-9980-DFC6C6C3FEB5}" type="presParOf" srcId="{7B1F3DD4-9BBA-4DBB-A839-3188748DE9D2}" destId="{36FEBFE5-D01D-4028-937C-831709C108A4}" srcOrd="0" destOrd="0" presId="urn:microsoft.com/office/officeart/2005/8/layout/process1"/>
    <dgm:cxn modelId="{86F7E258-56A2-483D-B1BC-06BC2FD64E28}" type="presParOf" srcId="{5CF2C52E-0C10-7B49-B1EF-43115CF9A2C7}" destId="{D595DB09-6CF2-4993-8CA3-7086D612FEE4}"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56F42-3D5A-4C48-B2AE-D1B854E50033}">
      <dsp:nvSpPr>
        <dsp:cNvPr id="0" name=""/>
        <dsp:cNvSpPr/>
      </dsp:nvSpPr>
      <dsp:spPr>
        <a:xfrm>
          <a:off x="3979812" y="133840"/>
          <a:ext cx="3371793" cy="2246922"/>
        </a:xfrm>
        <a:prstGeom prst="trapezoid">
          <a:avLst>
            <a:gd name="adj" fmla="val 70868"/>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 </a:t>
          </a:r>
        </a:p>
      </dsp:txBody>
      <dsp:txXfrm>
        <a:off x="3979812" y="133840"/>
        <a:ext cx="3371793" cy="2246922"/>
      </dsp:txXfrm>
    </dsp:sp>
    <dsp:sp modelId="{FD3AA7A1-51AD-4F41-971D-7F85D0FD3A83}">
      <dsp:nvSpPr>
        <dsp:cNvPr id="0" name=""/>
        <dsp:cNvSpPr/>
      </dsp:nvSpPr>
      <dsp:spPr>
        <a:xfrm>
          <a:off x="2733430" y="2246922"/>
          <a:ext cx="5918123" cy="1928539"/>
        </a:xfrm>
        <a:prstGeom prst="trapezoid">
          <a:avLst>
            <a:gd name="adj" fmla="val 70868"/>
          </a:avLst>
        </a:prstGeom>
        <a:solidFill>
          <a:schemeClr val="accent6">
            <a:shade val="80000"/>
            <a:hueOff val="-127231"/>
            <a:satOff val="5670"/>
            <a:lumOff val="79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ko-KR" altLang="en-US" sz="6500" kern="1200" dirty="0"/>
            <a:t>분노</a:t>
          </a:r>
          <a:r>
            <a:rPr lang="en-US" sz="6500" kern="1200" dirty="0">
              <a:latin typeface="Calibri"/>
            </a:rPr>
            <a:t> </a:t>
          </a:r>
          <a:endParaRPr lang="en-US" altLang="ko-KR" sz="6500" kern="1200" dirty="0"/>
        </a:p>
      </dsp:txBody>
      <dsp:txXfrm>
        <a:off x="3769102" y="2246922"/>
        <a:ext cx="3846779" cy="1928539"/>
      </dsp:txXfrm>
    </dsp:sp>
    <dsp:sp modelId="{F8F1C119-E05C-41A5-919E-24AC52701F1A}">
      <dsp:nvSpPr>
        <dsp:cNvPr id="0" name=""/>
        <dsp:cNvSpPr/>
      </dsp:nvSpPr>
      <dsp:spPr>
        <a:xfrm>
          <a:off x="1366715" y="4175462"/>
          <a:ext cx="8651553" cy="1928539"/>
        </a:xfrm>
        <a:prstGeom prst="trapezoid">
          <a:avLst>
            <a:gd name="adj" fmla="val 70868"/>
          </a:avLst>
        </a:prstGeom>
        <a:solidFill>
          <a:schemeClr val="accent6">
            <a:shade val="80000"/>
            <a:hueOff val="-254461"/>
            <a:satOff val="11339"/>
            <a:lumOff val="158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ko-KR" altLang="en-US" sz="6500" kern="1200" dirty="0"/>
            <a:t>수용</a:t>
          </a:r>
          <a:endParaRPr lang="en-US" altLang="ko-KR" sz="6500" kern="1200" dirty="0"/>
        </a:p>
      </dsp:txBody>
      <dsp:txXfrm>
        <a:off x="2880737" y="4175462"/>
        <a:ext cx="5623509" cy="1928539"/>
      </dsp:txXfrm>
    </dsp:sp>
    <dsp:sp modelId="{E5CB5C3D-05C3-FE4E-A72E-C2C4E5F6091D}">
      <dsp:nvSpPr>
        <dsp:cNvPr id="0" name=""/>
        <dsp:cNvSpPr/>
      </dsp:nvSpPr>
      <dsp:spPr>
        <a:xfrm>
          <a:off x="0" y="6104002"/>
          <a:ext cx="11384983" cy="1928539"/>
        </a:xfrm>
        <a:prstGeom prst="trapezoid">
          <a:avLst>
            <a:gd name="adj" fmla="val 70868"/>
          </a:avLst>
        </a:prstGeom>
        <a:solidFill>
          <a:schemeClr val="accent6">
            <a:shade val="80000"/>
            <a:hueOff val="-381692"/>
            <a:satOff val="17009"/>
            <a:lumOff val="23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ko-KR" altLang="en-US" sz="6500" kern="1200" dirty="0"/>
            <a:t>적응</a:t>
          </a:r>
          <a:r>
            <a:rPr lang="en-US" altLang="ko-KR" sz="6500" kern="1200" dirty="0">
              <a:latin typeface="Calibri"/>
            </a:rPr>
            <a:t> </a:t>
          </a:r>
          <a:endParaRPr lang="en-US" sz="6500" kern="1200" dirty="0"/>
        </a:p>
      </dsp:txBody>
      <dsp:txXfrm>
        <a:off x="1992372" y="6104002"/>
        <a:ext cx="7400239" cy="192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FC7F2-DD64-7148-B697-D5069E2DE5C9}">
      <dsp:nvSpPr>
        <dsp:cNvPr id="0" name=""/>
        <dsp:cNvSpPr/>
      </dsp:nvSpPr>
      <dsp:spPr>
        <a:xfrm>
          <a:off x="14255" y="630863"/>
          <a:ext cx="4260699" cy="2556419"/>
        </a:xfrm>
        <a:prstGeom prst="roundRect">
          <a:avLst>
            <a:gd name="adj" fmla="val 10000"/>
          </a:avLst>
        </a:prstGeom>
        <a:gradFill rotWithShape="0">
          <a:gsLst>
            <a:gs pos="0">
              <a:schemeClr val="accent6">
                <a:shade val="80000"/>
                <a:hueOff val="0"/>
                <a:satOff val="0"/>
                <a:lumOff val="0"/>
                <a:alphaOff val="0"/>
                <a:tint val="50000"/>
                <a:satMod val="300000"/>
              </a:schemeClr>
            </a:gs>
            <a:gs pos="35000">
              <a:schemeClr val="accent6">
                <a:shade val="80000"/>
                <a:hueOff val="0"/>
                <a:satOff val="0"/>
                <a:lumOff val="0"/>
                <a:alphaOff val="0"/>
                <a:tint val="37000"/>
                <a:satMod val="300000"/>
              </a:schemeClr>
            </a:gs>
            <a:gs pos="100000">
              <a:schemeClr val="accent6">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ko-KR" altLang="en-US" sz="6500" kern="1200" dirty="0"/>
            <a:t>포용성</a:t>
          </a:r>
          <a:endParaRPr lang="en-US" sz="6500" kern="1200" dirty="0"/>
        </a:p>
      </dsp:txBody>
      <dsp:txXfrm>
        <a:off x="89130" y="705738"/>
        <a:ext cx="4110949" cy="2406669"/>
      </dsp:txXfrm>
    </dsp:sp>
    <dsp:sp modelId="{658F5470-C12F-8B42-A942-91A61691C24B}">
      <dsp:nvSpPr>
        <dsp:cNvPr id="0" name=""/>
        <dsp:cNvSpPr/>
      </dsp:nvSpPr>
      <dsp:spPr>
        <a:xfrm>
          <a:off x="4701024" y="1380746"/>
          <a:ext cx="903268" cy="1056653"/>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2000250">
            <a:lnSpc>
              <a:spcPct val="90000"/>
            </a:lnSpc>
            <a:spcBef>
              <a:spcPct val="0"/>
            </a:spcBef>
            <a:spcAft>
              <a:spcPct val="35000"/>
            </a:spcAft>
            <a:buNone/>
          </a:pPr>
          <a:endParaRPr lang="en-US" sz="4500" kern="1200"/>
        </a:p>
      </dsp:txBody>
      <dsp:txXfrm>
        <a:off x="4701024" y="1592077"/>
        <a:ext cx="632288" cy="633991"/>
      </dsp:txXfrm>
    </dsp:sp>
    <dsp:sp modelId="{34483B95-B1A3-4E92-B854-F78ACCF3209C}">
      <dsp:nvSpPr>
        <dsp:cNvPr id="0" name=""/>
        <dsp:cNvSpPr/>
      </dsp:nvSpPr>
      <dsp:spPr>
        <a:xfrm>
          <a:off x="5979234" y="630863"/>
          <a:ext cx="4260699" cy="2556419"/>
        </a:xfrm>
        <a:prstGeom prst="roundRect">
          <a:avLst>
            <a:gd name="adj" fmla="val 10000"/>
          </a:avLst>
        </a:prstGeom>
        <a:gradFill rotWithShape="0">
          <a:gsLst>
            <a:gs pos="0">
              <a:schemeClr val="accent6">
                <a:shade val="80000"/>
                <a:hueOff val="-190846"/>
                <a:satOff val="8505"/>
                <a:lumOff val="11889"/>
                <a:alphaOff val="0"/>
                <a:tint val="50000"/>
                <a:satMod val="300000"/>
              </a:schemeClr>
            </a:gs>
            <a:gs pos="35000">
              <a:schemeClr val="accent6">
                <a:shade val="80000"/>
                <a:hueOff val="-190846"/>
                <a:satOff val="8505"/>
                <a:lumOff val="11889"/>
                <a:alphaOff val="0"/>
                <a:tint val="37000"/>
                <a:satMod val="300000"/>
              </a:schemeClr>
            </a:gs>
            <a:gs pos="100000">
              <a:schemeClr val="accent6">
                <a:shade val="80000"/>
                <a:hueOff val="-190846"/>
                <a:satOff val="8505"/>
                <a:lumOff val="1188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ko-KR" altLang="en-US" sz="6500" kern="1200" dirty="0"/>
            <a:t>소통</a:t>
          </a:r>
          <a:endParaRPr lang="en-US" altLang="ko-KR" sz="6500" kern="1200" dirty="0"/>
        </a:p>
      </dsp:txBody>
      <dsp:txXfrm>
        <a:off x="6054109" y="705738"/>
        <a:ext cx="4110949" cy="2406669"/>
      </dsp:txXfrm>
    </dsp:sp>
    <dsp:sp modelId="{7B1F3DD4-9BBA-4DBB-A839-3188748DE9D2}">
      <dsp:nvSpPr>
        <dsp:cNvPr id="0" name=""/>
        <dsp:cNvSpPr/>
      </dsp:nvSpPr>
      <dsp:spPr>
        <a:xfrm>
          <a:off x="10666004" y="1380746"/>
          <a:ext cx="903268" cy="1056653"/>
        </a:xfrm>
        <a:prstGeom prst="rightArrow">
          <a:avLst>
            <a:gd name="adj1" fmla="val 60000"/>
            <a:gd name="adj2" fmla="val 50000"/>
          </a:avLst>
        </a:prstGeom>
        <a:gradFill rotWithShape="0">
          <a:gsLst>
            <a:gs pos="0">
              <a:schemeClr val="accent6">
                <a:shade val="90000"/>
                <a:hueOff val="-381735"/>
                <a:satOff val="7617"/>
                <a:lumOff val="20678"/>
                <a:alphaOff val="0"/>
                <a:tint val="50000"/>
                <a:satMod val="300000"/>
              </a:schemeClr>
            </a:gs>
            <a:gs pos="35000">
              <a:schemeClr val="accent6">
                <a:shade val="90000"/>
                <a:hueOff val="-381735"/>
                <a:satOff val="7617"/>
                <a:lumOff val="20678"/>
                <a:alphaOff val="0"/>
                <a:tint val="37000"/>
                <a:satMod val="300000"/>
              </a:schemeClr>
            </a:gs>
            <a:gs pos="100000">
              <a:schemeClr val="accent6">
                <a:shade val="90000"/>
                <a:hueOff val="-381735"/>
                <a:satOff val="7617"/>
                <a:lumOff val="2067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2000250">
            <a:lnSpc>
              <a:spcPct val="90000"/>
            </a:lnSpc>
            <a:spcBef>
              <a:spcPct val="0"/>
            </a:spcBef>
            <a:spcAft>
              <a:spcPct val="35000"/>
            </a:spcAft>
            <a:buNone/>
          </a:pPr>
          <a:endParaRPr lang="en-US" sz="4500" kern="1200"/>
        </a:p>
      </dsp:txBody>
      <dsp:txXfrm>
        <a:off x="10666004" y="1592077"/>
        <a:ext cx="632288" cy="633991"/>
      </dsp:txXfrm>
    </dsp:sp>
    <dsp:sp modelId="{D595DB09-6CF2-4993-8CA3-7086D612FEE4}">
      <dsp:nvSpPr>
        <dsp:cNvPr id="0" name=""/>
        <dsp:cNvSpPr/>
      </dsp:nvSpPr>
      <dsp:spPr>
        <a:xfrm>
          <a:off x="11944214" y="630863"/>
          <a:ext cx="4260699" cy="2556419"/>
        </a:xfrm>
        <a:prstGeom prst="roundRect">
          <a:avLst>
            <a:gd name="adj" fmla="val 10000"/>
          </a:avLst>
        </a:prstGeom>
        <a:gradFill rotWithShape="0">
          <a:gsLst>
            <a:gs pos="0">
              <a:schemeClr val="accent6">
                <a:shade val="80000"/>
                <a:hueOff val="-381692"/>
                <a:satOff val="17009"/>
                <a:lumOff val="23779"/>
                <a:alphaOff val="0"/>
                <a:tint val="50000"/>
                <a:satMod val="300000"/>
              </a:schemeClr>
            </a:gs>
            <a:gs pos="35000">
              <a:schemeClr val="accent6">
                <a:shade val="80000"/>
                <a:hueOff val="-381692"/>
                <a:satOff val="17009"/>
                <a:lumOff val="23779"/>
                <a:alphaOff val="0"/>
                <a:tint val="37000"/>
                <a:satMod val="300000"/>
              </a:schemeClr>
            </a:gs>
            <a:gs pos="100000">
              <a:schemeClr val="accent6">
                <a:shade val="80000"/>
                <a:hueOff val="-381692"/>
                <a:satOff val="17009"/>
                <a:lumOff val="237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ko-KR" altLang="en-US" sz="6500" kern="1200" dirty="0"/>
            <a:t>참여</a:t>
          </a:r>
          <a:r>
            <a:rPr lang="en-US" altLang="ko-KR" sz="6500" kern="1200" dirty="0"/>
            <a:t> </a:t>
          </a:r>
          <a:r>
            <a:rPr lang="ko-KR" altLang="en-US" sz="6500" kern="1200" dirty="0"/>
            <a:t>증진</a:t>
          </a:r>
          <a:endParaRPr lang="en-US" altLang="ko-KR" sz="6500" kern="1200" dirty="0">
            <a:latin typeface="Calibri"/>
          </a:endParaRPr>
        </a:p>
      </dsp:txBody>
      <dsp:txXfrm>
        <a:off x="12019089" y="705738"/>
        <a:ext cx="4110949" cy="240666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0" i="0">
                <a:solidFill>
                  <a:srgbClr val="434343"/>
                </a:solidFill>
                <a:effectLst/>
                <a:latin typeface="Nunito"/>
              </a:rPr>
              <a:t>   </a:t>
            </a:r>
            <a:r>
              <a:rPr lang="ko-KR" altLang="en-US" err="1">
                <a:solidFill>
                  <a:srgbClr val="434343"/>
                </a:solidFill>
                <a:ea typeface="맑은 고딕"/>
              </a:rPr>
              <a:t>저는</a:t>
            </a:r>
            <a:r>
              <a:rPr lang="en-US">
                <a:solidFill>
                  <a:srgbClr val="434343"/>
                </a:solidFill>
              </a:rPr>
              <a:t> SIA </a:t>
            </a:r>
            <a:r>
              <a:rPr lang="ko-KR" altLang="en-US" err="1">
                <a:solidFill>
                  <a:srgbClr val="434343"/>
                </a:solidFill>
                <a:ea typeface="맑은 고딕"/>
              </a:rPr>
              <a:t>이사회</a:t>
            </a:r>
            <a:r>
              <a:rPr lang="en-US" dirty="0">
                <a:solidFill>
                  <a:srgbClr val="434343"/>
                </a:solidFill>
              </a:rPr>
              <a:t> </a:t>
            </a:r>
            <a:r>
              <a:rPr lang="ko-KR" altLang="en-US" err="1">
                <a:solidFill>
                  <a:srgbClr val="434343"/>
                </a:solidFill>
                <a:ea typeface="맑은 고딕"/>
              </a:rPr>
              <a:t>이사</a:t>
            </a:r>
            <a:r>
              <a:rPr lang="en-US">
                <a:solidFill>
                  <a:srgbClr val="434343"/>
                </a:solidFill>
              </a:rPr>
              <a:t> {NAME}</a:t>
            </a:r>
            <a:r>
              <a:rPr lang="ko-KR" altLang="en-US" err="1">
                <a:solidFill>
                  <a:srgbClr val="434343"/>
                </a:solidFill>
                <a:ea typeface="맑은 고딕"/>
              </a:rPr>
              <a:t>입니다</a:t>
            </a:r>
            <a:r>
              <a:rPr lang="en-US">
                <a:solidFill>
                  <a:srgbClr val="434343"/>
                </a:solidFill>
              </a:rPr>
              <a:t>.</a:t>
            </a:r>
            <a:endParaRPr lang="en-US" sz="2800">
              <a:solidFill>
                <a:srgbClr val="000000"/>
              </a:solidFill>
              <a:latin typeface="Segoe UI" panose="020B0502040204020203" pitchFamily="34" charset="0"/>
              <a:cs typeface="Segoe UI" panose="020B0502040204020203" pitchFamily="34" charset="0"/>
            </a:endParaRPr>
          </a:p>
          <a:p>
            <a:r>
              <a:rPr lang="ko-KR" altLang="en-US" dirty="0" err="1">
                <a:solidFill>
                  <a:srgbClr val="434343"/>
                </a:solidFill>
                <a:ea typeface="맑은 고딕"/>
              </a:rPr>
              <a:t>오늘은</a:t>
            </a:r>
            <a:r>
              <a:rPr lang="en-US" dirty="0">
                <a:solidFill>
                  <a:srgbClr val="434343"/>
                </a:solidFill>
              </a:rPr>
              <a:t> </a:t>
            </a:r>
            <a:r>
              <a:rPr lang="ko-KR" altLang="en-US" dirty="0" err="1">
                <a:solidFill>
                  <a:srgbClr val="434343"/>
                </a:solidFill>
                <a:ea typeface="맑은 고딕"/>
              </a:rPr>
              <a:t>변화에</a:t>
            </a:r>
            <a:r>
              <a:rPr lang="en-US" dirty="0">
                <a:solidFill>
                  <a:srgbClr val="434343"/>
                </a:solidFill>
              </a:rPr>
              <a:t> </a:t>
            </a:r>
            <a:r>
              <a:rPr lang="ko-KR" altLang="en-US" dirty="0" err="1">
                <a:solidFill>
                  <a:srgbClr val="434343"/>
                </a:solidFill>
                <a:ea typeface="맑은 고딕"/>
              </a:rPr>
              <a:t>관해</a:t>
            </a:r>
            <a:r>
              <a:rPr lang="en-US" dirty="0">
                <a:solidFill>
                  <a:srgbClr val="434343"/>
                </a:solidFill>
              </a:rPr>
              <a:t> </a:t>
            </a:r>
            <a:r>
              <a:rPr lang="ko-KR" altLang="en-US" dirty="0" err="1">
                <a:solidFill>
                  <a:srgbClr val="434343"/>
                </a:solidFill>
                <a:ea typeface="맑은 고딕"/>
              </a:rPr>
              <a:t>이야기하겠습니다</a:t>
            </a:r>
            <a:r>
              <a:rPr lang="en-US" dirty="0">
                <a:solidFill>
                  <a:srgbClr val="434343"/>
                </a:solidFill>
              </a:rPr>
              <a:t>.  </a:t>
            </a:r>
            <a:r>
              <a:rPr lang="ko-KR" altLang="en-US" dirty="0" err="1">
                <a:solidFill>
                  <a:srgbClr val="434343"/>
                </a:solidFill>
                <a:ea typeface="맑은 고딕"/>
              </a:rPr>
              <a:t>우리</a:t>
            </a:r>
            <a:r>
              <a:rPr lang="en-US" dirty="0">
                <a:solidFill>
                  <a:srgbClr val="434343"/>
                </a:solidFill>
              </a:rPr>
              <a:t> </a:t>
            </a:r>
            <a:r>
              <a:rPr lang="ko-KR" altLang="en-US" dirty="0" err="1">
                <a:solidFill>
                  <a:srgbClr val="434343"/>
                </a:solidFill>
                <a:ea typeface="맑은 고딕"/>
              </a:rPr>
              <a:t>모두는</a:t>
            </a:r>
            <a:r>
              <a:rPr lang="en-US" dirty="0">
                <a:solidFill>
                  <a:srgbClr val="434343"/>
                </a:solidFill>
              </a:rPr>
              <a:t> </a:t>
            </a:r>
            <a:r>
              <a:rPr lang="ko-KR" altLang="en-US" dirty="0" err="1">
                <a:solidFill>
                  <a:srgbClr val="434343"/>
                </a:solidFill>
                <a:ea typeface="맑은 고딕"/>
              </a:rPr>
              <a:t>살아가면서</a:t>
            </a:r>
            <a:r>
              <a:rPr lang="en-US" dirty="0">
                <a:solidFill>
                  <a:srgbClr val="434343"/>
                </a:solidFill>
              </a:rPr>
              <a:t> </a:t>
            </a:r>
            <a:r>
              <a:rPr lang="ko-KR" altLang="en-US" dirty="0" err="1">
                <a:solidFill>
                  <a:srgbClr val="434343"/>
                </a:solidFill>
                <a:ea typeface="맑은 고딕"/>
              </a:rPr>
              <a:t>어쩔</a:t>
            </a:r>
            <a:r>
              <a:rPr lang="en-US" dirty="0">
                <a:solidFill>
                  <a:srgbClr val="434343"/>
                </a:solidFill>
              </a:rPr>
              <a:t> </a:t>
            </a:r>
            <a:r>
              <a:rPr lang="ko-KR" altLang="en-US" dirty="0">
                <a:solidFill>
                  <a:srgbClr val="434343"/>
                </a:solidFill>
                <a:ea typeface="맑은 고딕"/>
              </a:rPr>
              <a:t>수</a:t>
            </a:r>
            <a:r>
              <a:rPr lang="en-US" dirty="0">
                <a:solidFill>
                  <a:srgbClr val="434343"/>
                </a:solidFill>
              </a:rPr>
              <a:t> </a:t>
            </a:r>
            <a:r>
              <a:rPr lang="ko-KR" altLang="en-US" dirty="0" err="1">
                <a:solidFill>
                  <a:srgbClr val="434343"/>
                </a:solidFill>
                <a:ea typeface="맑은 고딕"/>
              </a:rPr>
              <a:t>없이</a:t>
            </a:r>
            <a:r>
              <a:rPr lang="en-US" dirty="0">
                <a:solidFill>
                  <a:srgbClr val="434343"/>
                </a:solidFill>
              </a:rPr>
              <a:t> </a:t>
            </a:r>
            <a:r>
              <a:rPr lang="ko-KR" altLang="en-US" dirty="0" err="1">
                <a:solidFill>
                  <a:srgbClr val="434343"/>
                </a:solidFill>
                <a:ea typeface="맑은 고딕"/>
              </a:rPr>
              <a:t>변화를</a:t>
            </a:r>
            <a:r>
              <a:rPr lang="en-US" dirty="0">
                <a:solidFill>
                  <a:srgbClr val="434343"/>
                </a:solidFill>
              </a:rPr>
              <a:t> </a:t>
            </a:r>
            <a:r>
              <a:rPr lang="ko-KR" altLang="en-US" dirty="0" err="1">
                <a:solidFill>
                  <a:srgbClr val="434343"/>
                </a:solidFill>
                <a:ea typeface="맑은 고딕"/>
              </a:rPr>
              <a:t>겪습니다</a:t>
            </a:r>
            <a:r>
              <a:rPr lang="en-US" dirty="0">
                <a:solidFill>
                  <a:srgbClr val="434343"/>
                </a:solidFill>
              </a:rPr>
              <a:t>.  </a:t>
            </a:r>
            <a:r>
              <a:rPr lang="ko-KR" altLang="en-US" dirty="0" err="1">
                <a:solidFill>
                  <a:srgbClr val="434343"/>
                </a:solidFill>
                <a:ea typeface="맑은 고딕"/>
              </a:rPr>
              <a:t>개인뿐</a:t>
            </a:r>
            <a:r>
              <a:rPr lang="en-US" dirty="0">
                <a:solidFill>
                  <a:srgbClr val="434343"/>
                </a:solidFill>
              </a:rPr>
              <a:t> </a:t>
            </a:r>
            <a:r>
              <a:rPr lang="ko-KR" altLang="en-US" dirty="0" err="1">
                <a:solidFill>
                  <a:srgbClr val="434343"/>
                </a:solidFill>
                <a:ea typeface="맑은 고딕"/>
              </a:rPr>
              <a:t>아니라</a:t>
            </a:r>
            <a:r>
              <a:rPr lang="en-US" dirty="0">
                <a:solidFill>
                  <a:srgbClr val="434343"/>
                </a:solidFill>
              </a:rPr>
              <a:t> </a:t>
            </a:r>
            <a:r>
              <a:rPr lang="ko-KR" altLang="en-US" dirty="0" err="1">
                <a:solidFill>
                  <a:srgbClr val="434343"/>
                </a:solidFill>
                <a:ea typeface="맑은 고딕"/>
              </a:rPr>
              <a:t>조직의</a:t>
            </a:r>
            <a:r>
              <a:rPr lang="en-US" dirty="0">
                <a:solidFill>
                  <a:srgbClr val="434343"/>
                </a:solidFill>
              </a:rPr>
              <a:t> </a:t>
            </a:r>
            <a:r>
              <a:rPr lang="ko-KR" altLang="en-US" dirty="0" err="1">
                <a:solidFill>
                  <a:srgbClr val="434343"/>
                </a:solidFill>
                <a:ea typeface="맑은 고딕"/>
              </a:rPr>
              <a:t>성공을</a:t>
            </a:r>
            <a:r>
              <a:rPr lang="en-US" dirty="0">
                <a:solidFill>
                  <a:srgbClr val="434343"/>
                </a:solidFill>
              </a:rPr>
              <a:t> </a:t>
            </a:r>
            <a:r>
              <a:rPr lang="ko-KR" altLang="en-US" dirty="0" err="1">
                <a:solidFill>
                  <a:srgbClr val="434343"/>
                </a:solidFill>
                <a:ea typeface="맑은 고딕"/>
              </a:rPr>
              <a:t>위해서는</a:t>
            </a:r>
            <a:r>
              <a:rPr lang="en-US" dirty="0">
                <a:solidFill>
                  <a:srgbClr val="434343"/>
                </a:solidFill>
              </a:rPr>
              <a:t> </a:t>
            </a:r>
            <a:r>
              <a:rPr lang="ko-KR" altLang="en-US" dirty="0" err="1">
                <a:solidFill>
                  <a:srgbClr val="434343"/>
                </a:solidFill>
                <a:ea typeface="맑은 고딕"/>
              </a:rPr>
              <a:t>변화를</a:t>
            </a:r>
            <a:r>
              <a:rPr lang="en-US" dirty="0">
                <a:solidFill>
                  <a:srgbClr val="434343"/>
                </a:solidFill>
              </a:rPr>
              <a:t> </a:t>
            </a:r>
            <a:r>
              <a:rPr lang="ko-KR" altLang="en-US" dirty="0" err="1">
                <a:solidFill>
                  <a:srgbClr val="434343"/>
                </a:solidFill>
                <a:ea typeface="맑은 고딕"/>
              </a:rPr>
              <a:t>모색하는</a:t>
            </a:r>
            <a:r>
              <a:rPr lang="en-US" dirty="0">
                <a:solidFill>
                  <a:srgbClr val="434343"/>
                </a:solidFill>
              </a:rPr>
              <a:t> </a:t>
            </a:r>
            <a:r>
              <a:rPr lang="ko-KR" altLang="en-US" dirty="0" err="1">
                <a:solidFill>
                  <a:srgbClr val="434343"/>
                </a:solidFill>
                <a:ea typeface="맑은 고딕"/>
              </a:rPr>
              <a:t>것이</a:t>
            </a:r>
            <a:r>
              <a:rPr lang="en-US" dirty="0">
                <a:solidFill>
                  <a:srgbClr val="434343"/>
                </a:solidFill>
              </a:rPr>
              <a:t> </a:t>
            </a:r>
            <a:r>
              <a:rPr lang="ko-KR" altLang="en-US" dirty="0" err="1">
                <a:solidFill>
                  <a:srgbClr val="434343"/>
                </a:solidFill>
                <a:ea typeface="맑은 고딕"/>
              </a:rPr>
              <a:t>매우</a:t>
            </a:r>
            <a:r>
              <a:rPr lang="en-US" dirty="0">
                <a:solidFill>
                  <a:srgbClr val="434343"/>
                </a:solidFill>
              </a:rPr>
              <a:t> </a:t>
            </a:r>
            <a:r>
              <a:rPr lang="ko-KR" altLang="en-US" dirty="0" err="1">
                <a:solidFill>
                  <a:srgbClr val="434343"/>
                </a:solidFill>
                <a:ea typeface="맑은 고딕"/>
              </a:rPr>
              <a:t>중요합니다</a:t>
            </a:r>
            <a:r>
              <a:rPr lang="en-US" dirty="0">
                <a:solidFill>
                  <a:srgbClr val="434343"/>
                </a:solidFill>
              </a:rPr>
              <a:t>. </a:t>
            </a:r>
            <a:r>
              <a:rPr lang="ko-KR" altLang="en-US" dirty="0">
                <a:solidFill>
                  <a:srgbClr val="434343"/>
                </a:solidFill>
                <a:ea typeface="맑은 고딕"/>
              </a:rPr>
              <a:t>이</a:t>
            </a:r>
            <a:r>
              <a:rPr lang="en-US" dirty="0">
                <a:solidFill>
                  <a:srgbClr val="434343"/>
                </a:solidFill>
              </a:rPr>
              <a:t> </a:t>
            </a:r>
            <a:r>
              <a:rPr lang="ko-KR" altLang="en-US" dirty="0" err="1">
                <a:solidFill>
                  <a:srgbClr val="434343"/>
                </a:solidFill>
                <a:ea typeface="맑은 고딕"/>
              </a:rPr>
              <a:t>프레젠테이션에서는</a:t>
            </a:r>
            <a:r>
              <a:rPr lang="en-US" dirty="0">
                <a:solidFill>
                  <a:srgbClr val="434343"/>
                </a:solidFill>
              </a:rPr>
              <a:t> </a:t>
            </a:r>
            <a:r>
              <a:rPr lang="ko-KR" altLang="en-US" dirty="0" err="1">
                <a:solidFill>
                  <a:srgbClr val="434343"/>
                </a:solidFill>
                <a:ea typeface="맑은 고딕"/>
              </a:rPr>
              <a:t>끊임없이</a:t>
            </a:r>
            <a:r>
              <a:rPr lang="en-US" dirty="0">
                <a:solidFill>
                  <a:srgbClr val="434343"/>
                </a:solidFill>
              </a:rPr>
              <a:t> </a:t>
            </a:r>
            <a:r>
              <a:rPr lang="ko-KR" altLang="en-US" dirty="0" err="1">
                <a:solidFill>
                  <a:srgbClr val="434343"/>
                </a:solidFill>
                <a:ea typeface="맑은 고딕"/>
              </a:rPr>
              <a:t>변화하는</a:t>
            </a:r>
            <a:r>
              <a:rPr lang="en-US" dirty="0">
                <a:solidFill>
                  <a:srgbClr val="434343"/>
                </a:solidFill>
              </a:rPr>
              <a:t> </a:t>
            </a:r>
            <a:r>
              <a:rPr lang="ko-KR" altLang="en-US" dirty="0" err="1">
                <a:solidFill>
                  <a:srgbClr val="434343"/>
                </a:solidFill>
                <a:ea typeface="맑은 고딕"/>
              </a:rPr>
              <a:t>환경</a:t>
            </a:r>
            <a:r>
              <a:rPr lang="en-US" dirty="0">
                <a:solidFill>
                  <a:srgbClr val="434343"/>
                </a:solidFill>
              </a:rPr>
              <a:t> </a:t>
            </a:r>
            <a:r>
              <a:rPr lang="ko-KR" altLang="en-US" dirty="0" err="1">
                <a:solidFill>
                  <a:srgbClr val="434343"/>
                </a:solidFill>
                <a:ea typeface="맑은 고딕"/>
              </a:rPr>
              <a:t>속에서</a:t>
            </a:r>
            <a:r>
              <a:rPr lang="en-US" dirty="0">
                <a:solidFill>
                  <a:srgbClr val="434343"/>
                </a:solidFill>
              </a:rPr>
              <a:t> </a:t>
            </a:r>
            <a:r>
              <a:rPr lang="ko-KR" altLang="en-US" dirty="0" err="1">
                <a:solidFill>
                  <a:srgbClr val="434343"/>
                </a:solidFill>
                <a:ea typeface="맑은 고딕"/>
              </a:rPr>
              <a:t>성공할</a:t>
            </a:r>
            <a:r>
              <a:rPr lang="en-US" dirty="0">
                <a:solidFill>
                  <a:srgbClr val="434343"/>
                </a:solidFill>
              </a:rPr>
              <a:t> </a:t>
            </a:r>
            <a:r>
              <a:rPr lang="ko-KR" altLang="en-US" dirty="0">
                <a:solidFill>
                  <a:srgbClr val="434343"/>
                </a:solidFill>
                <a:ea typeface="맑은 고딕"/>
              </a:rPr>
              <a:t>수</a:t>
            </a:r>
            <a:r>
              <a:rPr lang="en-US" dirty="0">
                <a:solidFill>
                  <a:srgbClr val="434343"/>
                </a:solidFill>
              </a:rPr>
              <a:t> </a:t>
            </a:r>
            <a:r>
              <a:rPr lang="ko-KR" altLang="en-US" dirty="0" err="1">
                <a:solidFill>
                  <a:srgbClr val="434343"/>
                </a:solidFill>
                <a:ea typeface="맑은 고딕"/>
              </a:rPr>
              <a:t>있는</a:t>
            </a:r>
            <a:r>
              <a:rPr lang="en-US" dirty="0">
                <a:solidFill>
                  <a:srgbClr val="434343"/>
                </a:solidFill>
              </a:rPr>
              <a:t> </a:t>
            </a:r>
            <a:r>
              <a:rPr lang="ko-KR" altLang="en-US" dirty="0" err="1">
                <a:solidFill>
                  <a:srgbClr val="434343"/>
                </a:solidFill>
                <a:ea typeface="맑은 고딕"/>
              </a:rPr>
              <a:t>방법을</a:t>
            </a:r>
            <a:r>
              <a:rPr lang="en-US" dirty="0">
                <a:solidFill>
                  <a:srgbClr val="434343"/>
                </a:solidFill>
              </a:rPr>
              <a:t> </a:t>
            </a:r>
            <a:r>
              <a:rPr lang="ko-KR" altLang="en-US" dirty="0">
                <a:solidFill>
                  <a:srgbClr val="434343"/>
                </a:solidFill>
                <a:ea typeface="맑은 고딕"/>
              </a:rPr>
              <a:t>좀</a:t>
            </a:r>
            <a:r>
              <a:rPr lang="en-US" dirty="0">
                <a:solidFill>
                  <a:srgbClr val="434343"/>
                </a:solidFill>
              </a:rPr>
              <a:t> </a:t>
            </a:r>
            <a:r>
              <a:rPr lang="ko-KR" altLang="en-US" dirty="0">
                <a:solidFill>
                  <a:srgbClr val="434343"/>
                </a:solidFill>
                <a:ea typeface="맑은 고딕"/>
              </a:rPr>
              <a:t>더</a:t>
            </a:r>
            <a:r>
              <a:rPr lang="en-US" dirty="0">
                <a:solidFill>
                  <a:srgbClr val="434343"/>
                </a:solidFill>
              </a:rPr>
              <a:t> </a:t>
            </a:r>
            <a:r>
              <a:rPr lang="ko-KR" altLang="en-US" dirty="0" err="1">
                <a:solidFill>
                  <a:srgbClr val="434343"/>
                </a:solidFill>
                <a:ea typeface="맑은 고딕"/>
              </a:rPr>
              <a:t>개인적인</a:t>
            </a:r>
            <a:r>
              <a:rPr lang="en-US" dirty="0">
                <a:solidFill>
                  <a:srgbClr val="434343"/>
                </a:solidFill>
              </a:rPr>
              <a:t> </a:t>
            </a:r>
            <a:r>
              <a:rPr lang="ko-KR" altLang="en-US" dirty="0" err="1">
                <a:solidFill>
                  <a:srgbClr val="434343"/>
                </a:solidFill>
                <a:ea typeface="맑은 고딕"/>
              </a:rPr>
              <a:t>관점으로</a:t>
            </a:r>
            <a:r>
              <a:rPr lang="en-US" dirty="0">
                <a:solidFill>
                  <a:srgbClr val="434343"/>
                </a:solidFill>
              </a:rPr>
              <a:t> </a:t>
            </a:r>
            <a:r>
              <a:rPr lang="ko-KR" altLang="en-US" dirty="0" err="1">
                <a:solidFill>
                  <a:srgbClr val="434343"/>
                </a:solidFill>
                <a:ea typeface="맑은 고딕"/>
              </a:rPr>
              <a:t>살펴보겠습니다</a:t>
            </a:r>
            <a:r>
              <a:rPr lang="en-US" dirty="0">
                <a:solidFill>
                  <a:srgbClr val="434343"/>
                </a:solidFill>
              </a:rPr>
              <a:t>.</a:t>
            </a:r>
            <a:endParaRPr lang="en-US" dirty="0"/>
          </a:p>
          <a:p>
            <a:pPr algn="l"/>
            <a:endParaRPr lang="en-US" sz="1800" b="0" i="0" dirty="0">
              <a:solidFill>
                <a:srgbClr val="434343"/>
              </a:solidFill>
              <a:effectLst/>
              <a:latin typeface="Nunito"/>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ko-KR" altLang="en-US" err="1">
                <a:ea typeface="맑은 고딕"/>
              </a:rPr>
              <a:t>헤라클리투스가</a:t>
            </a:r>
            <a:r>
              <a:rPr lang="en-US" altLang="ko-KR" dirty="0">
                <a:ea typeface="맑은 고딕"/>
              </a:rPr>
              <a:t> </a:t>
            </a:r>
            <a:r>
              <a:rPr lang="ko-KR" altLang="en-US" err="1">
                <a:ea typeface="맑은 고딕"/>
              </a:rPr>
              <a:t>남긴</a:t>
            </a:r>
            <a:r>
              <a:rPr lang="en-US" altLang="ko-KR" dirty="0">
                <a:ea typeface="맑은 고딕"/>
              </a:rPr>
              <a:t> </a:t>
            </a:r>
            <a:r>
              <a:rPr lang="ko-KR" altLang="en-US" err="1">
                <a:ea typeface="맑은 고딕"/>
              </a:rPr>
              <a:t>유명한</a:t>
            </a:r>
            <a:r>
              <a:rPr lang="en-US" altLang="ko-KR" dirty="0">
                <a:ea typeface="맑은 고딕"/>
              </a:rPr>
              <a:t> </a:t>
            </a:r>
            <a:r>
              <a:rPr lang="ko-KR" altLang="en-US" err="1">
                <a:ea typeface="맑은 고딕"/>
              </a:rPr>
              <a:t>말이</a:t>
            </a:r>
            <a:r>
              <a:rPr lang="en-US" altLang="ko-KR" dirty="0">
                <a:ea typeface="맑은 고딕"/>
              </a:rPr>
              <a:t> </a:t>
            </a:r>
            <a:r>
              <a:rPr lang="ko-KR" altLang="en-US" err="1">
                <a:ea typeface="맑은 고딕"/>
              </a:rPr>
              <a:t>있죠</a:t>
            </a:r>
            <a:r>
              <a:rPr lang="en-US">
                <a:effectLst/>
              </a:rPr>
              <a:t>. </a:t>
            </a:r>
            <a:r>
              <a:rPr lang="en-US"/>
              <a:t>'</a:t>
            </a:r>
            <a:r>
              <a:rPr lang="ko-KR" altLang="en-US" err="1">
                <a:ea typeface="맑은 고딕"/>
              </a:rPr>
              <a:t>삶에서</a:t>
            </a:r>
            <a:r>
              <a:rPr lang="en-US" dirty="0"/>
              <a:t> </a:t>
            </a:r>
            <a:r>
              <a:rPr lang="ko-KR" altLang="en-US" err="1">
                <a:ea typeface="맑은 고딕"/>
              </a:rPr>
              <a:t>유일하게</a:t>
            </a:r>
            <a:r>
              <a:rPr lang="en-US" dirty="0"/>
              <a:t> </a:t>
            </a:r>
            <a:r>
              <a:rPr lang="ko-KR" altLang="en-US" err="1">
                <a:ea typeface="맑은 고딕"/>
              </a:rPr>
              <a:t>변하지</a:t>
            </a:r>
            <a:r>
              <a:rPr lang="en-US" dirty="0"/>
              <a:t> </a:t>
            </a:r>
            <a:r>
              <a:rPr lang="ko-KR" altLang="en-US" err="1">
                <a:ea typeface="맑은 고딕"/>
              </a:rPr>
              <a:t>않는</a:t>
            </a:r>
            <a:r>
              <a:rPr lang="en-US" dirty="0"/>
              <a:t> </a:t>
            </a:r>
            <a:r>
              <a:rPr lang="ko-KR" altLang="en-US" err="1">
                <a:ea typeface="맑은 고딕"/>
              </a:rPr>
              <a:t>것은</a:t>
            </a:r>
            <a:r>
              <a:rPr lang="en-US" dirty="0"/>
              <a:t> </a:t>
            </a:r>
            <a:r>
              <a:rPr lang="ko-KR" altLang="en-US" err="1">
                <a:ea typeface="맑은 고딕"/>
              </a:rPr>
              <a:t>변화</a:t>
            </a:r>
            <a:r>
              <a:rPr lang="en-US" dirty="0"/>
              <a:t> </a:t>
            </a:r>
            <a:r>
              <a:rPr lang="ko-KR" altLang="en-US">
                <a:ea typeface="맑은 고딕"/>
              </a:rPr>
              <a:t>그</a:t>
            </a:r>
            <a:r>
              <a:rPr lang="en-US" dirty="0"/>
              <a:t> </a:t>
            </a:r>
            <a:r>
              <a:rPr lang="ko-KR" altLang="en-US" err="1">
                <a:ea typeface="맑은 고딕"/>
              </a:rPr>
              <a:t>자체이다</a:t>
            </a:r>
            <a:r>
              <a:rPr lang="en-US"/>
              <a:t>.' </a:t>
            </a:r>
            <a:r>
              <a:rPr lang="ko-KR" altLang="en-US" err="1">
                <a:ea typeface="맑은 고딕"/>
              </a:rPr>
              <a:t>우리는</a:t>
            </a:r>
            <a:r>
              <a:rPr lang="en-US" dirty="0"/>
              <a:t> </a:t>
            </a:r>
            <a:r>
              <a:rPr lang="ko-KR" altLang="en-US">
                <a:ea typeface="맑은 고딕"/>
              </a:rPr>
              <a:t>이</a:t>
            </a:r>
            <a:r>
              <a:rPr lang="en-US" dirty="0"/>
              <a:t> </a:t>
            </a:r>
            <a:r>
              <a:rPr lang="ko-KR" altLang="en-US" err="1">
                <a:ea typeface="맑은 고딕"/>
              </a:rPr>
              <a:t>사실을</a:t>
            </a:r>
            <a:r>
              <a:rPr lang="en-US" dirty="0"/>
              <a:t> </a:t>
            </a:r>
            <a:r>
              <a:rPr lang="ko-KR" altLang="en-US" err="1">
                <a:ea typeface="맑은 고딕"/>
              </a:rPr>
              <a:t>지난</a:t>
            </a:r>
            <a:r>
              <a:rPr lang="en-US"/>
              <a:t> 10</a:t>
            </a:r>
            <a:r>
              <a:rPr lang="ko-KR" altLang="en-US">
                <a:ea typeface="맑은 고딕"/>
              </a:rPr>
              <a:t>년</a:t>
            </a:r>
            <a:r>
              <a:rPr lang="en-US" dirty="0"/>
              <a:t> </a:t>
            </a:r>
            <a:r>
              <a:rPr lang="ko-KR" altLang="en-US" err="1">
                <a:ea typeface="맑은 고딕"/>
              </a:rPr>
              <a:t>동안</a:t>
            </a:r>
            <a:r>
              <a:rPr lang="en-US" dirty="0"/>
              <a:t> </a:t>
            </a:r>
            <a:r>
              <a:rPr lang="ko-KR" altLang="en-US" err="1">
                <a:ea typeface="맑은 고딕"/>
              </a:rPr>
              <a:t>확인할</a:t>
            </a:r>
            <a:r>
              <a:rPr lang="en-US" dirty="0"/>
              <a:t> </a:t>
            </a:r>
            <a:r>
              <a:rPr lang="ko-KR" altLang="en-US">
                <a:ea typeface="맑은 고딕"/>
              </a:rPr>
              <a:t>수</a:t>
            </a:r>
            <a:r>
              <a:rPr lang="en-US" dirty="0"/>
              <a:t> </a:t>
            </a:r>
            <a:r>
              <a:rPr lang="ko-KR" altLang="en-US" err="1">
                <a:ea typeface="맑은 고딕"/>
              </a:rPr>
              <a:t>있었습니다</a:t>
            </a:r>
            <a:r>
              <a:rPr lang="en-US">
                <a:effectLst/>
              </a:rPr>
              <a:t>.</a:t>
            </a:r>
            <a:r>
              <a:rPr lang="en-US"/>
              <a:t>  </a:t>
            </a:r>
            <a:r>
              <a:rPr lang="ko-KR" altLang="en-US" err="1">
                <a:ea typeface="맑은 고딕"/>
              </a:rPr>
              <a:t>코로나</a:t>
            </a:r>
            <a:r>
              <a:rPr lang="en-US" dirty="0"/>
              <a:t> </a:t>
            </a:r>
            <a:r>
              <a:rPr lang="ko-KR" altLang="en-US" err="1">
                <a:ea typeface="맑은 고딕"/>
              </a:rPr>
              <a:t>이전과</a:t>
            </a:r>
            <a:r>
              <a:rPr lang="en-US" dirty="0"/>
              <a:t> </a:t>
            </a:r>
            <a:r>
              <a:rPr lang="ko-KR" altLang="en-US" err="1">
                <a:ea typeface="맑은 고딕"/>
              </a:rPr>
              <a:t>이후의</a:t>
            </a:r>
            <a:r>
              <a:rPr lang="en-US" dirty="0"/>
              <a:t> </a:t>
            </a:r>
            <a:r>
              <a:rPr lang="ko-KR" altLang="en-US" err="1">
                <a:ea typeface="맑은 고딕"/>
              </a:rPr>
              <a:t>삶을</a:t>
            </a:r>
            <a:r>
              <a:rPr lang="en-US" dirty="0"/>
              <a:t> </a:t>
            </a:r>
            <a:r>
              <a:rPr lang="ko-KR" altLang="en-US" err="1">
                <a:ea typeface="맑은 고딕"/>
              </a:rPr>
              <a:t>한번</a:t>
            </a:r>
            <a:r>
              <a:rPr lang="en-US" dirty="0"/>
              <a:t> </a:t>
            </a:r>
            <a:r>
              <a:rPr lang="ko-KR" altLang="en-US" err="1">
                <a:ea typeface="맑은 고딕"/>
              </a:rPr>
              <a:t>떠올려</a:t>
            </a:r>
            <a:r>
              <a:rPr lang="en-US" dirty="0"/>
              <a:t> </a:t>
            </a:r>
            <a:r>
              <a:rPr lang="ko-KR" altLang="en-US" err="1">
                <a:ea typeface="맑은 고딕"/>
              </a:rPr>
              <a:t>보세요</a:t>
            </a:r>
            <a:r>
              <a:rPr lang="en-US">
                <a:effectLst/>
              </a:rPr>
              <a:t>.</a:t>
            </a:r>
            <a:r>
              <a:rPr lang="en-US"/>
              <a:t>  </a:t>
            </a:r>
            <a:r>
              <a:rPr lang="ko-KR" altLang="en-US" err="1">
                <a:ea typeface="맑은 고딕"/>
              </a:rPr>
              <a:t>그렇게</a:t>
            </a:r>
            <a:r>
              <a:rPr lang="en-US" dirty="0"/>
              <a:t> </a:t>
            </a:r>
            <a:r>
              <a:rPr lang="ko-KR" altLang="en-US" err="1">
                <a:ea typeface="맑은 고딕"/>
              </a:rPr>
              <a:t>많은</a:t>
            </a:r>
            <a:r>
              <a:rPr lang="en-US" dirty="0"/>
              <a:t> </a:t>
            </a:r>
            <a:r>
              <a:rPr lang="ko-KR" altLang="en-US" err="1">
                <a:ea typeface="맑은 고딕"/>
              </a:rPr>
              <a:t>사람이</a:t>
            </a:r>
            <a:r>
              <a:rPr lang="en-US" dirty="0"/>
              <a:t> </a:t>
            </a:r>
            <a:r>
              <a:rPr lang="ko-KR" altLang="en-US" err="1">
                <a:ea typeface="맑은 고딕"/>
              </a:rPr>
              <a:t>집에서</a:t>
            </a:r>
            <a:r>
              <a:rPr lang="en-US" dirty="0"/>
              <a:t> </a:t>
            </a:r>
            <a:r>
              <a:rPr lang="ko-KR" altLang="en-US" err="1">
                <a:ea typeface="맑은 고딕"/>
              </a:rPr>
              <a:t>일을</a:t>
            </a:r>
            <a:r>
              <a:rPr lang="en-US" dirty="0"/>
              <a:t> </a:t>
            </a:r>
            <a:r>
              <a:rPr lang="ko-KR" altLang="en-US" err="1">
                <a:ea typeface="맑은 고딕"/>
              </a:rPr>
              <a:t>하고</a:t>
            </a:r>
            <a:r>
              <a:rPr lang="en-US" dirty="0">
                <a:effectLst/>
              </a:rPr>
              <a:t> </a:t>
            </a:r>
            <a:r>
              <a:rPr lang="en-US" err="1">
                <a:effectLst/>
              </a:rPr>
              <a:t>Zoom</a:t>
            </a:r>
            <a:r>
              <a:rPr lang="ko-KR" altLang="en-US" err="1">
                <a:ea typeface="맑은 고딕"/>
              </a:rPr>
              <a:t>에서</a:t>
            </a:r>
            <a:r>
              <a:rPr lang="en-US" dirty="0"/>
              <a:t> </a:t>
            </a:r>
            <a:r>
              <a:rPr lang="ko-KR" altLang="en-US" err="1">
                <a:ea typeface="맑은 고딕"/>
              </a:rPr>
              <a:t>서로를</a:t>
            </a:r>
            <a:r>
              <a:rPr lang="en-US" dirty="0"/>
              <a:t> </a:t>
            </a:r>
            <a:r>
              <a:rPr lang="ko-KR" altLang="en-US" err="1">
                <a:ea typeface="맑은 고딕"/>
              </a:rPr>
              <a:t>만나게</a:t>
            </a:r>
            <a:r>
              <a:rPr lang="en-US" dirty="0"/>
              <a:t> </a:t>
            </a:r>
            <a:r>
              <a:rPr lang="ko-KR" altLang="en-US">
                <a:ea typeface="맑은 고딕"/>
              </a:rPr>
              <a:t>될</a:t>
            </a:r>
            <a:r>
              <a:rPr lang="en-US" dirty="0"/>
              <a:t> </a:t>
            </a:r>
            <a:r>
              <a:rPr lang="ko-KR" altLang="en-US">
                <a:ea typeface="맑은 고딕"/>
              </a:rPr>
              <a:t>줄</a:t>
            </a:r>
            <a:r>
              <a:rPr lang="en-US" dirty="0"/>
              <a:t> </a:t>
            </a:r>
            <a:r>
              <a:rPr lang="ko-KR" altLang="en-US" err="1">
                <a:ea typeface="맑은 고딕"/>
              </a:rPr>
              <a:t>누가</a:t>
            </a:r>
            <a:r>
              <a:rPr lang="en-US" dirty="0"/>
              <a:t> </a:t>
            </a:r>
            <a:r>
              <a:rPr lang="ko-KR" altLang="en-US" err="1">
                <a:ea typeface="맑은 고딕"/>
              </a:rPr>
              <a:t>상상이나</a:t>
            </a:r>
            <a:r>
              <a:rPr lang="en-US" dirty="0"/>
              <a:t> </a:t>
            </a:r>
            <a:r>
              <a:rPr lang="ko-KR" altLang="en-US" err="1">
                <a:ea typeface="맑은 고딕"/>
              </a:rPr>
              <a:t>했겠습니까</a:t>
            </a:r>
            <a:r>
              <a:rPr lang="en-US"/>
              <a:t>?  </a:t>
            </a:r>
            <a:r>
              <a:rPr lang="en-US">
                <a:effectLst/>
              </a:rPr>
              <a:t>2019</a:t>
            </a:r>
            <a:r>
              <a:rPr lang="ko-KR" altLang="en-US">
                <a:ea typeface="맑은 고딕"/>
              </a:rPr>
              <a:t>년에는</a:t>
            </a:r>
            <a:r>
              <a:rPr lang="en-US" dirty="0"/>
              <a:t> </a:t>
            </a:r>
            <a:r>
              <a:rPr lang="ko-KR" altLang="en-US" err="1">
                <a:ea typeface="맑은 고딕"/>
              </a:rPr>
              <a:t>누구라도</a:t>
            </a:r>
            <a:r>
              <a:rPr lang="en-US" dirty="0"/>
              <a:t> </a:t>
            </a:r>
            <a:r>
              <a:rPr lang="ko-KR" altLang="en-US" err="1">
                <a:ea typeface="맑은 고딕"/>
              </a:rPr>
              <a:t>이런</a:t>
            </a:r>
            <a:r>
              <a:rPr lang="en-US" dirty="0"/>
              <a:t> </a:t>
            </a:r>
            <a:r>
              <a:rPr lang="ko-KR" altLang="en-US" err="1">
                <a:ea typeface="맑은 고딕"/>
              </a:rPr>
              <a:t>일을</a:t>
            </a:r>
            <a:r>
              <a:rPr lang="en-US" dirty="0"/>
              <a:t> </a:t>
            </a:r>
            <a:r>
              <a:rPr lang="ko-KR" altLang="en-US" err="1">
                <a:ea typeface="맑은 고딕"/>
              </a:rPr>
              <a:t>예측하기</a:t>
            </a:r>
            <a:r>
              <a:rPr lang="en-US" dirty="0"/>
              <a:t> </a:t>
            </a:r>
            <a:r>
              <a:rPr lang="ko-KR" altLang="en-US" err="1">
                <a:ea typeface="맑은 고딕"/>
              </a:rPr>
              <a:t>힘들었을</a:t>
            </a:r>
            <a:r>
              <a:rPr lang="en-US" dirty="0"/>
              <a:t> </a:t>
            </a:r>
            <a:r>
              <a:rPr lang="ko-KR" altLang="en-US" err="1">
                <a:ea typeface="맑은 고딕"/>
              </a:rPr>
              <a:t>겁니다</a:t>
            </a:r>
            <a:r>
              <a:rPr lang="en-US">
                <a:effectLst/>
              </a:rPr>
              <a:t>.</a:t>
            </a:r>
            <a:endParaRPr lang="en-US"/>
          </a:p>
          <a:p>
            <a:endParaRPr lang="en-US" sz="1800" i="1"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err="1">
                <a:ea typeface="맑은 고딕"/>
              </a:rPr>
              <a:t>하지만</a:t>
            </a:r>
            <a:r>
              <a:rPr lang="en-US" altLang="ko-KR" dirty="0">
                <a:ea typeface="맑은 고딕"/>
              </a:rPr>
              <a:t> </a:t>
            </a:r>
            <a:r>
              <a:rPr lang="ko-KR" altLang="en-US" err="1">
                <a:ea typeface="맑은 고딕"/>
              </a:rPr>
              <a:t>이런</a:t>
            </a:r>
            <a:r>
              <a:rPr lang="en-US" altLang="ko-KR" dirty="0">
                <a:ea typeface="맑은 고딕"/>
              </a:rPr>
              <a:t> </a:t>
            </a:r>
            <a:r>
              <a:rPr lang="ko-KR" altLang="en-US" err="1">
                <a:ea typeface="맑은 고딕"/>
              </a:rPr>
              <a:t>일들은</a:t>
            </a:r>
            <a:r>
              <a:rPr lang="en-US" altLang="ko-KR" dirty="0">
                <a:ea typeface="맑은 고딕"/>
              </a:rPr>
              <a:t> </a:t>
            </a:r>
            <a:r>
              <a:rPr lang="ko-KR" altLang="en-US">
                <a:ea typeface="맑은 고딕"/>
              </a:rPr>
              <a:t>결국</a:t>
            </a:r>
            <a:r>
              <a:rPr lang="en-US" altLang="ko-KR" dirty="0">
                <a:ea typeface="맑은 고딕"/>
              </a:rPr>
              <a:t> </a:t>
            </a:r>
            <a:r>
              <a:rPr lang="ko-KR" altLang="en-US">
                <a:ea typeface="맑은 고딕"/>
              </a:rPr>
              <a:t>우리가</a:t>
            </a:r>
            <a:r>
              <a:rPr lang="en-US" altLang="ko-KR" dirty="0">
                <a:ea typeface="맑은 고딕"/>
              </a:rPr>
              <a:t> </a:t>
            </a:r>
            <a:r>
              <a:rPr lang="ko-KR" altLang="en-US">
                <a:ea typeface="맑은 고딕"/>
              </a:rPr>
              <a:t>살면서</a:t>
            </a:r>
            <a:r>
              <a:rPr lang="en-US" altLang="ko-KR" dirty="0">
                <a:ea typeface="맑은 고딕"/>
              </a:rPr>
              <a:t> </a:t>
            </a:r>
            <a:r>
              <a:rPr lang="ko-KR" altLang="en-US">
                <a:ea typeface="맑은 고딕"/>
              </a:rPr>
              <a:t>겪게</a:t>
            </a:r>
            <a:r>
              <a:rPr lang="en-US" altLang="ko-KR" dirty="0">
                <a:ea typeface="맑은 고딕"/>
              </a:rPr>
              <a:t> </a:t>
            </a:r>
            <a:r>
              <a:rPr lang="ko-KR" altLang="en-US">
                <a:ea typeface="맑은 고딕"/>
              </a:rPr>
              <a:t>되는</a:t>
            </a:r>
            <a:r>
              <a:rPr lang="en-US" altLang="ko-KR" dirty="0">
                <a:ea typeface="맑은 고딕"/>
              </a:rPr>
              <a:t> </a:t>
            </a:r>
            <a:r>
              <a:rPr lang="ko-KR" altLang="en-US">
                <a:ea typeface="맑은 고딕"/>
              </a:rPr>
              <a:t>다른</a:t>
            </a:r>
            <a:r>
              <a:rPr lang="en-US" altLang="ko-KR" dirty="0">
                <a:ea typeface="맑은 고딕"/>
              </a:rPr>
              <a:t> </a:t>
            </a:r>
            <a:r>
              <a:rPr lang="ko-KR" altLang="en-US">
                <a:ea typeface="맑은 고딕"/>
              </a:rPr>
              <a:t>모든</a:t>
            </a:r>
            <a:r>
              <a:rPr lang="en-US" altLang="ko-KR" dirty="0">
                <a:ea typeface="맑은 고딕"/>
              </a:rPr>
              <a:t> </a:t>
            </a:r>
            <a:r>
              <a:rPr lang="ko-KR" altLang="en-US">
                <a:ea typeface="맑은 고딕"/>
              </a:rPr>
              <a:t>어려움과</a:t>
            </a:r>
            <a:r>
              <a:rPr lang="en-US" altLang="ko-KR" dirty="0">
                <a:ea typeface="맑은 고딕"/>
              </a:rPr>
              <a:t> </a:t>
            </a:r>
            <a:r>
              <a:rPr lang="ko-KR" altLang="en-US">
                <a:ea typeface="맑은 고딕"/>
              </a:rPr>
              <a:t>마찬가지로</a:t>
            </a:r>
            <a:r>
              <a:rPr lang="en-US" altLang="ko-KR" dirty="0">
                <a:ea typeface="맑은 고딕"/>
              </a:rPr>
              <a:t> </a:t>
            </a:r>
            <a:r>
              <a:rPr lang="ko-KR" altLang="en-US">
                <a:ea typeface="맑은 고딕"/>
              </a:rPr>
              <a:t>변화라는</a:t>
            </a:r>
            <a:r>
              <a:rPr lang="en-US" altLang="ko-KR" dirty="0">
                <a:ea typeface="맑은 고딕"/>
              </a:rPr>
              <a:t> </a:t>
            </a:r>
            <a:r>
              <a:rPr lang="ko-KR" altLang="en-US">
                <a:ea typeface="맑은 고딕"/>
              </a:rPr>
              <a:t>속성이</a:t>
            </a:r>
            <a:r>
              <a:rPr lang="en-US" altLang="ko-KR" dirty="0">
                <a:ea typeface="맑은 고딕"/>
              </a:rPr>
              <a:t> </a:t>
            </a:r>
            <a:r>
              <a:rPr lang="ko-KR" altLang="en-US">
                <a:ea typeface="맑은 고딕"/>
              </a:rPr>
              <a:t>실제로</a:t>
            </a:r>
            <a:r>
              <a:rPr lang="en-US" altLang="ko-KR" dirty="0">
                <a:ea typeface="맑은 고딕"/>
              </a:rPr>
              <a:t> </a:t>
            </a:r>
            <a:r>
              <a:rPr lang="ko-KR" altLang="en-US" err="1">
                <a:ea typeface="맑은 고딕"/>
              </a:rPr>
              <a:t>드러난</a:t>
            </a:r>
            <a:r>
              <a:rPr lang="en-US" altLang="ko-KR" dirty="0">
                <a:ea typeface="맑은 고딕"/>
              </a:rPr>
              <a:t> </a:t>
            </a:r>
            <a:r>
              <a:rPr lang="ko-KR" altLang="en-US" err="1">
                <a:ea typeface="맑은 고딕"/>
              </a:rPr>
              <a:t>사례일</a:t>
            </a:r>
            <a:r>
              <a:rPr lang="en-US" altLang="ko-KR" dirty="0">
                <a:ea typeface="맑은 고딕"/>
              </a:rPr>
              <a:t> </a:t>
            </a:r>
            <a:r>
              <a:rPr lang="ko-KR" altLang="en-US" err="1">
                <a:ea typeface="맑은 고딕"/>
              </a:rPr>
              <a:t>뿐이죠</a:t>
            </a:r>
            <a:r>
              <a:rPr lang="en-US"/>
              <a:t>.</a:t>
            </a:r>
            <a:r>
              <a:rPr lang="en-US" altLang="ko-KR" dirty="0">
                <a:ea typeface="맑은 고딕"/>
              </a:rPr>
              <a:t> </a:t>
            </a:r>
            <a:r>
              <a:rPr lang="ko-KR" altLang="en-US" err="1">
                <a:ea typeface="맑은 고딕"/>
              </a:rPr>
              <a:t>변화는</a:t>
            </a:r>
            <a:r>
              <a:rPr lang="en-US" altLang="ko-KR" dirty="0">
                <a:ea typeface="맑은 고딕"/>
              </a:rPr>
              <a:t> </a:t>
            </a:r>
            <a:r>
              <a:rPr lang="ko-KR" altLang="en-US" err="1">
                <a:ea typeface="맑은 고딕"/>
              </a:rPr>
              <a:t>코로나</a:t>
            </a:r>
            <a:r>
              <a:rPr lang="en-US">
                <a:effectLst/>
              </a:rPr>
              <a:t>, </a:t>
            </a:r>
            <a:r>
              <a:rPr lang="ko-KR" altLang="en-US" err="1">
                <a:ea typeface="맑은 고딕"/>
              </a:rPr>
              <a:t>은퇴</a:t>
            </a:r>
            <a:r>
              <a:rPr lang="en-US">
                <a:effectLst/>
              </a:rPr>
              <a:t>, </a:t>
            </a:r>
            <a:r>
              <a:rPr lang="ko-KR" altLang="en-US" err="1">
                <a:ea typeface="맑은 고딕"/>
              </a:rPr>
              <a:t>가스비</a:t>
            </a:r>
            <a:r>
              <a:rPr lang="en-US" dirty="0"/>
              <a:t> </a:t>
            </a:r>
            <a:r>
              <a:rPr lang="ko-KR" altLang="en-US" err="1">
                <a:ea typeface="맑은 고딕"/>
              </a:rPr>
              <a:t>상승</a:t>
            </a:r>
            <a:r>
              <a:rPr lang="en-US" dirty="0"/>
              <a:t> </a:t>
            </a:r>
            <a:r>
              <a:rPr lang="ko-KR" altLang="en-US" err="1">
                <a:ea typeface="맑은 고딕"/>
              </a:rPr>
              <a:t>등으로</a:t>
            </a:r>
            <a:r>
              <a:rPr lang="en-US" dirty="0"/>
              <a:t> </a:t>
            </a:r>
            <a:r>
              <a:rPr lang="ko-KR" altLang="en-US" err="1">
                <a:ea typeface="맑은 고딕"/>
              </a:rPr>
              <a:t>나타납니다</a:t>
            </a:r>
            <a:r>
              <a:rPr lang="en-US">
                <a:effectLst/>
              </a:rPr>
              <a:t>. </a:t>
            </a:r>
            <a:r>
              <a:rPr lang="ko-KR" altLang="en-US" err="1">
                <a:ea typeface="맑은 고딕"/>
              </a:rPr>
              <a:t>또한</a:t>
            </a:r>
            <a:r>
              <a:rPr lang="en-US">
                <a:effectLst/>
              </a:rPr>
              <a:t>, </a:t>
            </a:r>
            <a:r>
              <a:rPr lang="ko-KR" altLang="en-US" err="1">
                <a:ea typeface="맑은 고딕"/>
              </a:rPr>
              <a:t>이러한</a:t>
            </a:r>
            <a:r>
              <a:rPr lang="en-US" dirty="0"/>
              <a:t> </a:t>
            </a:r>
            <a:r>
              <a:rPr lang="ko-KR" altLang="en-US" err="1">
                <a:ea typeface="맑은 고딕"/>
              </a:rPr>
              <a:t>장애물을</a:t>
            </a:r>
            <a:r>
              <a:rPr lang="en-US" dirty="0"/>
              <a:t> </a:t>
            </a:r>
            <a:r>
              <a:rPr lang="ko-KR" altLang="en-US" err="1">
                <a:ea typeface="맑은 고딕"/>
              </a:rPr>
              <a:t>극복하는</a:t>
            </a:r>
            <a:r>
              <a:rPr lang="en-US" dirty="0"/>
              <a:t> </a:t>
            </a:r>
            <a:r>
              <a:rPr lang="ko-KR" altLang="en-US">
                <a:ea typeface="맑은 고딕"/>
              </a:rPr>
              <a:t>데</a:t>
            </a:r>
            <a:r>
              <a:rPr lang="en-US" dirty="0"/>
              <a:t> </a:t>
            </a:r>
            <a:r>
              <a:rPr lang="ko-KR" altLang="en-US" err="1">
                <a:ea typeface="맑은 고딕"/>
              </a:rPr>
              <a:t>중요한</a:t>
            </a:r>
            <a:r>
              <a:rPr lang="en-US" dirty="0"/>
              <a:t> </a:t>
            </a:r>
            <a:r>
              <a:rPr lang="ko-KR" altLang="en-US" err="1">
                <a:ea typeface="맑은 고딕"/>
              </a:rPr>
              <a:t>것은</a:t>
            </a:r>
            <a:r>
              <a:rPr lang="en-US" dirty="0"/>
              <a:t> </a:t>
            </a:r>
            <a:r>
              <a:rPr lang="ko-KR" altLang="en-US" err="1">
                <a:ea typeface="맑은 고딕"/>
              </a:rPr>
              <a:t>우리의</a:t>
            </a:r>
            <a:r>
              <a:rPr lang="en-US" dirty="0"/>
              <a:t> </a:t>
            </a:r>
            <a:r>
              <a:rPr lang="ko-KR" altLang="en-US" err="1">
                <a:ea typeface="맑은 고딕"/>
              </a:rPr>
              <a:t>적응력과</a:t>
            </a:r>
            <a:r>
              <a:rPr lang="en-US" dirty="0"/>
              <a:t> </a:t>
            </a:r>
            <a:r>
              <a:rPr lang="ko-KR" altLang="en-US" err="1">
                <a:ea typeface="맑은 고딕"/>
              </a:rPr>
              <a:t>성공을</a:t>
            </a:r>
            <a:r>
              <a:rPr lang="en-US" dirty="0"/>
              <a:t> </a:t>
            </a:r>
            <a:r>
              <a:rPr lang="ko-KR" altLang="en-US" err="1">
                <a:ea typeface="맑은 고딕"/>
              </a:rPr>
              <a:t>이끌어내는</a:t>
            </a:r>
            <a:r>
              <a:rPr lang="en-US" dirty="0"/>
              <a:t> </a:t>
            </a:r>
            <a:r>
              <a:rPr lang="ko-KR" altLang="en-US" err="1">
                <a:ea typeface="맑은 고딕"/>
              </a:rPr>
              <a:t>능력입니다</a:t>
            </a:r>
            <a:r>
              <a:rPr lang="en-US">
                <a:effectLst/>
              </a:rPr>
              <a:t>.</a:t>
            </a:r>
            <a:endParaRPr lang="en-US"/>
          </a:p>
          <a:p>
            <a:br>
              <a:rPr lang="en-US" dirty="0">
                <a:cs typeface="+mn-lt"/>
              </a:rPr>
            </a:br>
            <a:endParaRPr lang="en-US">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kern="100" err="1">
                <a:ea typeface="맑은 고딕"/>
              </a:rPr>
              <a:t>변화</a:t>
            </a:r>
            <a:r>
              <a:rPr lang="en-US" altLang="ko-KR" kern="100" dirty="0">
                <a:ea typeface="맑은 고딕"/>
              </a:rPr>
              <a:t> </a:t>
            </a:r>
            <a:r>
              <a:rPr lang="ko-KR" altLang="en-US" kern="100" dirty="0">
                <a:ea typeface="맑은 고딕"/>
              </a:rPr>
              <a:t>관리</a:t>
            </a:r>
            <a:r>
              <a:rPr lang="en-US" altLang="ko-KR" kern="100" dirty="0">
                <a:ea typeface="맑은 고딕"/>
              </a:rPr>
              <a:t> </a:t>
            </a:r>
            <a:r>
              <a:rPr lang="ko-KR" altLang="en-US" kern="100" dirty="0">
                <a:ea typeface="맑은 고딕"/>
              </a:rPr>
              <a:t>전략은</a:t>
            </a:r>
            <a:r>
              <a:rPr lang="en-US" altLang="ko-KR" kern="100" dirty="0">
                <a:ea typeface="맑은 고딕"/>
              </a:rPr>
              <a:t> </a:t>
            </a:r>
            <a:r>
              <a:rPr lang="ko-KR" altLang="en-US" kern="100" dirty="0">
                <a:ea typeface="맑은 고딕"/>
              </a:rPr>
              <a:t>대부분</a:t>
            </a:r>
            <a:r>
              <a:rPr lang="en-US" altLang="ko-KR" kern="100" dirty="0">
                <a:ea typeface="맑은 고딕"/>
              </a:rPr>
              <a:t> </a:t>
            </a:r>
            <a:r>
              <a:rPr lang="ko-KR" altLang="en-US" kern="100" dirty="0">
                <a:ea typeface="맑은 고딕"/>
              </a:rPr>
              <a:t>조직</a:t>
            </a:r>
            <a:r>
              <a:rPr lang="en-US" altLang="ko-KR" kern="100" dirty="0">
                <a:ea typeface="맑은 고딕"/>
              </a:rPr>
              <a:t> </a:t>
            </a:r>
            <a:r>
              <a:rPr lang="ko-KR" altLang="en-US" kern="100" dirty="0">
                <a:ea typeface="맑은 고딕"/>
              </a:rPr>
              <a:t>또는</a:t>
            </a:r>
            <a:r>
              <a:rPr lang="en-US" altLang="ko-KR" kern="100" dirty="0">
                <a:ea typeface="맑은 고딕"/>
              </a:rPr>
              <a:t> </a:t>
            </a:r>
            <a:r>
              <a:rPr lang="ko-KR" altLang="en-US" kern="100" dirty="0">
                <a:ea typeface="맑은 고딕"/>
              </a:rPr>
              <a:t>기업</a:t>
            </a:r>
            <a:r>
              <a:rPr lang="en-US" altLang="ko-KR" kern="100" dirty="0">
                <a:ea typeface="맑은 고딕"/>
              </a:rPr>
              <a:t> </a:t>
            </a:r>
            <a:r>
              <a:rPr lang="ko-KR" altLang="en-US" kern="100" dirty="0">
                <a:ea typeface="맑은 고딕"/>
              </a:rPr>
              <a:t>전체에</a:t>
            </a:r>
            <a:r>
              <a:rPr lang="en-US" altLang="ko-KR" kern="100" dirty="0">
                <a:ea typeface="맑은 고딕"/>
              </a:rPr>
              <a:t> </a:t>
            </a:r>
            <a:r>
              <a:rPr lang="ko-KR" altLang="en-US" kern="100" dirty="0">
                <a:ea typeface="맑은 고딕"/>
              </a:rPr>
              <a:t>집중되지만</a:t>
            </a:r>
            <a:r>
              <a:rPr lang="en-US" kern="100" dirty="0">
                <a:effectLst/>
              </a:rPr>
              <a:t>, </a:t>
            </a:r>
            <a:r>
              <a:rPr lang="ko-KR" altLang="en-US" kern="100" dirty="0">
                <a:ea typeface="맑은 고딕"/>
              </a:rPr>
              <a:t>우리는</a:t>
            </a:r>
            <a:r>
              <a:rPr lang="en-US" kern="100" dirty="0"/>
              <a:t> </a:t>
            </a:r>
            <a:r>
              <a:rPr lang="ko-KR" altLang="en-US" kern="100" dirty="0">
                <a:ea typeface="맑은 고딕"/>
              </a:rPr>
              <a:t>개개인이</a:t>
            </a:r>
            <a:r>
              <a:rPr lang="en-US" kern="100" dirty="0"/>
              <a:t> </a:t>
            </a:r>
            <a:r>
              <a:rPr lang="ko-KR" altLang="en-US" kern="100" dirty="0">
                <a:ea typeface="맑은 고딕"/>
              </a:rPr>
              <a:t>변화를</a:t>
            </a:r>
            <a:r>
              <a:rPr lang="en-US" kern="100" dirty="0"/>
              <a:t> </a:t>
            </a:r>
            <a:r>
              <a:rPr lang="ko-KR" altLang="en-US" kern="100" dirty="0">
                <a:ea typeface="맑은 고딕"/>
              </a:rPr>
              <a:t>모색하는</a:t>
            </a:r>
            <a:r>
              <a:rPr lang="en-US" kern="100" dirty="0"/>
              <a:t> </a:t>
            </a:r>
            <a:r>
              <a:rPr lang="ko-KR" altLang="en-US" kern="100" dirty="0">
                <a:ea typeface="맑은 고딕"/>
              </a:rPr>
              <a:t>방법을</a:t>
            </a:r>
            <a:r>
              <a:rPr lang="en-US" kern="100" dirty="0"/>
              <a:t> </a:t>
            </a:r>
            <a:r>
              <a:rPr lang="ko-KR" altLang="en-US" kern="100" dirty="0">
                <a:ea typeface="맑은 고딕"/>
              </a:rPr>
              <a:t>고민해</a:t>
            </a:r>
            <a:r>
              <a:rPr lang="en-US" kern="100" dirty="0"/>
              <a:t> </a:t>
            </a:r>
            <a:r>
              <a:rPr lang="ko-KR" altLang="en-US" kern="100" dirty="0">
                <a:ea typeface="맑은 고딕"/>
              </a:rPr>
              <a:t>보아야</a:t>
            </a:r>
            <a:r>
              <a:rPr lang="en-US" kern="100" dirty="0"/>
              <a:t> </a:t>
            </a:r>
            <a:r>
              <a:rPr lang="ko-KR" altLang="en-US" kern="100" dirty="0">
                <a:ea typeface="맑은 고딕"/>
              </a:rPr>
              <a:t>합니다</a:t>
            </a:r>
            <a:r>
              <a:rPr lang="en-US" kern="100" dirty="0">
                <a:effectLst/>
              </a:rPr>
              <a:t>. </a:t>
            </a:r>
            <a:r>
              <a:rPr lang="ko-KR" altLang="en-US" kern="100" dirty="0">
                <a:ea typeface="맑은 고딕"/>
              </a:rPr>
              <a:t>이러한</a:t>
            </a:r>
            <a:r>
              <a:rPr lang="en-US" kern="100" dirty="0"/>
              <a:t> </a:t>
            </a:r>
            <a:r>
              <a:rPr lang="ko-KR" altLang="en-US" kern="100" dirty="0">
                <a:ea typeface="맑은 고딕"/>
              </a:rPr>
              <a:t>개인적인</a:t>
            </a:r>
            <a:r>
              <a:rPr lang="en-US" kern="100" dirty="0"/>
              <a:t> </a:t>
            </a:r>
            <a:r>
              <a:rPr lang="ko-KR" altLang="en-US" kern="100" dirty="0">
                <a:ea typeface="맑은 고딕"/>
              </a:rPr>
              <a:t>관점은</a:t>
            </a:r>
            <a:r>
              <a:rPr lang="en-US" kern="100" dirty="0"/>
              <a:t> </a:t>
            </a:r>
            <a:r>
              <a:rPr lang="ko-KR" altLang="en-US" kern="100" dirty="0">
                <a:ea typeface="맑은 고딕"/>
              </a:rPr>
              <a:t>개인의</a:t>
            </a:r>
            <a:r>
              <a:rPr lang="en-US" kern="100" dirty="0"/>
              <a:t> </a:t>
            </a:r>
            <a:r>
              <a:rPr lang="ko-KR" altLang="en-US" kern="100" dirty="0">
                <a:ea typeface="맑은 고딕"/>
              </a:rPr>
              <a:t>성장과</a:t>
            </a:r>
            <a:r>
              <a:rPr lang="en-US" kern="100" dirty="0"/>
              <a:t> </a:t>
            </a:r>
            <a:r>
              <a:rPr lang="ko-KR" altLang="en-US" kern="100" dirty="0">
                <a:ea typeface="맑은 고딕"/>
              </a:rPr>
              <a:t>조직의</a:t>
            </a:r>
            <a:r>
              <a:rPr lang="en-US" kern="100" dirty="0"/>
              <a:t> </a:t>
            </a:r>
            <a:r>
              <a:rPr lang="ko-KR" altLang="en-US" kern="100" dirty="0">
                <a:ea typeface="맑은 고딕"/>
              </a:rPr>
              <a:t>성공에</a:t>
            </a:r>
            <a:r>
              <a:rPr lang="en-US" kern="100" dirty="0"/>
              <a:t> </a:t>
            </a:r>
            <a:r>
              <a:rPr lang="ko-KR" altLang="en-US" kern="100" dirty="0">
                <a:ea typeface="맑은 고딕"/>
              </a:rPr>
              <a:t>모두</a:t>
            </a:r>
            <a:r>
              <a:rPr lang="en-US" kern="100" dirty="0"/>
              <a:t> </a:t>
            </a:r>
            <a:r>
              <a:rPr lang="ko-KR" altLang="en-US" kern="100" dirty="0">
                <a:ea typeface="맑은 고딕"/>
              </a:rPr>
              <a:t>중요합니다</a:t>
            </a:r>
            <a:r>
              <a:rPr lang="en-US" kern="100" dirty="0">
                <a:effectLst/>
              </a:rPr>
              <a:t>.</a:t>
            </a:r>
            <a:r>
              <a:rPr lang="en-US" kern="100" dirty="0"/>
              <a:t> </a:t>
            </a:r>
            <a:endParaRPr lang="en-US" dirty="0"/>
          </a:p>
          <a:p>
            <a:endParaRPr lang="en-US" altLang="ko-KR" kern="100" dirty="0">
              <a:ea typeface="Calibri"/>
            </a:endParaRPr>
          </a:p>
          <a:p>
            <a:pPr>
              <a:lnSpc>
                <a:spcPct val="114999"/>
              </a:lnSpc>
              <a:spcAft>
                <a:spcPts val="800"/>
              </a:spcAft>
            </a:pPr>
            <a:r>
              <a:rPr lang="ko-KR" altLang="en-US" kern="100" dirty="0" err="1">
                <a:ea typeface="맑은 고딕"/>
              </a:rPr>
              <a:t>많은</a:t>
            </a:r>
            <a:r>
              <a:rPr lang="en-US" altLang="ko-KR" kern="100" dirty="0">
                <a:ea typeface="맑은 고딕"/>
              </a:rPr>
              <a:t> </a:t>
            </a:r>
            <a:r>
              <a:rPr lang="ko-KR" altLang="en-US" kern="100" dirty="0" err="1">
                <a:ea typeface="맑은 고딕"/>
              </a:rPr>
              <a:t>것이</a:t>
            </a:r>
            <a:r>
              <a:rPr lang="en-US" altLang="ko-KR" kern="100" dirty="0">
                <a:ea typeface="맑은 고딕"/>
              </a:rPr>
              <a:t> </a:t>
            </a:r>
            <a:r>
              <a:rPr lang="ko-KR" altLang="en-US" kern="100" dirty="0" err="1">
                <a:ea typeface="맑은 고딕"/>
              </a:rPr>
              <a:t>그렇지만</a:t>
            </a:r>
            <a:r>
              <a:rPr lang="en-US" altLang="ko-KR" kern="100" dirty="0">
                <a:ea typeface="맑은 고딕"/>
              </a:rPr>
              <a:t> </a:t>
            </a:r>
            <a:r>
              <a:rPr lang="ko-KR" altLang="en-US" kern="100" dirty="0" err="1">
                <a:ea typeface="맑은 고딕"/>
              </a:rPr>
              <a:t>성장도</a:t>
            </a:r>
            <a:r>
              <a:rPr lang="en-US" altLang="ko-KR" kern="100" dirty="0">
                <a:ea typeface="맑은 고딕"/>
              </a:rPr>
              <a:t> </a:t>
            </a:r>
            <a:r>
              <a:rPr lang="ko-KR" altLang="en-US" kern="100" dirty="0" err="1">
                <a:ea typeface="맑은 고딕"/>
              </a:rPr>
              <a:t>단계별로</a:t>
            </a:r>
            <a:r>
              <a:rPr lang="en-US" altLang="ko-KR" kern="100" dirty="0">
                <a:ea typeface="맑은 고딕"/>
              </a:rPr>
              <a:t> </a:t>
            </a:r>
            <a:r>
              <a:rPr lang="ko-KR" altLang="en-US" kern="100" dirty="0" err="1">
                <a:ea typeface="맑은 고딕"/>
              </a:rPr>
              <a:t>찾아옵니다</a:t>
            </a:r>
            <a:r>
              <a:rPr lang="en-US" kern="100" dirty="0"/>
              <a:t>. </a:t>
            </a:r>
            <a:r>
              <a:rPr lang="en-US" altLang="ko-KR" kern="100" dirty="0">
                <a:ea typeface="맑은 고딕"/>
              </a:rPr>
              <a:t> </a:t>
            </a:r>
            <a:r>
              <a:rPr lang="ko-KR" altLang="en-US" kern="100" dirty="0" err="1">
                <a:ea typeface="맑은 고딕"/>
              </a:rPr>
              <a:t>최근</a:t>
            </a:r>
            <a:r>
              <a:rPr lang="en-US" altLang="ko-KR" kern="100" dirty="0">
                <a:ea typeface="맑은 고딕"/>
              </a:rPr>
              <a:t> </a:t>
            </a:r>
            <a:r>
              <a:rPr lang="ko-KR" altLang="en-US" kern="100" dirty="0" err="1">
                <a:ea typeface="맑은 고딕"/>
              </a:rPr>
              <a:t>여러분이</a:t>
            </a:r>
            <a:r>
              <a:rPr lang="en-US" altLang="ko-KR" kern="100" dirty="0">
                <a:ea typeface="맑은 고딕"/>
              </a:rPr>
              <a:t> </a:t>
            </a:r>
            <a:r>
              <a:rPr lang="ko-KR" altLang="en-US" kern="100" dirty="0" err="1">
                <a:ea typeface="맑은 고딕"/>
              </a:rPr>
              <a:t>경험한</a:t>
            </a:r>
            <a:r>
              <a:rPr lang="en-US" altLang="ko-KR" kern="100" dirty="0">
                <a:ea typeface="맑은 고딕"/>
              </a:rPr>
              <a:t> </a:t>
            </a:r>
            <a:r>
              <a:rPr lang="ko-KR" altLang="en-US" kern="100" dirty="0" err="1">
                <a:ea typeface="맑은 고딕"/>
              </a:rPr>
              <a:t>변화를</a:t>
            </a:r>
            <a:r>
              <a:rPr lang="en-US" altLang="ko-KR" kern="100" dirty="0">
                <a:ea typeface="맑은 고딕"/>
              </a:rPr>
              <a:t> </a:t>
            </a:r>
            <a:r>
              <a:rPr lang="ko-KR" altLang="en-US" kern="100" dirty="0" err="1">
                <a:ea typeface="맑은 고딕"/>
              </a:rPr>
              <a:t>떠올려</a:t>
            </a:r>
            <a:r>
              <a:rPr lang="en-US" altLang="ko-KR" kern="100" dirty="0">
                <a:ea typeface="맑은 고딕"/>
              </a:rPr>
              <a:t> </a:t>
            </a:r>
            <a:r>
              <a:rPr lang="ko-KR" altLang="en-US" kern="100" dirty="0" err="1">
                <a:ea typeface="맑은 고딕"/>
              </a:rPr>
              <a:t>보세요</a:t>
            </a:r>
            <a:r>
              <a:rPr lang="en-US" kern="100" dirty="0"/>
              <a:t>. </a:t>
            </a:r>
            <a:r>
              <a:rPr lang="en-US" altLang="ko-KR" kern="100" dirty="0">
                <a:ea typeface="맑은 고딕"/>
              </a:rPr>
              <a:t> </a:t>
            </a:r>
            <a:r>
              <a:rPr lang="ko-KR" altLang="en-US" kern="100" dirty="0">
                <a:ea typeface="맑은 고딕"/>
              </a:rPr>
              <a:t>크든</a:t>
            </a:r>
            <a:r>
              <a:rPr lang="en-US" altLang="ko-KR" kern="100" dirty="0">
                <a:ea typeface="맑은 고딕"/>
              </a:rPr>
              <a:t> </a:t>
            </a:r>
            <a:r>
              <a:rPr lang="ko-KR" altLang="en-US" kern="100" dirty="0">
                <a:ea typeface="맑은 고딕"/>
              </a:rPr>
              <a:t>작든</a:t>
            </a:r>
            <a:r>
              <a:rPr lang="en-US" altLang="ko-KR" kern="100" dirty="0">
                <a:ea typeface="맑은 고딕"/>
              </a:rPr>
              <a:t> </a:t>
            </a:r>
            <a:r>
              <a:rPr lang="ko-KR" altLang="en-US" kern="100" dirty="0">
                <a:ea typeface="맑은 고딕"/>
              </a:rPr>
              <a:t>상관없습니다</a:t>
            </a:r>
            <a:r>
              <a:rPr lang="en-US" kern="100" dirty="0"/>
              <a:t>. </a:t>
            </a:r>
            <a:endParaRPr lang="en-US" dirty="0"/>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kern="100" dirty="0">
                <a:ea typeface="맑은 고딕"/>
              </a:rPr>
              <a:t>조사해</a:t>
            </a:r>
            <a:r>
              <a:rPr lang="en-US" altLang="ko-KR" kern="100" dirty="0">
                <a:ea typeface="맑은 고딕"/>
              </a:rPr>
              <a:t> </a:t>
            </a:r>
            <a:r>
              <a:rPr lang="ko-KR" altLang="en-US" kern="100" dirty="0">
                <a:ea typeface="맑은 고딕"/>
              </a:rPr>
              <a:t>보면</a:t>
            </a:r>
            <a:r>
              <a:rPr lang="en-US" altLang="ko-KR" kern="100" dirty="0">
                <a:ea typeface="맑은 고딕"/>
              </a:rPr>
              <a:t> </a:t>
            </a:r>
            <a:r>
              <a:rPr lang="ko-KR" altLang="en-US" kern="100" dirty="0">
                <a:ea typeface="맑은 고딕"/>
              </a:rPr>
              <a:t>수많은</a:t>
            </a:r>
            <a:r>
              <a:rPr lang="en-US" altLang="ko-KR" kern="100" dirty="0">
                <a:ea typeface="맑은 고딕"/>
              </a:rPr>
              <a:t> </a:t>
            </a:r>
            <a:r>
              <a:rPr lang="ko-KR" altLang="en-US" kern="100" dirty="0">
                <a:ea typeface="맑은 고딕"/>
              </a:rPr>
              <a:t>심리학자가</a:t>
            </a:r>
            <a:r>
              <a:rPr lang="en-US" altLang="ko-KR" kern="100" dirty="0">
                <a:ea typeface="맑은 고딕"/>
              </a:rPr>
              <a:t> </a:t>
            </a:r>
            <a:r>
              <a:rPr lang="ko-KR" altLang="en-US" kern="100" dirty="0">
                <a:ea typeface="맑은 고딕"/>
              </a:rPr>
              <a:t>일종의</a:t>
            </a:r>
            <a:r>
              <a:rPr lang="en-US" kern="100" dirty="0"/>
              <a:t> '</a:t>
            </a:r>
            <a:r>
              <a:rPr lang="ko-KR" altLang="en-US" kern="100" dirty="0">
                <a:ea typeface="맑은 고딕"/>
              </a:rPr>
              <a:t>변화의</a:t>
            </a:r>
            <a:r>
              <a:rPr lang="en-US" altLang="ko-KR" kern="100" dirty="0">
                <a:ea typeface="맑은 고딕"/>
              </a:rPr>
              <a:t> </a:t>
            </a:r>
            <a:r>
              <a:rPr lang="ko-KR" altLang="en-US" kern="100" dirty="0">
                <a:ea typeface="맑은 고딕"/>
              </a:rPr>
              <a:t>단계</a:t>
            </a:r>
            <a:r>
              <a:rPr lang="en-US" kern="100" dirty="0"/>
              <a:t>'</a:t>
            </a:r>
            <a:r>
              <a:rPr lang="ko-KR" altLang="en-US" kern="100" dirty="0" err="1">
                <a:ea typeface="맑은 고딕"/>
              </a:rPr>
              <a:t>를</a:t>
            </a:r>
            <a:r>
              <a:rPr lang="en-US" altLang="ko-KR" kern="100" dirty="0">
                <a:ea typeface="맑은 고딕"/>
              </a:rPr>
              <a:t> </a:t>
            </a:r>
            <a:r>
              <a:rPr lang="ko-KR" altLang="en-US" kern="100" dirty="0">
                <a:ea typeface="맑은 고딕"/>
              </a:rPr>
              <a:t>정의해</a:t>
            </a:r>
            <a:r>
              <a:rPr lang="en-US" altLang="ko-KR" kern="100" dirty="0">
                <a:ea typeface="맑은 고딕"/>
              </a:rPr>
              <a:t> </a:t>
            </a:r>
            <a:r>
              <a:rPr lang="ko-KR" altLang="en-US" kern="100" dirty="0">
                <a:ea typeface="맑은 고딕"/>
              </a:rPr>
              <a:t>둔</a:t>
            </a:r>
            <a:r>
              <a:rPr lang="en-US" altLang="ko-KR" kern="100" dirty="0">
                <a:ea typeface="맑은 고딕"/>
              </a:rPr>
              <a:t> </a:t>
            </a:r>
            <a:r>
              <a:rPr lang="ko-KR" altLang="en-US" kern="100" dirty="0">
                <a:ea typeface="맑은 고딕"/>
              </a:rPr>
              <a:t>것을</a:t>
            </a:r>
            <a:r>
              <a:rPr lang="en-US" altLang="ko-KR" kern="100" dirty="0">
                <a:ea typeface="맑은 고딕"/>
              </a:rPr>
              <a:t> </a:t>
            </a:r>
            <a:r>
              <a:rPr lang="ko-KR" altLang="en-US" kern="100" dirty="0">
                <a:ea typeface="맑은 고딕"/>
              </a:rPr>
              <a:t>알</a:t>
            </a:r>
            <a:r>
              <a:rPr lang="en-US" altLang="ko-KR" kern="100" dirty="0">
                <a:ea typeface="맑은 고딕"/>
              </a:rPr>
              <a:t> </a:t>
            </a:r>
            <a:r>
              <a:rPr lang="ko-KR" altLang="en-US" kern="100" dirty="0">
                <a:ea typeface="맑은 고딕"/>
              </a:rPr>
              <a:t>수</a:t>
            </a:r>
            <a:r>
              <a:rPr lang="en-US" altLang="ko-KR" kern="100" dirty="0">
                <a:ea typeface="맑은 고딕"/>
              </a:rPr>
              <a:t> </a:t>
            </a:r>
            <a:r>
              <a:rPr lang="ko-KR" altLang="en-US" kern="100" dirty="0">
                <a:ea typeface="맑은 고딕"/>
              </a:rPr>
              <a:t>있습니다</a:t>
            </a:r>
            <a:r>
              <a:rPr lang="en-US" kern="100" dirty="0"/>
              <a:t>. </a:t>
            </a:r>
            <a:r>
              <a:rPr lang="en-US" altLang="ko-KR" kern="100" dirty="0">
                <a:ea typeface="맑은 고딕"/>
              </a:rPr>
              <a:t> </a:t>
            </a:r>
            <a:r>
              <a:rPr lang="ko-KR" altLang="en-US" kern="100" dirty="0">
                <a:ea typeface="맑은 고딕"/>
              </a:rPr>
              <a:t>그</a:t>
            </a:r>
            <a:r>
              <a:rPr lang="en-US" altLang="ko-KR" kern="100" dirty="0">
                <a:ea typeface="맑은 고딕"/>
              </a:rPr>
              <a:t> </a:t>
            </a:r>
            <a:r>
              <a:rPr lang="ko-KR" altLang="en-US" kern="100" dirty="0">
                <a:ea typeface="맑은 고딕"/>
              </a:rPr>
              <a:t>중</a:t>
            </a:r>
            <a:r>
              <a:rPr lang="en-US" altLang="ko-KR" kern="100" dirty="0">
                <a:ea typeface="맑은 고딕"/>
              </a:rPr>
              <a:t> </a:t>
            </a:r>
            <a:r>
              <a:rPr lang="ko-KR" altLang="en-US" kern="100" dirty="0">
                <a:ea typeface="맑은 고딕"/>
              </a:rPr>
              <a:t>탁월한</a:t>
            </a:r>
            <a:r>
              <a:rPr lang="en-US" altLang="ko-KR" kern="100" dirty="0">
                <a:ea typeface="맑은 고딕"/>
              </a:rPr>
              <a:t> </a:t>
            </a:r>
            <a:r>
              <a:rPr lang="ko-KR" altLang="en-US" kern="100" dirty="0">
                <a:ea typeface="맑은 고딕"/>
              </a:rPr>
              <a:t>한</a:t>
            </a:r>
            <a:r>
              <a:rPr lang="en-US" altLang="ko-KR" kern="100" dirty="0">
                <a:ea typeface="맑은 고딕"/>
              </a:rPr>
              <a:t> </a:t>
            </a:r>
            <a:r>
              <a:rPr lang="ko-KR" altLang="en-US" kern="100" dirty="0">
                <a:ea typeface="맑은 고딕"/>
              </a:rPr>
              <a:t>심리학자는</a:t>
            </a:r>
            <a:r>
              <a:rPr lang="en-US" altLang="ko-KR" kern="100" dirty="0">
                <a:ea typeface="맑은 고딕"/>
              </a:rPr>
              <a:t> </a:t>
            </a:r>
            <a:r>
              <a:rPr lang="ko-KR" altLang="en-US" kern="100" dirty="0">
                <a:ea typeface="맑은 고딕"/>
              </a:rPr>
              <a:t>이를</a:t>
            </a:r>
            <a:r>
              <a:rPr lang="en-US" altLang="ko-KR" kern="100" dirty="0">
                <a:ea typeface="맑은 고딕"/>
              </a:rPr>
              <a:t> </a:t>
            </a:r>
            <a:r>
              <a:rPr lang="ko-KR" altLang="en-US" kern="100" dirty="0">
                <a:ea typeface="맑은 고딕"/>
              </a:rPr>
              <a:t>다음과</a:t>
            </a:r>
            <a:r>
              <a:rPr lang="en-US" altLang="ko-KR" kern="100" dirty="0">
                <a:ea typeface="맑은 고딕"/>
              </a:rPr>
              <a:t> </a:t>
            </a:r>
            <a:r>
              <a:rPr lang="ko-KR" altLang="en-US" kern="100" dirty="0">
                <a:ea typeface="맑은 고딕"/>
              </a:rPr>
              <a:t>같은</a:t>
            </a:r>
            <a:r>
              <a:rPr lang="en-US" altLang="ko-KR" kern="100" dirty="0">
                <a:ea typeface="맑은 고딕"/>
              </a:rPr>
              <a:t> </a:t>
            </a:r>
            <a:r>
              <a:rPr lang="ko-KR" altLang="en-US" kern="100" dirty="0">
                <a:ea typeface="맑은 고딕"/>
              </a:rPr>
              <a:t>네</a:t>
            </a:r>
            <a:r>
              <a:rPr lang="en-US" altLang="ko-KR" kern="100" dirty="0">
                <a:ea typeface="맑은 고딕"/>
              </a:rPr>
              <a:t> </a:t>
            </a:r>
            <a:r>
              <a:rPr lang="ko-KR" altLang="en-US" kern="100" dirty="0">
                <a:ea typeface="맑은 고딕"/>
              </a:rPr>
              <a:t>가지</a:t>
            </a:r>
            <a:r>
              <a:rPr lang="en-US" altLang="ko-KR" kern="100" dirty="0">
                <a:ea typeface="맑은 고딕"/>
              </a:rPr>
              <a:t> </a:t>
            </a:r>
            <a:r>
              <a:rPr lang="ko-KR" altLang="en-US" kern="100" dirty="0">
                <a:ea typeface="맑은 고딕"/>
              </a:rPr>
              <a:t>단계로</a:t>
            </a:r>
            <a:r>
              <a:rPr lang="en-US" altLang="ko-KR" kern="100" dirty="0">
                <a:ea typeface="맑은 고딕"/>
              </a:rPr>
              <a:t> </a:t>
            </a:r>
            <a:r>
              <a:rPr lang="ko-KR" altLang="en-US" kern="100" dirty="0">
                <a:ea typeface="맑은 고딕"/>
              </a:rPr>
              <a:t>나누었는데요</a:t>
            </a:r>
            <a:r>
              <a:rPr lang="en-US" kern="100" dirty="0">
                <a:effectLst/>
              </a:rPr>
              <a:t>.</a:t>
            </a:r>
            <a:r>
              <a:rPr lang="en-US" kern="100" dirty="0"/>
              <a:t>  </a:t>
            </a:r>
            <a:r>
              <a:rPr lang="ko-KR" altLang="en-US" kern="100" dirty="0">
                <a:ea typeface="맑은 고딕"/>
              </a:rPr>
              <a:t>바로</a:t>
            </a:r>
            <a:r>
              <a:rPr lang="en-US" kern="100" dirty="0"/>
              <a:t> </a:t>
            </a:r>
            <a:r>
              <a:rPr lang="ko-KR" altLang="en-US" kern="100" dirty="0">
                <a:ea typeface="맑은 고딕"/>
              </a:rPr>
              <a:t>거부</a:t>
            </a:r>
            <a:r>
              <a:rPr lang="en-US" kern="100" dirty="0">
                <a:effectLst/>
              </a:rPr>
              <a:t>, </a:t>
            </a:r>
            <a:r>
              <a:rPr lang="ko-KR" altLang="en-US" kern="100" dirty="0">
                <a:ea typeface="맑은 고딕"/>
              </a:rPr>
              <a:t>분노</a:t>
            </a:r>
            <a:r>
              <a:rPr lang="en-US" kern="100" dirty="0">
                <a:effectLst/>
              </a:rPr>
              <a:t>, </a:t>
            </a:r>
            <a:r>
              <a:rPr lang="ko-KR" altLang="en-US" kern="100" dirty="0">
                <a:ea typeface="맑은 고딕"/>
              </a:rPr>
              <a:t>수용</a:t>
            </a:r>
            <a:r>
              <a:rPr lang="en-US" kern="100" dirty="0">
                <a:effectLst/>
              </a:rPr>
              <a:t>, </a:t>
            </a:r>
            <a:r>
              <a:rPr lang="ko-KR" altLang="en-US" kern="100" dirty="0">
                <a:ea typeface="맑은 고딕"/>
              </a:rPr>
              <a:t>적응입니다</a:t>
            </a:r>
            <a:r>
              <a:rPr lang="en-US" kern="100" dirty="0">
                <a:effectLst/>
              </a:rPr>
              <a:t>.</a:t>
            </a:r>
            <a:r>
              <a:rPr lang="en-US" kern="100" dirty="0"/>
              <a:t>  </a:t>
            </a:r>
            <a:endParaRPr lang="en-US" dirty="0"/>
          </a:p>
          <a:p>
            <a:endParaRPr lang="en-US" altLang="ko-KR" kern="100" dirty="0">
              <a:ea typeface="Calibri"/>
            </a:endParaRPr>
          </a:p>
          <a:p>
            <a:r>
              <a:rPr lang="ko-KR" altLang="en-US" kern="100" dirty="0">
                <a:ea typeface="맑은 고딕"/>
              </a:rPr>
              <a:t>한</a:t>
            </a:r>
            <a:r>
              <a:rPr lang="en-US" altLang="ko-KR" kern="100" dirty="0">
                <a:ea typeface="맑은 고딕"/>
              </a:rPr>
              <a:t> </a:t>
            </a:r>
            <a:r>
              <a:rPr lang="ko-KR" altLang="en-US" kern="100" dirty="0">
                <a:ea typeface="맑은 고딕"/>
              </a:rPr>
              <a:t>가지</a:t>
            </a:r>
            <a:r>
              <a:rPr lang="en-US" altLang="ko-KR" kern="100" dirty="0">
                <a:ea typeface="맑은 고딕"/>
              </a:rPr>
              <a:t> </a:t>
            </a:r>
            <a:r>
              <a:rPr lang="ko-KR" altLang="en-US" kern="100" dirty="0">
                <a:ea typeface="맑은 고딕"/>
              </a:rPr>
              <a:t>예시를</a:t>
            </a:r>
            <a:r>
              <a:rPr lang="en-US" altLang="ko-KR" kern="100" dirty="0">
                <a:ea typeface="맑은 고딕"/>
              </a:rPr>
              <a:t> </a:t>
            </a:r>
            <a:r>
              <a:rPr lang="ko-KR" altLang="en-US" kern="100" dirty="0">
                <a:ea typeface="맑은 고딕"/>
              </a:rPr>
              <a:t>들어</a:t>
            </a:r>
            <a:r>
              <a:rPr lang="en-US" altLang="ko-KR" kern="100" dirty="0">
                <a:ea typeface="맑은 고딕"/>
              </a:rPr>
              <a:t> </a:t>
            </a:r>
            <a:r>
              <a:rPr lang="ko-KR" altLang="en-US" kern="100" dirty="0">
                <a:ea typeface="맑은 고딕"/>
              </a:rPr>
              <a:t>단계별로</a:t>
            </a:r>
            <a:r>
              <a:rPr lang="en-US" altLang="ko-KR" kern="100" dirty="0">
                <a:ea typeface="맑은 고딕"/>
              </a:rPr>
              <a:t> </a:t>
            </a:r>
            <a:r>
              <a:rPr lang="ko-KR" altLang="en-US" kern="100" dirty="0">
                <a:ea typeface="맑은 고딕"/>
              </a:rPr>
              <a:t>설명해</a:t>
            </a:r>
            <a:r>
              <a:rPr lang="en-US" altLang="ko-KR" kern="100" dirty="0">
                <a:ea typeface="맑은 고딕"/>
              </a:rPr>
              <a:t> </a:t>
            </a:r>
            <a:r>
              <a:rPr lang="ko-KR" altLang="en-US" kern="100" dirty="0">
                <a:ea typeface="맑은 고딕"/>
              </a:rPr>
              <a:t>드리겠습니다</a:t>
            </a:r>
            <a:r>
              <a:rPr lang="en-US" kern="100" dirty="0">
                <a:effectLst/>
              </a:rPr>
              <a:t>.</a:t>
            </a:r>
            <a:r>
              <a:rPr lang="en-US" b="1" kern="100" dirty="0"/>
              <a:t>  </a:t>
            </a:r>
            <a:r>
              <a:rPr lang="ko-KR" altLang="en-US" kern="100" dirty="0">
                <a:ea typeface="맑은 고딕"/>
              </a:rPr>
              <a:t>여러분이</a:t>
            </a:r>
            <a:r>
              <a:rPr lang="en-US" kern="100" dirty="0"/>
              <a:t> </a:t>
            </a:r>
            <a:r>
              <a:rPr lang="ko-KR" altLang="en-US" kern="100" dirty="0">
                <a:ea typeface="맑은 고딕"/>
              </a:rPr>
              <a:t>어느</a:t>
            </a:r>
            <a:r>
              <a:rPr lang="en-US" kern="100" dirty="0"/>
              <a:t> </a:t>
            </a:r>
            <a:r>
              <a:rPr lang="ko-KR" altLang="en-US" kern="100" dirty="0">
                <a:ea typeface="맑은 고딕"/>
              </a:rPr>
              <a:t>날</a:t>
            </a:r>
            <a:r>
              <a:rPr lang="en-US" kern="100" dirty="0"/>
              <a:t> </a:t>
            </a:r>
            <a:r>
              <a:rPr lang="ko-KR" altLang="en-US" kern="100" dirty="0">
                <a:ea typeface="맑은 고딕"/>
              </a:rPr>
              <a:t>좋아하는</a:t>
            </a:r>
            <a:r>
              <a:rPr lang="en-US" kern="100" dirty="0"/>
              <a:t> </a:t>
            </a:r>
            <a:r>
              <a:rPr lang="ko-KR" altLang="en-US" kern="100" dirty="0">
                <a:ea typeface="맑은 고딕"/>
              </a:rPr>
              <a:t>브랜드의</a:t>
            </a:r>
            <a:r>
              <a:rPr lang="en-US" kern="100" dirty="0">
                <a:effectLst/>
              </a:rPr>
              <a:t> </a:t>
            </a:r>
            <a:r>
              <a:rPr lang="en-US" b="1" kern="100" dirty="0">
                <a:effectLst/>
              </a:rPr>
              <a:t>(</a:t>
            </a:r>
            <a:r>
              <a:rPr lang="ko-KR" altLang="en-US" b="1" kern="100" dirty="0">
                <a:ea typeface="맑은 고딕"/>
              </a:rPr>
              <a:t>제품</a:t>
            </a:r>
            <a:r>
              <a:rPr lang="en-US" b="1" kern="100" dirty="0"/>
              <a:t> </a:t>
            </a:r>
            <a:r>
              <a:rPr lang="ko-KR" altLang="en-US" b="1" kern="100" dirty="0">
                <a:ea typeface="맑은 고딕"/>
              </a:rPr>
              <a:t>이름</a:t>
            </a:r>
            <a:r>
              <a:rPr lang="en-US" b="1" kern="100" dirty="0"/>
              <a:t>)</a:t>
            </a:r>
            <a:r>
              <a:rPr lang="en-US" kern="100" dirty="0"/>
              <a:t> </a:t>
            </a:r>
            <a:r>
              <a:rPr lang="ko-KR" altLang="en-US" kern="100" dirty="0">
                <a:ea typeface="맑은 고딕"/>
              </a:rPr>
              <a:t>제품을</a:t>
            </a:r>
            <a:r>
              <a:rPr lang="en-US" kern="100" dirty="0"/>
              <a:t> </a:t>
            </a:r>
            <a:r>
              <a:rPr lang="ko-KR" altLang="en-US" kern="100" dirty="0">
                <a:ea typeface="맑은 고딕"/>
              </a:rPr>
              <a:t>사러</a:t>
            </a:r>
            <a:r>
              <a:rPr lang="en-US" kern="100" dirty="0"/>
              <a:t> </a:t>
            </a:r>
            <a:r>
              <a:rPr lang="ko-KR" altLang="en-US" kern="100" dirty="0">
                <a:ea typeface="맑은 고딕"/>
              </a:rPr>
              <a:t>마트에</a:t>
            </a:r>
            <a:r>
              <a:rPr lang="en-US" kern="100" dirty="0"/>
              <a:t> </a:t>
            </a:r>
            <a:r>
              <a:rPr lang="ko-KR" altLang="en-US" kern="100" dirty="0">
                <a:ea typeface="맑은 고딕"/>
              </a:rPr>
              <a:t>갔다고</a:t>
            </a:r>
            <a:r>
              <a:rPr lang="en-US" kern="100" dirty="0"/>
              <a:t> </a:t>
            </a:r>
            <a:r>
              <a:rPr lang="ko-KR" altLang="en-US" kern="100" dirty="0">
                <a:ea typeface="맑은 고딕"/>
              </a:rPr>
              <a:t>해봅시다</a:t>
            </a:r>
            <a:r>
              <a:rPr lang="en-US" kern="100" dirty="0"/>
              <a:t>.  </a:t>
            </a:r>
            <a:r>
              <a:rPr lang="ko-KR" altLang="en-US" kern="100" dirty="0">
                <a:ea typeface="맑은 고딕"/>
              </a:rPr>
              <a:t>마트에</a:t>
            </a:r>
            <a:r>
              <a:rPr lang="en-US" kern="100" dirty="0"/>
              <a:t> </a:t>
            </a:r>
            <a:r>
              <a:rPr lang="ko-KR" altLang="en-US" kern="100" dirty="0">
                <a:ea typeface="맑은 고딕"/>
              </a:rPr>
              <a:t>도착하자마자</a:t>
            </a:r>
            <a:r>
              <a:rPr lang="en-US" kern="100" dirty="0"/>
              <a:t> </a:t>
            </a:r>
            <a:r>
              <a:rPr lang="ko-KR" altLang="en-US" kern="100" dirty="0">
                <a:ea typeface="맑은 고딕"/>
              </a:rPr>
              <a:t>항상</a:t>
            </a:r>
            <a:r>
              <a:rPr lang="en-US" kern="100" dirty="0"/>
              <a:t> </a:t>
            </a:r>
            <a:r>
              <a:rPr lang="ko-KR" altLang="en-US" kern="100" dirty="0">
                <a:ea typeface="맑은 고딕"/>
              </a:rPr>
              <a:t>그</a:t>
            </a:r>
            <a:r>
              <a:rPr lang="en-US" kern="100" dirty="0"/>
              <a:t> </a:t>
            </a:r>
            <a:r>
              <a:rPr lang="ko-KR" altLang="en-US" kern="100" dirty="0">
                <a:ea typeface="맑은 고딕"/>
              </a:rPr>
              <a:t>물건이</a:t>
            </a:r>
            <a:r>
              <a:rPr lang="en-US" kern="100" dirty="0"/>
              <a:t> </a:t>
            </a:r>
            <a:r>
              <a:rPr lang="ko-KR" altLang="en-US" kern="100" dirty="0">
                <a:ea typeface="맑은 고딕"/>
              </a:rPr>
              <a:t>있던</a:t>
            </a:r>
            <a:r>
              <a:rPr lang="en-US" kern="100" dirty="0"/>
              <a:t> 7</a:t>
            </a:r>
            <a:r>
              <a:rPr lang="ko-KR" altLang="en-US" kern="100" dirty="0">
                <a:ea typeface="맑은 고딕"/>
              </a:rPr>
              <a:t>번</a:t>
            </a:r>
            <a:r>
              <a:rPr lang="en-US" kern="100" dirty="0"/>
              <a:t> </a:t>
            </a:r>
            <a:r>
              <a:rPr lang="ko-KR" altLang="en-US" kern="100" dirty="0">
                <a:ea typeface="맑은 고딕"/>
              </a:rPr>
              <a:t>통로로</a:t>
            </a:r>
            <a:r>
              <a:rPr lang="en-US" kern="100" dirty="0"/>
              <a:t> </a:t>
            </a:r>
            <a:r>
              <a:rPr lang="ko-KR" altLang="en-US" kern="100" dirty="0">
                <a:ea typeface="맑은 고딕"/>
              </a:rPr>
              <a:t>향했습니다</a:t>
            </a:r>
            <a:r>
              <a:rPr lang="en-US" kern="100" dirty="0"/>
              <a:t>. </a:t>
            </a:r>
            <a:r>
              <a:rPr lang="ko-KR" altLang="en-US" kern="100" dirty="0">
                <a:ea typeface="맑은 고딕"/>
              </a:rPr>
              <a:t>통로</a:t>
            </a:r>
            <a:r>
              <a:rPr lang="en-US" kern="100" dirty="0"/>
              <a:t> </a:t>
            </a:r>
            <a:r>
              <a:rPr lang="ko-KR" altLang="en-US" kern="100" dirty="0">
                <a:ea typeface="맑은 고딕"/>
              </a:rPr>
              <a:t>중간쯤</a:t>
            </a:r>
            <a:r>
              <a:rPr lang="en-US" kern="100" dirty="0"/>
              <a:t> </a:t>
            </a:r>
            <a:r>
              <a:rPr lang="ko-KR" altLang="en-US" kern="100" dirty="0">
                <a:ea typeface="맑은 고딕"/>
              </a:rPr>
              <a:t>가서</a:t>
            </a:r>
            <a:r>
              <a:rPr lang="en-US" kern="100" dirty="0"/>
              <a:t> </a:t>
            </a:r>
            <a:r>
              <a:rPr lang="ko-KR" altLang="en-US" kern="100" dirty="0">
                <a:ea typeface="맑은 고딕"/>
              </a:rPr>
              <a:t>두</a:t>
            </a:r>
            <a:r>
              <a:rPr lang="en-US" kern="100" dirty="0"/>
              <a:t> </a:t>
            </a:r>
            <a:r>
              <a:rPr lang="ko-KR" altLang="en-US" kern="100" dirty="0">
                <a:ea typeface="맑은 고딕"/>
              </a:rPr>
              <a:t>번째</a:t>
            </a:r>
            <a:r>
              <a:rPr lang="en-US" kern="100" dirty="0"/>
              <a:t> </a:t>
            </a:r>
            <a:r>
              <a:rPr lang="ko-KR" altLang="en-US" kern="100" dirty="0">
                <a:ea typeface="맑은 고딕"/>
              </a:rPr>
              <a:t>선반을</a:t>
            </a:r>
            <a:r>
              <a:rPr lang="en-US" kern="100" dirty="0"/>
              <a:t> </a:t>
            </a:r>
            <a:r>
              <a:rPr lang="ko-KR" altLang="en-US" kern="100" dirty="0">
                <a:ea typeface="맑은 고딕"/>
              </a:rPr>
              <a:t>바라봤는데</a:t>
            </a:r>
            <a:r>
              <a:rPr lang="en-US" kern="100" dirty="0">
                <a:effectLst/>
              </a:rPr>
              <a:t>, </a:t>
            </a:r>
            <a:r>
              <a:rPr lang="ko-KR" altLang="en-US" kern="100" dirty="0">
                <a:ea typeface="맑은 고딕"/>
              </a:rPr>
              <a:t>이럴</a:t>
            </a:r>
            <a:r>
              <a:rPr lang="en-US" kern="100" dirty="0"/>
              <a:t> </a:t>
            </a:r>
            <a:r>
              <a:rPr lang="ko-KR" altLang="en-US" kern="100" dirty="0">
                <a:ea typeface="맑은 고딕"/>
              </a:rPr>
              <a:t>수가</a:t>
            </a:r>
            <a:r>
              <a:rPr lang="en-US" kern="100" dirty="0">
                <a:effectLst/>
              </a:rPr>
              <a:t>! </a:t>
            </a:r>
            <a:r>
              <a:rPr lang="ko-KR" altLang="en-US" kern="100" dirty="0">
                <a:ea typeface="맑은 고딕"/>
              </a:rPr>
              <a:t>그</a:t>
            </a:r>
            <a:r>
              <a:rPr lang="en-US" kern="100" dirty="0"/>
              <a:t> </a:t>
            </a:r>
            <a:r>
              <a:rPr lang="ko-KR" altLang="en-US" kern="100" dirty="0">
                <a:ea typeface="맑은 고딕"/>
              </a:rPr>
              <a:t>물건이</a:t>
            </a:r>
            <a:r>
              <a:rPr lang="en-US" kern="100" dirty="0"/>
              <a:t> </a:t>
            </a:r>
            <a:r>
              <a:rPr lang="ko-KR" altLang="en-US" kern="100" dirty="0">
                <a:ea typeface="맑은 고딕"/>
              </a:rPr>
              <a:t>보이지</a:t>
            </a:r>
            <a:r>
              <a:rPr lang="en-US" kern="100" dirty="0"/>
              <a:t> </a:t>
            </a:r>
            <a:r>
              <a:rPr lang="ko-KR" altLang="en-US" kern="100" dirty="0">
                <a:ea typeface="맑은 고딕"/>
              </a:rPr>
              <a:t>않습니다</a:t>
            </a:r>
            <a:r>
              <a:rPr lang="en-US" kern="100" dirty="0">
                <a:effectLst/>
              </a:rPr>
              <a:t>.</a:t>
            </a:r>
            <a:r>
              <a:rPr lang="en-US" kern="100" dirty="0"/>
              <a:t>  </a:t>
            </a:r>
            <a:r>
              <a:rPr lang="ko-KR" altLang="en-US" kern="100" dirty="0">
                <a:ea typeface="맑은 고딕"/>
              </a:rPr>
              <a:t>바로</a:t>
            </a:r>
            <a:r>
              <a:rPr lang="en-US" kern="100" dirty="0"/>
              <a:t> </a:t>
            </a:r>
            <a:r>
              <a:rPr lang="ko-KR" altLang="en-US" kern="100" dirty="0">
                <a:ea typeface="맑은 고딕"/>
              </a:rPr>
              <a:t>그때</a:t>
            </a:r>
            <a:r>
              <a:rPr lang="en-US" kern="100" dirty="0"/>
              <a:t> </a:t>
            </a:r>
            <a:r>
              <a:rPr lang="ko-KR" altLang="en-US" kern="100" dirty="0">
                <a:ea typeface="맑은 고딕"/>
              </a:rPr>
              <a:t>무슨</a:t>
            </a:r>
            <a:r>
              <a:rPr lang="en-US" kern="100" dirty="0"/>
              <a:t> </a:t>
            </a:r>
            <a:r>
              <a:rPr lang="ko-KR" altLang="en-US" kern="100" dirty="0">
                <a:ea typeface="맑은 고딕"/>
              </a:rPr>
              <a:t>생각이</a:t>
            </a:r>
            <a:r>
              <a:rPr lang="en-US" kern="100" dirty="0"/>
              <a:t> </a:t>
            </a:r>
            <a:r>
              <a:rPr lang="ko-KR" altLang="en-US" kern="100" dirty="0">
                <a:ea typeface="맑은 고딕"/>
              </a:rPr>
              <a:t>들까요</a:t>
            </a:r>
            <a:r>
              <a:rPr lang="en-US" kern="100" dirty="0">
                <a:effectLst/>
              </a:rPr>
              <a:t>?</a:t>
            </a:r>
            <a:r>
              <a:rPr lang="en-US" kern="100" dirty="0"/>
              <a:t>  </a:t>
            </a:r>
            <a:r>
              <a:rPr lang="ko-KR" altLang="en-US" kern="100" dirty="0">
                <a:ea typeface="맑은 고딕"/>
              </a:rPr>
              <a:t>거부입니다</a:t>
            </a:r>
            <a:r>
              <a:rPr lang="en-US" kern="100" dirty="0">
                <a:effectLst/>
              </a:rPr>
              <a:t>.</a:t>
            </a:r>
            <a:r>
              <a:rPr lang="en-US" kern="100" dirty="0"/>
              <a:t>  </a:t>
            </a:r>
            <a:r>
              <a:rPr lang="ko-KR" altLang="en-US" kern="100" dirty="0">
                <a:ea typeface="맑은 고딕"/>
              </a:rPr>
              <a:t>이럴</a:t>
            </a:r>
            <a:r>
              <a:rPr lang="en-US" kern="100" dirty="0"/>
              <a:t> </a:t>
            </a:r>
            <a:r>
              <a:rPr lang="ko-KR" altLang="en-US" kern="100" dirty="0">
                <a:ea typeface="맑은 고딕"/>
              </a:rPr>
              <a:t>리가</a:t>
            </a:r>
            <a:r>
              <a:rPr lang="en-US" kern="100" dirty="0"/>
              <a:t> </a:t>
            </a:r>
            <a:r>
              <a:rPr lang="ko-KR" altLang="en-US" kern="100" dirty="0">
                <a:ea typeface="맑은 고딕"/>
              </a:rPr>
              <a:t>없다고</a:t>
            </a:r>
            <a:r>
              <a:rPr lang="en-US" kern="100" dirty="0"/>
              <a:t> </a:t>
            </a:r>
            <a:r>
              <a:rPr lang="ko-KR" altLang="en-US" kern="100" dirty="0">
                <a:ea typeface="맑은 고딕"/>
              </a:rPr>
              <a:t>생각하는</a:t>
            </a:r>
            <a:r>
              <a:rPr lang="en-US" kern="100" dirty="0"/>
              <a:t> </a:t>
            </a:r>
            <a:r>
              <a:rPr lang="ko-KR" altLang="en-US" kern="100" dirty="0">
                <a:ea typeface="맑은 고딕"/>
              </a:rPr>
              <a:t>거죠</a:t>
            </a:r>
            <a:r>
              <a:rPr lang="en-US" kern="100" dirty="0">
                <a:effectLst/>
              </a:rPr>
              <a:t>.</a:t>
            </a:r>
            <a:r>
              <a:rPr lang="en-US" kern="100" dirty="0"/>
              <a:t>  '</a:t>
            </a:r>
            <a:r>
              <a:rPr lang="ko-KR" altLang="en-US" kern="100" dirty="0">
                <a:ea typeface="맑은 고딕"/>
              </a:rPr>
              <a:t>항상</a:t>
            </a:r>
            <a:r>
              <a:rPr lang="en-US" kern="100" dirty="0"/>
              <a:t> </a:t>
            </a:r>
            <a:r>
              <a:rPr lang="ko-KR" altLang="en-US" kern="100" dirty="0">
                <a:ea typeface="맑은 고딕"/>
              </a:rPr>
              <a:t>이</a:t>
            </a:r>
            <a:r>
              <a:rPr lang="en-US" kern="100" dirty="0"/>
              <a:t> </a:t>
            </a:r>
            <a:r>
              <a:rPr lang="ko-KR" altLang="en-US" kern="100" dirty="0">
                <a:ea typeface="맑은 고딕"/>
              </a:rPr>
              <a:t>자리에</a:t>
            </a:r>
            <a:r>
              <a:rPr lang="en-US" kern="100" dirty="0"/>
              <a:t> </a:t>
            </a:r>
            <a:r>
              <a:rPr lang="ko-KR" altLang="en-US" kern="100" dirty="0">
                <a:ea typeface="맑은 고딕"/>
              </a:rPr>
              <a:t>있었는데</a:t>
            </a:r>
            <a:r>
              <a:rPr lang="en-US" kern="100" dirty="0"/>
              <a:t>?'  '</a:t>
            </a:r>
            <a:r>
              <a:rPr lang="ko-KR" altLang="en-US" kern="100" dirty="0">
                <a:ea typeface="맑은 고딕"/>
              </a:rPr>
              <a:t>아마</a:t>
            </a:r>
            <a:r>
              <a:rPr lang="en-US" kern="100" dirty="0"/>
              <a:t> </a:t>
            </a:r>
            <a:r>
              <a:rPr lang="ko-KR" altLang="en-US" kern="100" dirty="0">
                <a:ea typeface="맑은 고딕"/>
              </a:rPr>
              <a:t>내가</a:t>
            </a:r>
            <a:r>
              <a:rPr lang="en-US" kern="100" dirty="0"/>
              <a:t> </a:t>
            </a:r>
            <a:r>
              <a:rPr lang="ko-KR" altLang="en-US" kern="100" dirty="0">
                <a:ea typeface="맑은 고딕"/>
              </a:rPr>
              <a:t>못</a:t>
            </a:r>
            <a:r>
              <a:rPr lang="en-US" kern="100" dirty="0"/>
              <a:t> </a:t>
            </a:r>
            <a:r>
              <a:rPr lang="ko-KR" altLang="en-US" kern="100" dirty="0">
                <a:ea typeface="맑은 고딕"/>
              </a:rPr>
              <a:t>찾는</a:t>
            </a:r>
            <a:r>
              <a:rPr lang="en-US" kern="100" dirty="0"/>
              <a:t> </a:t>
            </a:r>
            <a:r>
              <a:rPr lang="ko-KR" altLang="en-US" kern="100" dirty="0">
                <a:ea typeface="맑은 고딕"/>
              </a:rPr>
              <a:t>거겠지</a:t>
            </a:r>
            <a:r>
              <a:rPr lang="en-US" kern="100" dirty="0"/>
              <a:t>.'  '</a:t>
            </a:r>
            <a:r>
              <a:rPr lang="ko-KR" altLang="en-US" kern="100" dirty="0">
                <a:ea typeface="맑은 고딕"/>
              </a:rPr>
              <a:t>더</a:t>
            </a:r>
            <a:r>
              <a:rPr lang="en-US" kern="100" dirty="0"/>
              <a:t> </a:t>
            </a:r>
            <a:r>
              <a:rPr lang="ko-KR" altLang="en-US" kern="100" dirty="0">
                <a:ea typeface="맑은 고딕"/>
              </a:rPr>
              <a:t>꼼꼼히</a:t>
            </a:r>
            <a:r>
              <a:rPr lang="en-US" kern="100" dirty="0"/>
              <a:t> </a:t>
            </a:r>
            <a:r>
              <a:rPr lang="ko-KR" altLang="en-US" kern="100" dirty="0">
                <a:ea typeface="맑은 고딕"/>
              </a:rPr>
              <a:t>찾아봐야겠다</a:t>
            </a:r>
            <a:r>
              <a:rPr lang="en-US" kern="100" dirty="0"/>
              <a:t>.'  </a:t>
            </a:r>
            <a:r>
              <a:rPr lang="ko-KR" altLang="en-US" kern="100" dirty="0">
                <a:ea typeface="맑은 고딕"/>
              </a:rPr>
              <a:t>직원에게</a:t>
            </a:r>
            <a:r>
              <a:rPr lang="en-US" kern="100" dirty="0"/>
              <a:t> </a:t>
            </a:r>
            <a:r>
              <a:rPr lang="ko-KR" altLang="en-US" kern="100" dirty="0">
                <a:ea typeface="맑은 고딕"/>
              </a:rPr>
              <a:t>찾아달라고</a:t>
            </a:r>
            <a:r>
              <a:rPr lang="en-US" kern="100" dirty="0"/>
              <a:t> </a:t>
            </a:r>
            <a:r>
              <a:rPr lang="ko-KR" altLang="en-US" kern="100" dirty="0">
                <a:ea typeface="맑은 고딕"/>
              </a:rPr>
              <a:t>도움을</a:t>
            </a:r>
            <a:r>
              <a:rPr lang="en-US" kern="100" dirty="0"/>
              <a:t> </a:t>
            </a:r>
            <a:r>
              <a:rPr lang="ko-KR" altLang="en-US" kern="100" dirty="0">
                <a:ea typeface="맑은 고딕"/>
              </a:rPr>
              <a:t>요청할</a:t>
            </a:r>
            <a:r>
              <a:rPr lang="en-US" kern="100" dirty="0"/>
              <a:t> </a:t>
            </a:r>
            <a:r>
              <a:rPr lang="ko-KR" altLang="en-US" kern="100" dirty="0">
                <a:ea typeface="맑은 고딕"/>
              </a:rPr>
              <a:t>수도</a:t>
            </a:r>
            <a:r>
              <a:rPr lang="en-US" kern="100" dirty="0"/>
              <a:t> </a:t>
            </a:r>
            <a:r>
              <a:rPr lang="ko-KR" altLang="en-US" kern="100" dirty="0">
                <a:ea typeface="맑은 고딕"/>
              </a:rPr>
              <a:t>있고요</a:t>
            </a:r>
            <a:r>
              <a:rPr lang="en-US" kern="100" dirty="0">
                <a:effectLst/>
              </a:rPr>
              <a:t>.</a:t>
            </a:r>
            <a:r>
              <a:rPr lang="en-US" kern="100" dirty="0"/>
              <a:t>  </a:t>
            </a:r>
            <a:r>
              <a:rPr lang="en-US" b="1" kern="100" dirty="0"/>
              <a:t>  '</a:t>
            </a:r>
            <a:r>
              <a:rPr lang="ko-KR" altLang="en-US" b="1" kern="100" dirty="0">
                <a:ea typeface="맑은 고딕"/>
              </a:rPr>
              <a:t>거부</a:t>
            </a:r>
            <a:r>
              <a:rPr lang="en-US" b="1" kern="100" dirty="0"/>
              <a:t>'</a:t>
            </a:r>
            <a:r>
              <a:rPr lang="ko-KR" altLang="en-US" b="1" kern="100" dirty="0">
                <a:ea typeface="맑은 고딕"/>
              </a:rPr>
              <a:t>는</a:t>
            </a:r>
            <a:r>
              <a:rPr lang="en-US" b="1" kern="100" dirty="0"/>
              <a:t> </a:t>
            </a:r>
            <a:r>
              <a:rPr lang="ko-KR" altLang="en-US" b="1" kern="100" dirty="0">
                <a:ea typeface="맑은 고딕"/>
              </a:rPr>
              <a:t>환경</a:t>
            </a:r>
            <a:r>
              <a:rPr lang="en-US" b="1" kern="100" dirty="0"/>
              <a:t> </a:t>
            </a:r>
            <a:r>
              <a:rPr lang="ko-KR" altLang="en-US" b="1" kern="100" dirty="0">
                <a:ea typeface="맑은 고딕"/>
              </a:rPr>
              <a:t>변화에서</a:t>
            </a:r>
            <a:r>
              <a:rPr lang="en-US" b="1" kern="100" dirty="0"/>
              <a:t> </a:t>
            </a:r>
            <a:r>
              <a:rPr lang="ko-KR" altLang="en-US" b="1" kern="100" dirty="0">
                <a:ea typeface="맑은 고딕"/>
              </a:rPr>
              <a:t>우리가</a:t>
            </a:r>
            <a:r>
              <a:rPr lang="en-US" b="1" kern="100" dirty="0"/>
              <a:t> </a:t>
            </a:r>
            <a:r>
              <a:rPr lang="ko-KR" altLang="en-US" b="1" kern="100" dirty="0">
                <a:ea typeface="맑은 고딕"/>
              </a:rPr>
              <a:t>맨</a:t>
            </a:r>
            <a:r>
              <a:rPr lang="en-US" b="1" kern="100" dirty="0"/>
              <a:t> </a:t>
            </a:r>
            <a:r>
              <a:rPr lang="ko-KR" altLang="en-US" b="1" kern="100" dirty="0">
                <a:ea typeface="맑은 고딕"/>
              </a:rPr>
              <a:t>처음</a:t>
            </a:r>
            <a:r>
              <a:rPr lang="en-US" b="1" kern="100" dirty="0"/>
              <a:t> </a:t>
            </a:r>
            <a:r>
              <a:rPr lang="ko-KR" altLang="en-US" b="1" kern="100" dirty="0">
                <a:ea typeface="맑은 고딕"/>
              </a:rPr>
              <a:t>겪는</a:t>
            </a:r>
            <a:r>
              <a:rPr lang="en-US" b="1" kern="100" dirty="0"/>
              <a:t> </a:t>
            </a:r>
            <a:r>
              <a:rPr lang="ko-KR" altLang="en-US" b="1" kern="100" dirty="0">
                <a:ea typeface="맑은 고딕"/>
              </a:rPr>
              <a:t>반응입니다</a:t>
            </a:r>
            <a:r>
              <a:rPr lang="en-US" b="1" kern="100" dirty="0">
                <a:effectLst/>
              </a:rPr>
              <a:t>.</a:t>
            </a:r>
            <a:r>
              <a:rPr lang="en-US" b="1" kern="100" dirty="0"/>
              <a:t> </a:t>
            </a:r>
            <a:endParaRPr lang="en-US" dirty="0"/>
          </a:p>
          <a:p>
            <a:endParaRPr lang="en-US" altLang="ko-KR" b="1" kern="100" dirty="0">
              <a:ea typeface="Calibri"/>
            </a:endParaRPr>
          </a:p>
          <a:p>
            <a:r>
              <a:rPr lang="ko-KR" altLang="en-US" kern="100" dirty="0">
                <a:ea typeface="맑은 고딕"/>
              </a:rPr>
              <a:t>다음</a:t>
            </a:r>
            <a:r>
              <a:rPr lang="en-US" altLang="ko-KR" kern="100" dirty="0">
                <a:ea typeface="맑은 고딕"/>
              </a:rPr>
              <a:t> </a:t>
            </a:r>
            <a:r>
              <a:rPr lang="ko-KR" altLang="en-US" kern="100" dirty="0">
                <a:ea typeface="맑은 고딕"/>
              </a:rPr>
              <a:t>단계는</a:t>
            </a:r>
            <a:r>
              <a:rPr lang="en-US" altLang="ko-KR" kern="100" dirty="0">
                <a:ea typeface="맑은 고딕"/>
              </a:rPr>
              <a:t> </a:t>
            </a:r>
            <a:r>
              <a:rPr lang="ko-KR" altLang="en-US" kern="100" dirty="0">
                <a:ea typeface="맑은 고딕"/>
              </a:rPr>
              <a:t>분노입니다</a:t>
            </a:r>
            <a:r>
              <a:rPr lang="en-US" kern="100" dirty="0"/>
              <a:t>. </a:t>
            </a:r>
            <a:r>
              <a:rPr lang="en-US" altLang="ko-KR" kern="100" dirty="0">
                <a:ea typeface="맑은 고딕"/>
              </a:rPr>
              <a:t> </a:t>
            </a:r>
            <a:r>
              <a:rPr lang="ko-KR" altLang="en-US" kern="100" dirty="0">
                <a:ea typeface="맑은 고딕"/>
              </a:rPr>
              <a:t>이제</a:t>
            </a:r>
            <a:r>
              <a:rPr lang="en-US" altLang="ko-KR" kern="100" dirty="0">
                <a:ea typeface="맑은 고딕"/>
              </a:rPr>
              <a:t> </a:t>
            </a:r>
            <a:r>
              <a:rPr lang="ko-KR" altLang="en-US" kern="100" dirty="0">
                <a:ea typeface="맑은 고딕"/>
              </a:rPr>
              <a:t>변화한</a:t>
            </a:r>
            <a:r>
              <a:rPr lang="en-US" altLang="ko-KR" kern="100" dirty="0">
                <a:ea typeface="맑은 고딕"/>
              </a:rPr>
              <a:t> </a:t>
            </a:r>
            <a:r>
              <a:rPr lang="ko-KR" altLang="en-US" kern="100" dirty="0">
                <a:ea typeface="맑은 고딕"/>
              </a:rPr>
              <a:t>현실을</a:t>
            </a:r>
            <a:r>
              <a:rPr lang="en-US" altLang="ko-KR" kern="100" dirty="0">
                <a:ea typeface="맑은 고딕"/>
              </a:rPr>
              <a:t> </a:t>
            </a:r>
            <a:r>
              <a:rPr lang="ko-KR" altLang="en-US" kern="100" dirty="0">
                <a:ea typeface="맑은 고딕"/>
              </a:rPr>
              <a:t>인식했습니다</a:t>
            </a:r>
            <a:r>
              <a:rPr lang="en-US" kern="100" dirty="0">
                <a:effectLst/>
              </a:rPr>
              <a:t>. </a:t>
            </a:r>
            <a:r>
              <a:rPr lang="ko-KR" altLang="en-US" kern="100" dirty="0">
                <a:ea typeface="맑은 고딕"/>
              </a:rPr>
              <a:t>매장에서</a:t>
            </a:r>
            <a:r>
              <a:rPr lang="en-US" kern="100" dirty="0"/>
              <a:t> </a:t>
            </a:r>
            <a:r>
              <a:rPr lang="ko-KR" altLang="en-US" kern="100" dirty="0">
                <a:ea typeface="맑은 고딕"/>
              </a:rPr>
              <a:t>더</a:t>
            </a:r>
            <a:r>
              <a:rPr lang="en-US" kern="100" dirty="0"/>
              <a:t> </a:t>
            </a:r>
            <a:r>
              <a:rPr lang="ko-KR" altLang="en-US" kern="100" dirty="0">
                <a:ea typeface="맑은 고딕"/>
              </a:rPr>
              <a:t>이상</a:t>
            </a:r>
            <a:r>
              <a:rPr lang="en-US" kern="100" dirty="0">
                <a:effectLst/>
              </a:rPr>
              <a:t> </a:t>
            </a:r>
            <a:r>
              <a:rPr lang="en-US" b="1" kern="100" dirty="0">
                <a:effectLst/>
              </a:rPr>
              <a:t>(</a:t>
            </a:r>
            <a:r>
              <a:rPr lang="ko-KR" altLang="en-US" b="1" kern="100" dirty="0">
                <a:ea typeface="맑은 고딕"/>
              </a:rPr>
              <a:t>제품</a:t>
            </a:r>
            <a:r>
              <a:rPr lang="en-US" b="1" kern="100" dirty="0"/>
              <a:t> </a:t>
            </a:r>
            <a:r>
              <a:rPr lang="ko-KR" altLang="en-US" b="1" kern="100" dirty="0">
                <a:ea typeface="맑은 고딕"/>
              </a:rPr>
              <a:t>이름</a:t>
            </a:r>
            <a:r>
              <a:rPr lang="en-US" b="1" kern="100" dirty="0">
                <a:effectLst/>
              </a:rPr>
              <a:t>)</a:t>
            </a:r>
            <a:r>
              <a:rPr lang="en-US" kern="100" dirty="0">
                <a:effectLst/>
              </a:rPr>
              <a:t> </a:t>
            </a:r>
            <a:r>
              <a:rPr lang="ko-KR" altLang="en-US" kern="100" dirty="0">
                <a:ea typeface="맑은 고딕"/>
              </a:rPr>
              <a:t>제품을</a:t>
            </a:r>
            <a:r>
              <a:rPr lang="en-US" kern="100" dirty="0"/>
              <a:t> </a:t>
            </a:r>
            <a:r>
              <a:rPr lang="ko-KR" altLang="en-US" kern="100" dirty="0">
                <a:ea typeface="맑은 고딕"/>
              </a:rPr>
              <a:t>판매하지</a:t>
            </a:r>
            <a:r>
              <a:rPr lang="en-US" kern="100" dirty="0"/>
              <a:t> </a:t>
            </a:r>
            <a:r>
              <a:rPr lang="ko-KR" altLang="en-US" kern="100" dirty="0">
                <a:ea typeface="맑은 고딕"/>
              </a:rPr>
              <a:t>않거나</a:t>
            </a:r>
            <a:r>
              <a:rPr lang="en-US" kern="100" dirty="0"/>
              <a:t> </a:t>
            </a:r>
            <a:r>
              <a:rPr lang="ko-KR" altLang="en-US" kern="100" dirty="0">
                <a:ea typeface="맑은 고딕"/>
              </a:rPr>
              <a:t>해당</a:t>
            </a:r>
            <a:r>
              <a:rPr lang="en-US" kern="100" dirty="0"/>
              <a:t> </a:t>
            </a:r>
            <a:r>
              <a:rPr lang="ko-KR" altLang="en-US" kern="100" dirty="0">
                <a:ea typeface="맑은 고딕"/>
              </a:rPr>
              <a:t>회사가</a:t>
            </a:r>
            <a:r>
              <a:rPr lang="en-US" kern="100" dirty="0"/>
              <a:t> </a:t>
            </a:r>
            <a:r>
              <a:rPr lang="ko-KR" altLang="en-US" kern="100" dirty="0">
                <a:ea typeface="맑은 고딕"/>
              </a:rPr>
              <a:t>폐업했다는</a:t>
            </a:r>
            <a:r>
              <a:rPr lang="en-US" kern="100" dirty="0"/>
              <a:t> </a:t>
            </a:r>
            <a:r>
              <a:rPr lang="ko-KR" altLang="en-US" kern="100" dirty="0">
                <a:ea typeface="맑은 고딕"/>
              </a:rPr>
              <a:t>사실을</a:t>
            </a:r>
            <a:r>
              <a:rPr lang="en-US" kern="100" dirty="0"/>
              <a:t> </a:t>
            </a:r>
            <a:r>
              <a:rPr lang="ko-KR" altLang="en-US" kern="100" dirty="0">
                <a:ea typeface="맑은 고딕"/>
              </a:rPr>
              <a:t>알게</a:t>
            </a:r>
            <a:r>
              <a:rPr lang="en-US" kern="100" dirty="0"/>
              <a:t> </a:t>
            </a:r>
            <a:r>
              <a:rPr lang="ko-KR" altLang="en-US" kern="100" dirty="0">
                <a:ea typeface="맑은 고딕"/>
              </a:rPr>
              <a:t>된</a:t>
            </a:r>
            <a:r>
              <a:rPr lang="en-US" kern="100" dirty="0"/>
              <a:t> </a:t>
            </a:r>
            <a:r>
              <a:rPr lang="ko-KR" altLang="en-US" kern="100" dirty="0">
                <a:ea typeface="맑은 고딕"/>
              </a:rPr>
              <a:t>것입니다</a:t>
            </a:r>
            <a:r>
              <a:rPr lang="en-US" kern="100" dirty="0"/>
              <a:t>. </a:t>
            </a:r>
            <a:r>
              <a:rPr lang="ko-KR" altLang="en-US" kern="100" dirty="0">
                <a:ea typeface="맑은 고딕"/>
              </a:rPr>
              <a:t>이때</a:t>
            </a:r>
            <a:r>
              <a:rPr lang="en-US" kern="100" dirty="0"/>
              <a:t> </a:t>
            </a:r>
            <a:r>
              <a:rPr lang="ko-KR" altLang="en-US" b="1" kern="100" dirty="0">
                <a:ea typeface="맑은 고딕"/>
              </a:rPr>
              <a:t>우리는</a:t>
            </a:r>
            <a:r>
              <a:rPr lang="en-US" b="1" kern="100" dirty="0"/>
              <a:t> </a:t>
            </a:r>
            <a:r>
              <a:rPr lang="ko-KR" altLang="en-US" b="1" kern="100" dirty="0">
                <a:ea typeface="맑은 고딕"/>
              </a:rPr>
              <a:t>화를</a:t>
            </a:r>
            <a:r>
              <a:rPr lang="en-US" b="1" kern="100" dirty="0"/>
              <a:t> </a:t>
            </a:r>
            <a:r>
              <a:rPr lang="ko-KR" altLang="en-US" b="1" kern="100" dirty="0">
                <a:ea typeface="맑은 고딕"/>
              </a:rPr>
              <a:t>내거나</a:t>
            </a:r>
            <a:r>
              <a:rPr lang="en-US" b="1" kern="100" dirty="0"/>
              <a:t> </a:t>
            </a:r>
            <a:r>
              <a:rPr lang="ko-KR" altLang="en-US" b="1" kern="100" dirty="0">
                <a:ea typeface="맑은 고딕"/>
              </a:rPr>
              <a:t>좌절할</a:t>
            </a:r>
            <a:r>
              <a:rPr lang="en-US" b="1" kern="100" dirty="0"/>
              <a:t> </a:t>
            </a:r>
            <a:r>
              <a:rPr lang="ko-KR" altLang="en-US" b="1" kern="100" dirty="0">
                <a:ea typeface="맑은 고딕"/>
              </a:rPr>
              <a:t>수</a:t>
            </a:r>
            <a:r>
              <a:rPr lang="en-US" b="1" kern="100" dirty="0"/>
              <a:t> </a:t>
            </a:r>
            <a:r>
              <a:rPr lang="ko-KR" altLang="en-US" b="1" kern="100" dirty="0">
                <a:ea typeface="맑은 고딕"/>
              </a:rPr>
              <a:t>있고</a:t>
            </a:r>
            <a:r>
              <a:rPr lang="en-US" b="1" kern="100" dirty="0">
                <a:effectLst/>
              </a:rPr>
              <a:t>, </a:t>
            </a:r>
            <a:r>
              <a:rPr lang="ko-KR" altLang="en-US" b="1" kern="100" dirty="0">
                <a:ea typeface="맑은 고딕"/>
              </a:rPr>
              <a:t>왜</a:t>
            </a:r>
            <a:r>
              <a:rPr lang="en-US" b="1" kern="100" dirty="0"/>
              <a:t> </a:t>
            </a:r>
            <a:r>
              <a:rPr lang="ko-KR" altLang="en-US" b="1" kern="100" dirty="0">
                <a:ea typeface="맑은 고딕"/>
              </a:rPr>
              <a:t>상황이</a:t>
            </a:r>
            <a:r>
              <a:rPr lang="en-US" b="1" kern="100" dirty="0"/>
              <a:t> </a:t>
            </a:r>
            <a:r>
              <a:rPr lang="ko-KR" altLang="en-US" b="1" kern="100" dirty="0">
                <a:ea typeface="맑은 고딕"/>
              </a:rPr>
              <a:t>변한</a:t>
            </a:r>
            <a:r>
              <a:rPr lang="en-US" b="1" kern="100" dirty="0"/>
              <a:t> </a:t>
            </a:r>
            <a:r>
              <a:rPr lang="ko-KR" altLang="en-US" b="1" kern="100" dirty="0">
                <a:ea typeface="맑은 고딕"/>
              </a:rPr>
              <a:t>건지</a:t>
            </a:r>
            <a:r>
              <a:rPr lang="en-US" b="1" kern="100" dirty="0"/>
              <a:t> </a:t>
            </a:r>
            <a:r>
              <a:rPr lang="ko-KR" altLang="en-US" b="1" kern="100" dirty="0">
                <a:ea typeface="맑은 고딕"/>
              </a:rPr>
              <a:t>의문까지</a:t>
            </a:r>
            <a:r>
              <a:rPr lang="en-US" b="1" kern="100" dirty="0"/>
              <a:t> </a:t>
            </a:r>
            <a:r>
              <a:rPr lang="ko-KR" altLang="en-US" b="1" kern="100" dirty="0">
                <a:ea typeface="맑은 고딕"/>
              </a:rPr>
              <a:t>제기할</a:t>
            </a:r>
            <a:r>
              <a:rPr lang="en-US" b="1" kern="100" dirty="0"/>
              <a:t> </a:t>
            </a:r>
            <a:r>
              <a:rPr lang="ko-KR" altLang="en-US" b="1" kern="100" dirty="0">
                <a:ea typeface="맑은 고딕"/>
              </a:rPr>
              <a:t>수</a:t>
            </a:r>
            <a:r>
              <a:rPr lang="en-US" b="1" kern="100" dirty="0"/>
              <a:t> </a:t>
            </a:r>
            <a:r>
              <a:rPr lang="ko-KR" altLang="en-US" b="1" kern="100" dirty="0">
                <a:ea typeface="맑은 고딕"/>
              </a:rPr>
              <a:t>있습니다</a:t>
            </a:r>
            <a:r>
              <a:rPr lang="en-US" b="1" kern="100" dirty="0">
                <a:effectLst/>
              </a:rPr>
              <a:t>.</a:t>
            </a:r>
            <a:r>
              <a:rPr lang="en-US" kern="100" dirty="0">
                <a:effectLst/>
              </a:rPr>
              <a:t> </a:t>
            </a:r>
            <a:r>
              <a:rPr lang="ko-KR" altLang="en-US" kern="100" dirty="0">
                <a:ea typeface="맑은 고딕"/>
              </a:rPr>
              <a:t>이것이</a:t>
            </a:r>
            <a:r>
              <a:rPr lang="en-US" kern="100" dirty="0"/>
              <a:t> </a:t>
            </a:r>
            <a:r>
              <a:rPr lang="ko-KR" altLang="en-US" kern="100" dirty="0">
                <a:ea typeface="맑은 고딕"/>
              </a:rPr>
              <a:t>바로</a:t>
            </a:r>
            <a:r>
              <a:rPr lang="en-US" kern="100" dirty="0"/>
              <a:t> '</a:t>
            </a:r>
            <a:r>
              <a:rPr lang="ko-KR" altLang="en-US" kern="100" dirty="0">
                <a:ea typeface="맑은 고딕"/>
              </a:rPr>
              <a:t>분노</a:t>
            </a:r>
            <a:r>
              <a:rPr lang="en-US" kern="100" dirty="0"/>
              <a:t>' </a:t>
            </a:r>
            <a:r>
              <a:rPr lang="ko-KR" altLang="en-US" kern="100" dirty="0">
                <a:ea typeface="맑은 고딕"/>
              </a:rPr>
              <a:t>단계입니다</a:t>
            </a:r>
            <a:r>
              <a:rPr lang="en-US" kern="100" dirty="0">
                <a:effectLst/>
              </a:rPr>
              <a:t>.</a:t>
            </a:r>
            <a:endParaRPr lang="en-US" dirty="0"/>
          </a:p>
          <a:p>
            <a:endParaRPr lang="en-US" altLang="ko-KR" kern="100" dirty="0">
              <a:ea typeface="Calibri"/>
            </a:endParaRPr>
          </a:p>
          <a:p>
            <a:r>
              <a:rPr lang="ko-KR" altLang="en-US" kern="100" dirty="0">
                <a:ea typeface="맑은 고딕"/>
              </a:rPr>
              <a:t>그렇습니다</a:t>
            </a:r>
            <a:r>
              <a:rPr lang="en-US" kern="100" dirty="0"/>
              <a:t>. </a:t>
            </a:r>
            <a:r>
              <a:rPr lang="en-US" b="1" kern="100" dirty="0">
                <a:effectLst/>
              </a:rPr>
              <a:t>(</a:t>
            </a:r>
            <a:r>
              <a:rPr lang="ko-KR" altLang="en-US" b="1" kern="100" dirty="0">
                <a:ea typeface="맑은 고딕"/>
              </a:rPr>
              <a:t>제품</a:t>
            </a:r>
            <a:r>
              <a:rPr lang="en-US" b="1" kern="100" dirty="0"/>
              <a:t> </a:t>
            </a:r>
            <a:r>
              <a:rPr lang="ko-KR" altLang="en-US" b="1" kern="100" dirty="0">
                <a:ea typeface="맑은 고딕"/>
              </a:rPr>
              <a:t>이름</a:t>
            </a:r>
            <a:r>
              <a:rPr lang="en-US" b="1" kern="100" dirty="0">
                <a:effectLst/>
              </a:rPr>
              <a:t>)</a:t>
            </a:r>
            <a:r>
              <a:rPr lang="en-US" kern="100" dirty="0">
                <a:effectLst/>
              </a:rPr>
              <a:t> </a:t>
            </a:r>
            <a:r>
              <a:rPr lang="ko-KR" altLang="en-US" kern="100" dirty="0">
                <a:ea typeface="맑은 고딕"/>
              </a:rPr>
              <a:t>제품이</a:t>
            </a:r>
            <a:r>
              <a:rPr lang="en-US" kern="100" dirty="0"/>
              <a:t> </a:t>
            </a:r>
            <a:r>
              <a:rPr lang="ko-KR" altLang="en-US" kern="100" dirty="0">
                <a:ea typeface="맑은 고딕"/>
              </a:rPr>
              <a:t>없다고</a:t>
            </a:r>
            <a:r>
              <a:rPr lang="en-US" kern="100" dirty="0"/>
              <a:t> </a:t>
            </a:r>
            <a:r>
              <a:rPr lang="ko-KR" altLang="en-US" kern="100" dirty="0">
                <a:ea typeface="맑은 고딕"/>
              </a:rPr>
              <a:t>마트</a:t>
            </a:r>
            <a:r>
              <a:rPr lang="en-US" kern="100" dirty="0"/>
              <a:t> </a:t>
            </a:r>
            <a:r>
              <a:rPr lang="ko-KR" altLang="en-US" kern="100" dirty="0">
                <a:ea typeface="맑은 고딕"/>
              </a:rPr>
              <a:t>안에서</a:t>
            </a:r>
            <a:r>
              <a:rPr lang="en-US" kern="100" dirty="0"/>
              <a:t> </a:t>
            </a:r>
            <a:r>
              <a:rPr lang="ko-KR" altLang="en-US" kern="100" dirty="0">
                <a:ea typeface="맑은 고딕"/>
              </a:rPr>
              <a:t>잔뜩</a:t>
            </a:r>
            <a:r>
              <a:rPr lang="en-US" kern="100" dirty="0"/>
              <a:t> </a:t>
            </a:r>
            <a:r>
              <a:rPr lang="ko-KR" altLang="en-US" kern="100" dirty="0">
                <a:ea typeface="맑은 고딕"/>
              </a:rPr>
              <a:t>화를</a:t>
            </a:r>
            <a:r>
              <a:rPr lang="en-US" kern="100" dirty="0"/>
              <a:t> </a:t>
            </a:r>
            <a:r>
              <a:rPr lang="ko-KR" altLang="en-US" kern="100" dirty="0">
                <a:ea typeface="맑은 고딕"/>
              </a:rPr>
              <a:t>내고</a:t>
            </a:r>
            <a:r>
              <a:rPr lang="en-US" kern="100" dirty="0"/>
              <a:t> </a:t>
            </a:r>
            <a:r>
              <a:rPr lang="ko-KR" altLang="en-US" kern="100" dirty="0">
                <a:ea typeface="맑은 고딕"/>
              </a:rPr>
              <a:t>불평하며</a:t>
            </a:r>
            <a:r>
              <a:rPr lang="en-US" kern="100" dirty="0"/>
              <a:t> </a:t>
            </a:r>
            <a:r>
              <a:rPr lang="ko-KR" altLang="en-US" kern="100" dirty="0">
                <a:ea typeface="맑은 고딕"/>
              </a:rPr>
              <a:t>당황한</a:t>
            </a:r>
            <a:r>
              <a:rPr lang="en-US" kern="100" dirty="0"/>
              <a:t> </a:t>
            </a:r>
            <a:r>
              <a:rPr lang="ko-KR" altLang="en-US" kern="100" dirty="0">
                <a:ea typeface="맑은 고딕"/>
              </a:rPr>
              <a:t>뒤에는</a:t>
            </a:r>
            <a:r>
              <a:rPr lang="en-US" kern="100" dirty="0"/>
              <a:t> </a:t>
            </a:r>
            <a:r>
              <a:rPr lang="ko-KR" altLang="en-US" kern="100" dirty="0">
                <a:ea typeface="맑은 고딕"/>
              </a:rPr>
              <a:t>어떻게</a:t>
            </a:r>
            <a:r>
              <a:rPr lang="en-US" kern="100" dirty="0"/>
              <a:t> </a:t>
            </a:r>
            <a:r>
              <a:rPr lang="ko-KR" altLang="en-US" kern="100" dirty="0">
                <a:ea typeface="맑은 고딕"/>
              </a:rPr>
              <a:t>할까요</a:t>
            </a:r>
            <a:r>
              <a:rPr lang="en-US" kern="100" dirty="0"/>
              <a:t>? </a:t>
            </a:r>
            <a:r>
              <a:rPr lang="en-US" kern="100" dirty="0">
                <a:effectLst/>
              </a:rPr>
              <a:t>(</a:t>
            </a:r>
            <a:r>
              <a:rPr lang="ko-KR" altLang="en-US" kern="100" dirty="0">
                <a:ea typeface="맑은 고딕"/>
              </a:rPr>
              <a:t>여기까지</a:t>
            </a:r>
            <a:r>
              <a:rPr lang="en-US" kern="100" dirty="0"/>
              <a:t> </a:t>
            </a:r>
            <a:r>
              <a:rPr lang="ko-KR" altLang="en-US" kern="100" dirty="0">
                <a:ea typeface="맑은 고딕"/>
              </a:rPr>
              <a:t>분노</a:t>
            </a:r>
            <a:r>
              <a:rPr lang="en-US" kern="100" dirty="0"/>
              <a:t> </a:t>
            </a:r>
            <a:r>
              <a:rPr lang="ko-KR" altLang="en-US" kern="100" dirty="0">
                <a:ea typeface="맑은 고딕"/>
              </a:rPr>
              <a:t>단계에</a:t>
            </a:r>
            <a:r>
              <a:rPr lang="en-US" kern="100" dirty="0"/>
              <a:t> </a:t>
            </a:r>
            <a:r>
              <a:rPr lang="ko-KR" altLang="en-US" kern="100" dirty="0">
                <a:ea typeface="맑은 고딕"/>
              </a:rPr>
              <a:t>속합니다</a:t>
            </a:r>
            <a:r>
              <a:rPr lang="en-US" kern="100" dirty="0"/>
              <a:t>.)  </a:t>
            </a:r>
            <a:r>
              <a:rPr lang="ko-KR" altLang="en-US" kern="100" dirty="0">
                <a:ea typeface="맑은 고딕"/>
              </a:rPr>
              <a:t>마침내</a:t>
            </a:r>
            <a:r>
              <a:rPr lang="en-US" kern="100" dirty="0"/>
              <a:t> </a:t>
            </a:r>
            <a:r>
              <a:rPr lang="ko-KR" altLang="en-US" kern="100" dirty="0">
                <a:ea typeface="맑은 고딕"/>
              </a:rPr>
              <a:t>그</a:t>
            </a:r>
            <a:r>
              <a:rPr lang="en-US" kern="100" dirty="0"/>
              <a:t> </a:t>
            </a:r>
            <a:r>
              <a:rPr lang="ko-KR" altLang="en-US" kern="100" dirty="0">
                <a:ea typeface="맑은 고딕"/>
              </a:rPr>
              <a:t>물건이</a:t>
            </a:r>
            <a:r>
              <a:rPr lang="en-US" kern="100" dirty="0"/>
              <a:t> </a:t>
            </a:r>
            <a:r>
              <a:rPr lang="ko-KR" altLang="en-US" kern="100" dirty="0">
                <a:ea typeface="맑은 고딕"/>
              </a:rPr>
              <a:t>마트에</a:t>
            </a:r>
            <a:r>
              <a:rPr lang="en-US" kern="100" dirty="0"/>
              <a:t> </a:t>
            </a:r>
            <a:r>
              <a:rPr lang="ko-KR" altLang="en-US" kern="100" dirty="0">
                <a:ea typeface="맑은 고딕"/>
              </a:rPr>
              <a:t>없으며</a:t>
            </a:r>
            <a:r>
              <a:rPr lang="en-US" kern="100" dirty="0"/>
              <a:t> </a:t>
            </a:r>
            <a:r>
              <a:rPr lang="ko-KR" altLang="en-US" kern="100" dirty="0">
                <a:ea typeface="맑은 고딕"/>
              </a:rPr>
              <a:t>앞으로도</a:t>
            </a:r>
            <a:r>
              <a:rPr lang="en-US" kern="100" dirty="0"/>
              <a:t> </a:t>
            </a:r>
            <a:r>
              <a:rPr lang="ko-KR" altLang="en-US" kern="100" dirty="0">
                <a:ea typeface="맑은 고딕"/>
              </a:rPr>
              <a:t>못</a:t>
            </a:r>
            <a:r>
              <a:rPr lang="en-US" kern="100" dirty="0"/>
              <a:t> </a:t>
            </a:r>
            <a:r>
              <a:rPr lang="ko-KR" altLang="en-US" kern="100" dirty="0">
                <a:ea typeface="맑은 고딕"/>
              </a:rPr>
              <a:t>볼</a:t>
            </a:r>
            <a:r>
              <a:rPr lang="en-US" kern="100" dirty="0"/>
              <a:t> </a:t>
            </a:r>
            <a:r>
              <a:rPr lang="ko-KR" altLang="en-US" kern="100" dirty="0">
                <a:ea typeface="맑은 고딕"/>
              </a:rPr>
              <a:t>것이란</a:t>
            </a:r>
            <a:r>
              <a:rPr lang="en-US" kern="100" dirty="0"/>
              <a:t> </a:t>
            </a:r>
            <a:r>
              <a:rPr lang="ko-KR" altLang="en-US" kern="100" dirty="0">
                <a:ea typeface="맑은 고딕"/>
              </a:rPr>
              <a:t>사실을</a:t>
            </a:r>
            <a:r>
              <a:rPr lang="en-US" kern="100" dirty="0"/>
              <a:t> </a:t>
            </a:r>
            <a:r>
              <a:rPr lang="ko-KR" altLang="en-US" kern="100" dirty="0">
                <a:ea typeface="맑은 고딕"/>
              </a:rPr>
              <a:t>받아들이게</a:t>
            </a:r>
            <a:r>
              <a:rPr lang="en-US" kern="100" dirty="0"/>
              <a:t> </a:t>
            </a:r>
            <a:r>
              <a:rPr lang="ko-KR" altLang="en-US" kern="100" dirty="0">
                <a:ea typeface="맑은 고딕"/>
              </a:rPr>
              <a:t>됩니다</a:t>
            </a:r>
            <a:r>
              <a:rPr lang="en-US" kern="100" dirty="0">
                <a:effectLst/>
              </a:rPr>
              <a:t>.</a:t>
            </a:r>
            <a:r>
              <a:rPr lang="en-US" kern="100" dirty="0"/>
              <a:t>  </a:t>
            </a:r>
            <a:r>
              <a:rPr lang="en-US" b="1" kern="100" dirty="0"/>
              <a:t>'</a:t>
            </a:r>
            <a:r>
              <a:rPr lang="ko-KR" altLang="en-US" b="1" kern="100" dirty="0">
                <a:ea typeface="맑은 고딕"/>
              </a:rPr>
              <a:t>수용</a:t>
            </a:r>
            <a:r>
              <a:rPr lang="en-US" b="1" kern="100" dirty="0"/>
              <a:t>'</a:t>
            </a:r>
            <a:r>
              <a:rPr lang="ko-KR" altLang="en-US" b="1" kern="100" dirty="0">
                <a:ea typeface="맑은 고딕"/>
              </a:rPr>
              <a:t>은</a:t>
            </a:r>
            <a:r>
              <a:rPr lang="en-US" b="1" kern="100" dirty="0"/>
              <a:t> </a:t>
            </a:r>
            <a:r>
              <a:rPr lang="ko-KR" altLang="en-US" b="1" kern="100" dirty="0">
                <a:ea typeface="맑은 고딕"/>
              </a:rPr>
              <a:t>분노</a:t>
            </a:r>
            <a:r>
              <a:rPr lang="en-US" b="1" kern="100" dirty="0"/>
              <a:t> </a:t>
            </a:r>
            <a:r>
              <a:rPr lang="ko-KR" altLang="en-US" b="1" kern="100" dirty="0">
                <a:ea typeface="맑은 고딕"/>
              </a:rPr>
              <a:t>다음으로</a:t>
            </a:r>
            <a:r>
              <a:rPr lang="en-US" b="1" kern="100" dirty="0"/>
              <a:t> </a:t>
            </a:r>
            <a:r>
              <a:rPr lang="ko-KR" altLang="en-US" b="1" kern="100" dirty="0">
                <a:ea typeface="맑은 고딕"/>
              </a:rPr>
              <a:t>찾아오며</a:t>
            </a:r>
            <a:r>
              <a:rPr lang="en-US" b="1" kern="100" dirty="0"/>
              <a:t>, </a:t>
            </a:r>
            <a:r>
              <a:rPr lang="ko-KR" altLang="en-US" b="1" kern="100" dirty="0">
                <a:ea typeface="맑은 고딕"/>
              </a:rPr>
              <a:t>변화를</a:t>
            </a:r>
            <a:r>
              <a:rPr lang="en-US" b="1" kern="100" dirty="0"/>
              <a:t> </a:t>
            </a:r>
            <a:r>
              <a:rPr lang="ko-KR" altLang="en-US" b="1" kern="100" dirty="0">
                <a:ea typeface="맑은 고딕"/>
              </a:rPr>
              <a:t>극복하고</a:t>
            </a:r>
            <a:r>
              <a:rPr lang="en-US" b="1" kern="100" dirty="0"/>
              <a:t> </a:t>
            </a:r>
            <a:r>
              <a:rPr lang="ko-KR" altLang="en-US" b="1" kern="100" dirty="0">
                <a:ea typeface="맑은 고딕"/>
              </a:rPr>
              <a:t>새로운</a:t>
            </a:r>
            <a:r>
              <a:rPr lang="en-US" b="1" kern="100" dirty="0"/>
              <a:t> </a:t>
            </a:r>
            <a:r>
              <a:rPr lang="ko-KR" altLang="en-US" b="1" kern="100" dirty="0">
                <a:ea typeface="맑은 고딕"/>
              </a:rPr>
              <a:t>현실을</a:t>
            </a:r>
            <a:r>
              <a:rPr lang="en-US" b="1" kern="100" dirty="0"/>
              <a:t> </a:t>
            </a:r>
            <a:r>
              <a:rPr lang="ko-KR" altLang="en-US" b="1" kern="100" dirty="0">
                <a:ea typeface="맑은 고딕"/>
              </a:rPr>
              <a:t>받아들이기</a:t>
            </a:r>
            <a:r>
              <a:rPr lang="en-US" b="1" kern="100" dirty="0"/>
              <a:t> </a:t>
            </a:r>
            <a:r>
              <a:rPr lang="ko-KR" altLang="en-US" b="1" kern="100" dirty="0">
                <a:ea typeface="맑은 고딕"/>
              </a:rPr>
              <a:t>시작하는</a:t>
            </a:r>
            <a:r>
              <a:rPr lang="en-US" b="1" kern="100" dirty="0"/>
              <a:t> </a:t>
            </a:r>
            <a:r>
              <a:rPr lang="ko-KR" altLang="en-US" b="1" kern="100" dirty="0">
                <a:ea typeface="맑은 고딕"/>
              </a:rPr>
              <a:t>단계입니다</a:t>
            </a:r>
            <a:r>
              <a:rPr lang="en-US" b="1" kern="100" dirty="0">
                <a:effectLst/>
              </a:rPr>
              <a:t>.</a:t>
            </a:r>
            <a:r>
              <a:rPr lang="en-US" b="1" kern="100" dirty="0"/>
              <a:t> </a:t>
            </a:r>
            <a:endParaRPr lang="en-US" dirty="0"/>
          </a:p>
          <a:p>
            <a:endParaRPr lang="en-US" altLang="ko-KR" b="1" kern="100" dirty="0">
              <a:ea typeface="Calibri"/>
            </a:endParaRPr>
          </a:p>
          <a:p>
            <a:r>
              <a:rPr lang="ko-KR" altLang="en-US" kern="100" dirty="0">
                <a:ea typeface="맑은 고딕"/>
              </a:rPr>
              <a:t>그</a:t>
            </a:r>
            <a:r>
              <a:rPr lang="en-US" altLang="ko-KR" kern="100" dirty="0">
                <a:ea typeface="맑은 고딕"/>
              </a:rPr>
              <a:t> </a:t>
            </a:r>
            <a:r>
              <a:rPr lang="ko-KR" altLang="en-US" kern="100" dirty="0">
                <a:ea typeface="맑은 고딕"/>
              </a:rPr>
              <a:t>다음으로</a:t>
            </a:r>
            <a:r>
              <a:rPr lang="en-US" altLang="ko-KR" kern="100" dirty="0">
                <a:ea typeface="맑은 고딕"/>
              </a:rPr>
              <a:t> </a:t>
            </a:r>
            <a:r>
              <a:rPr lang="ko-KR" altLang="en-US" kern="100" dirty="0">
                <a:ea typeface="맑은 고딕"/>
              </a:rPr>
              <a:t>정말</a:t>
            </a:r>
            <a:r>
              <a:rPr lang="en-US" altLang="ko-KR" kern="100" dirty="0">
                <a:ea typeface="맑은 고딕"/>
              </a:rPr>
              <a:t> </a:t>
            </a:r>
            <a:r>
              <a:rPr lang="ko-KR" altLang="en-US" kern="100" dirty="0">
                <a:ea typeface="맑은 고딕"/>
              </a:rPr>
              <a:t>어려운</a:t>
            </a:r>
            <a:r>
              <a:rPr lang="en-US" altLang="ko-KR" kern="100" dirty="0">
                <a:ea typeface="맑은 고딕"/>
              </a:rPr>
              <a:t> </a:t>
            </a:r>
            <a:r>
              <a:rPr lang="ko-KR" altLang="en-US" kern="100" dirty="0">
                <a:ea typeface="맑은 고딕"/>
              </a:rPr>
              <a:t>단계가</a:t>
            </a:r>
            <a:r>
              <a:rPr lang="en-US" altLang="ko-KR" kern="100" dirty="0">
                <a:ea typeface="맑은 고딕"/>
              </a:rPr>
              <a:t> </a:t>
            </a:r>
            <a:r>
              <a:rPr lang="ko-KR" altLang="en-US" kern="100" dirty="0">
                <a:ea typeface="맑은 고딕"/>
              </a:rPr>
              <a:t>찾아옵니다</a:t>
            </a:r>
            <a:r>
              <a:rPr lang="en-US" kern="100" dirty="0">
                <a:effectLst/>
              </a:rPr>
              <a:t>.</a:t>
            </a:r>
            <a:r>
              <a:rPr lang="en-US" kern="100" dirty="0"/>
              <a:t>   '</a:t>
            </a:r>
            <a:r>
              <a:rPr lang="ko-KR" altLang="en-US" kern="100" dirty="0">
                <a:ea typeface="맑은 고딕"/>
              </a:rPr>
              <a:t>적응</a:t>
            </a:r>
            <a:r>
              <a:rPr lang="en-US" kern="100" dirty="0"/>
              <a:t>' </a:t>
            </a:r>
            <a:r>
              <a:rPr lang="ko-KR" altLang="en-US" kern="100" dirty="0">
                <a:ea typeface="맑은 고딕"/>
              </a:rPr>
              <a:t>단계인데요</a:t>
            </a:r>
            <a:r>
              <a:rPr lang="en-US" kern="100" dirty="0">
                <a:effectLst/>
              </a:rPr>
              <a:t>, </a:t>
            </a:r>
            <a:r>
              <a:rPr lang="ko-KR" altLang="en-US" kern="100" dirty="0">
                <a:ea typeface="맑은 고딕"/>
              </a:rPr>
              <a:t>수용의</a:t>
            </a:r>
            <a:r>
              <a:rPr lang="en-US" kern="100" dirty="0"/>
              <a:t> </a:t>
            </a:r>
            <a:r>
              <a:rPr lang="ko-KR" altLang="en-US" kern="100" dirty="0">
                <a:ea typeface="맑은 고딕"/>
              </a:rPr>
              <a:t>의미와</a:t>
            </a:r>
            <a:r>
              <a:rPr lang="en-US" kern="100" dirty="0"/>
              <a:t> </a:t>
            </a:r>
            <a:r>
              <a:rPr lang="ko-KR" altLang="en-US" kern="100" dirty="0">
                <a:ea typeface="맑은 고딕"/>
              </a:rPr>
              <a:t>혼동되기</a:t>
            </a:r>
            <a:r>
              <a:rPr lang="en-US" kern="100" dirty="0"/>
              <a:t> </a:t>
            </a:r>
            <a:r>
              <a:rPr lang="ko-KR" altLang="en-US" kern="100" dirty="0">
                <a:ea typeface="맑은 고딕"/>
              </a:rPr>
              <a:t>쉬우니</a:t>
            </a:r>
            <a:r>
              <a:rPr lang="en-US" kern="100" dirty="0"/>
              <a:t> </a:t>
            </a:r>
            <a:r>
              <a:rPr lang="ko-KR" altLang="en-US" kern="100" dirty="0">
                <a:ea typeface="맑은 고딕"/>
              </a:rPr>
              <a:t>구별해</a:t>
            </a:r>
            <a:r>
              <a:rPr lang="en-US" kern="100" dirty="0"/>
              <a:t> </a:t>
            </a:r>
            <a:r>
              <a:rPr lang="ko-KR" altLang="en-US" kern="100" dirty="0">
                <a:ea typeface="맑은 고딕"/>
              </a:rPr>
              <a:t>주세요</a:t>
            </a:r>
            <a:r>
              <a:rPr lang="en-US" kern="100" dirty="0">
                <a:effectLst/>
              </a:rPr>
              <a:t>.</a:t>
            </a:r>
            <a:r>
              <a:rPr lang="en-US" kern="100" dirty="0"/>
              <a:t>  </a:t>
            </a:r>
            <a:r>
              <a:rPr lang="ko-KR" altLang="en-US" b="1" kern="100" dirty="0">
                <a:ea typeface="맑은 고딕"/>
              </a:rPr>
              <a:t>적응은</a:t>
            </a:r>
            <a:r>
              <a:rPr lang="en-US" b="1" kern="100" dirty="0"/>
              <a:t> </a:t>
            </a:r>
            <a:r>
              <a:rPr lang="ko-KR" altLang="en-US" b="1" kern="100" dirty="0">
                <a:ea typeface="맑은 고딕"/>
              </a:rPr>
              <a:t>새로운</a:t>
            </a:r>
            <a:r>
              <a:rPr lang="en-US" b="1" kern="100" dirty="0"/>
              <a:t> </a:t>
            </a:r>
            <a:r>
              <a:rPr lang="ko-KR" altLang="en-US" b="1" kern="100" dirty="0">
                <a:ea typeface="맑은 고딕"/>
              </a:rPr>
              <a:t>환경에</a:t>
            </a:r>
            <a:r>
              <a:rPr lang="en-US" b="1" kern="100" dirty="0"/>
              <a:t> </a:t>
            </a:r>
            <a:r>
              <a:rPr lang="ko-KR" altLang="en-US" b="1" kern="100" dirty="0">
                <a:ea typeface="맑은 고딕"/>
              </a:rPr>
              <a:t>적응하고</a:t>
            </a:r>
            <a:r>
              <a:rPr lang="en-US" b="1" kern="100" dirty="0">
                <a:effectLst/>
              </a:rPr>
              <a:t>, </a:t>
            </a:r>
            <a:r>
              <a:rPr lang="ko-KR" altLang="en-US" b="1" kern="100" dirty="0">
                <a:ea typeface="맑은 고딕"/>
              </a:rPr>
              <a:t>변화로</a:t>
            </a:r>
            <a:r>
              <a:rPr lang="en-US" b="1" kern="100" dirty="0"/>
              <a:t> </a:t>
            </a:r>
            <a:r>
              <a:rPr lang="ko-KR" altLang="en-US" b="1" kern="100" dirty="0">
                <a:ea typeface="맑은 고딕"/>
              </a:rPr>
              <a:t>인해</a:t>
            </a:r>
            <a:r>
              <a:rPr lang="en-US" b="1" kern="100" dirty="0"/>
              <a:t> </a:t>
            </a:r>
            <a:r>
              <a:rPr lang="ko-KR" altLang="en-US" b="1" kern="100" dirty="0">
                <a:ea typeface="맑은 고딕"/>
              </a:rPr>
              <a:t>생긴</a:t>
            </a:r>
            <a:r>
              <a:rPr lang="en-US" b="1" kern="100" dirty="0"/>
              <a:t> </a:t>
            </a:r>
            <a:r>
              <a:rPr lang="ko-KR" altLang="en-US" b="1" kern="100" dirty="0">
                <a:ea typeface="맑은 고딕"/>
              </a:rPr>
              <a:t>기회를</a:t>
            </a:r>
            <a:r>
              <a:rPr lang="en-US" b="1" kern="100" dirty="0"/>
              <a:t> </a:t>
            </a:r>
            <a:r>
              <a:rPr lang="ko-KR" altLang="en-US" b="1" kern="100" dirty="0">
                <a:ea typeface="맑은 고딕"/>
              </a:rPr>
              <a:t>포용하는</a:t>
            </a:r>
            <a:r>
              <a:rPr lang="en-US" b="1" kern="100" dirty="0"/>
              <a:t> </a:t>
            </a:r>
            <a:r>
              <a:rPr lang="ko-KR" altLang="en-US" b="1" kern="100" dirty="0">
                <a:ea typeface="맑은 고딕"/>
              </a:rPr>
              <a:t>단계입니다</a:t>
            </a:r>
            <a:r>
              <a:rPr lang="en-US" b="1" kern="100" dirty="0">
                <a:effectLst/>
              </a:rPr>
              <a:t>.</a:t>
            </a:r>
            <a:r>
              <a:rPr lang="en-US" kern="100" dirty="0"/>
              <a:t>  </a:t>
            </a:r>
            <a:r>
              <a:rPr lang="ko-KR" altLang="en-US" kern="100" dirty="0">
                <a:ea typeface="맑은 고딕"/>
              </a:rPr>
              <a:t>방금</a:t>
            </a:r>
            <a:r>
              <a:rPr lang="en-US" kern="100" dirty="0"/>
              <a:t> </a:t>
            </a:r>
            <a:r>
              <a:rPr lang="ko-KR" altLang="en-US" kern="100" dirty="0">
                <a:ea typeface="맑은 고딕"/>
              </a:rPr>
              <a:t>이야기한</a:t>
            </a:r>
            <a:r>
              <a:rPr lang="en-US" kern="100" dirty="0"/>
              <a:t> </a:t>
            </a:r>
            <a:r>
              <a:rPr lang="ko-KR" altLang="en-US" kern="100" dirty="0">
                <a:ea typeface="맑은 고딕"/>
              </a:rPr>
              <a:t>쇼핑</a:t>
            </a:r>
            <a:r>
              <a:rPr lang="en-US" kern="100" dirty="0"/>
              <a:t> </a:t>
            </a:r>
            <a:r>
              <a:rPr lang="ko-KR" altLang="en-US" kern="100" dirty="0">
                <a:ea typeface="맑은 고딕"/>
              </a:rPr>
              <a:t>사례를</a:t>
            </a:r>
            <a:r>
              <a:rPr lang="en-US" kern="100" dirty="0"/>
              <a:t> </a:t>
            </a:r>
            <a:r>
              <a:rPr lang="ko-KR" altLang="en-US" kern="100" dirty="0">
                <a:ea typeface="맑은 고딕"/>
              </a:rPr>
              <a:t>예로</a:t>
            </a:r>
            <a:r>
              <a:rPr lang="en-US" kern="100" dirty="0"/>
              <a:t> </a:t>
            </a:r>
            <a:r>
              <a:rPr lang="ko-KR" altLang="en-US" kern="100" dirty="0">
                <a:ea typeface="맑은 고딕"/>
              </a:rPr>
              <a:t>들면</a:t>
            </a:r>
            <a:r>
              <a:rPr lang="en-US" kern="100" dirty="0">
                <a:effectLst/>
              </a:rPr>
              <a:t>, </a:t>
            </a:r>
            <a:r>
              <a:rPr lang="ko-KR" altLang="en-US" kern="100" dirty="0">
                <a:ea typeface="맑은 고딕"/>
              </a:rPr>
              <a:t>또</a:t>
            </a:r>
            <a:r>
              <a:rPr lang="en-US" kern="100" dirty="0"/>
              <a:t> </a:t>
            </a:r>
            <a:r>
              <a:rPr lang="ko-KR" altLang="en-US" kern="100" dirty="0">
                <a:ea typeface="맑은 고딕"/>
              </a:rPr>
              <a:t>다른</a:t>
            </a:r>
            <a:r>
              <a:rPr lang="en-US" kern="100" dirty="0"/>
              <a:t> </a:t>
            </a:r>
            <a:r>
              <a:rPr lang="ko-KR" altLang="en-US" kern="100" dirty="0">
                <a:ea typeface="맑은 고딕"/>
              </a:rPr>
              <a:t>브랜드나</a:t>
            </a:r>
            <a:r>
              <a:rPr lang="en-US" kern="100" dirty="0"/>
              <a:t> </a:t>
            </a:r>
            <a:r>
              <a:rPr lang="ko-KR" altLang="en-US" kern="100" dirty="0">
                <a:ea typeface="맑은 고딕"/>
              </a:rPr>
              <a:t>맛을</a:t>
            </a:r>
            <a:r>
              <a:rPr lang="en-US" kern="100" dirty="0"/>
              <a:t> </a:t>
            </a:r>
            <a:r>
              <a:rPr lang="ko-KR" altLang="en-US" kern="100" dirty="0">
                <a:ea typeface="맑은 고딕"/>
              </a:rPr>
              <a:t>찾아보면서</a:t>
            </a:r>
            <a:r>
              <a:rPr lang="en-US" kern="100" dirty="0"/>
              <a:t> </a:t>
            </a:r>
            <a:r>
              <a:rPr lang="ko-KR" altLang="en-US" kern="100" dirty="0">
                <a:ea typeface="맑은 고딕"/>
              </a:rPr>
              <a:t>새로운</a:t>
            </a:r>
            <a:r>
              <a:rPr lang="en-US" kern="100" dirty="0"/>
              <a:t> </a:t>
            </a:r>
            <a:r>
              <a:rPr lang="ko-KR" altLang="en-US" kern="100" dirty="0">
                <a:ea typeface="맑은 고딕"/>
              </a:rPr>
              <a:t>제품을</a:t>
            </a:r>
            <a:r>
              <a:rPr lang="en-US" kern="100" dirty="0"/>
              <a:t> </a:t>
            </a:r>
            <a:r>
              <a:rPr lang="ko-KR" altLang="en-US" kern="100" dirty="0">
                <a:ea typeface="맑은 고딕"/>
              </a:rPr>
              <a:t>발견하는</a:t>
            </a:r>
            <a:r>
              <a:rPr lang="en-US" kern="100" dirty="0"/>
              <a:t> </a:t>
            </a:r>
            <a:r>
              <a:rPr lang="ko-KR" altLang="en-US" kern="100" dirty="0">
                <a:ea typeface="맑은 고딕"/>
              </a:rPr>
              <a:t>과정과</a:t>
            </a:r>
            <a:r>
              <a:rPr lang="en-US" kern="100" dirty="0"/>
              <a:t> </a:t>
            </a:r>
            <a:r>
              <a:rPr lang="ko-KR" altLang="en-US" kern="100" dirty="0">
                <a:ea typeface="맑은 고딕"/>
              </a:rPr>
              <a:t>같습니다</a:t>
            </a:r>
            <a:r>
              <a:rPr lang="en-US" kern="100" dirty="0">
                <a:effectLst/>
              </a:rPr>
              <a:t>.</a:t>
            </a:r>
            <a:r>
              <a:rPr lang="en-US" kern="100" dirty="0"/>
              <a:t>  </a:t>
            </a:r>
            <a:r>
              <a:rPr lang="ko-KR" altLang="en-US" kern="100" dirty="0">
                <a:ea typeface="맑은 고딕"/>
              </a:rPr>
              <a:t>다른</a:t>
            </a:r>
            <a:r>
              <a:rPr lang="en-US" kern="100" dirty="0"/>
              <a:t> </a:t>
            </a:r>
            <a:r>
              <a:rPr lang="ko-KR" altLang="en-US" kern="100" dirty="0">
                <a:ea typeface="맑은 고딕"/>
              </a:rPr>
              <a:t>브랜드나</a:t>
            </a:r>
            <a:r>
              <a:rPr lang="en-US" kern="100" dirty="0"/>
              <a:t> </a:t>
            </a:r>
            <a:r>
              <a:rPr lang="ko-KR" altLang="en-US" kern="100" dirty="0">
                <a:ea typeface="맑은 고딕"/>
              </a:rPr>
              <a:t>맛을</a:t>
            </a:r>
            <a:r>
              <a:rPr lang="en-US" kern="100" dirty="0"/>
              <a:t> </a:t>
            </a:r>
            <a:r>
              <a:rPr lang="ko-KR" altLang="en-US" kern="100" dirty="0">
                <a:ea typeface="맑은 고딕"/>
              </a:rPr>
              <a:t>찾은</a:t>
            </a:r>
            <a:r>
              <a:rPr lang="en-US" kern="100" dirty="0"/>
              <a:t> </a:t>
            </a:r>
            <a:r>
              <a:rPr lang="ko-KR" altLang="en-US" kern="100" dirty="0">
                <a:ea typeface="맑은 고딕"/>
              </a:rPr>
              <a:t>뒤에</a:t>
            </a:r>
            <a:r>
              <a:rPr lang="en-US" kern="100" dirty="0"/>
              <a:t> </a:t>
            </a:r>
            <a:r>
              <a:rPr lang="ko-KR" altLang="en-US" kern="100" dirty="0">
                <a:ea typeface="맑은 고딕"/>
              </a:rPr>
              <a:t>자신의</a:t>
            </a:r>
            <a:r>
              <a:rPr lang="en-US" kern="100" dirty="0"/>
              <a:t> </a:t>
            </a:r>
            <a:r>
              <a:rPr lang="ko-KR" altLang="en-US" kern="100" dirty="0">
                <a:ea typeface="맑은 고딕"/>
              </a:rPr>
              <a:t>영역을</a:t>
            </a:r>
            <a:r>
              <a:rPr lang="en-US" kern="100" dirty="0"/>
              <a:t> </a:t>
            </a:r>
            <a:r>
              <a:rPr lang="ko-KR" altLang="en-US" kern="100" dirty="0">
                <a:ea typeface="맑은 고딕"/>
              </a:rPr>
              <a:t>확장하게</a:t>
            </a:r>
            <a:r>
              <a:rPr lang="en-US" kern="100" dirty="0"/>
              <a:t> </a:t>
            </a:r>
            <a:r>
              <a:rPr lang="ko-KR" altLang="en-US" kern="100" dirty="0">
                <a:ea typeface="맑은 고딕"/>
              </a:rPr>
              <a:t>되죠</a:t>
            </a:r>
            <a:r>
              <a:rPr lang="en-US" kern="100" dirty="0">
                <a:effectLst/>
              </a:rPr>
              <a:t>.</a:t>
            </a:r>
            <a:r>
              <a:rPr lang="en-US" kern="100" dirty="0"/>
              <a:t>  </a:t>
            </a:r>
            <a:endParaRPr lang="en-US" dirty="0"/>
          </a:p>
          <a:p>
            <a:endParaRPr lang="en-US" altLang="ko-KR" kern="100" dirty="0">
              <a:ea typeface="Calibri"/>
            </a:endParaRPr>
          </a:p>
          <a:p>
            <a:r>
              <a:rPr lang="ko-KR" altLang="en-US" kern="100" dirty="0">
                <a:ea typeface="맑은 고딕"/>
              </a:rPr>
              <a:t>이</a:t>
            </a:r>
            <a:r>
              <a:rPr lang="en-US" altLang="ko-KR" kern="100" dirty="0">
                <a:ea typeface="맑은 고딕"/>
              </a:rPr>
              <a:t> </a:t>
            </a:r>
            <a:r>
              <a:rPr lang="ko-KR" altLang="en-US" kern="100" dirty="0" err="1">
                <a:ea typeface="맑은 고딕"/>
              </a:rPr>
              <a:t>이야기가</a:t>
            </a:r>
            <a:r>
              <a:rPr lang="en-US" altLang="ko-KR" kern="100" dirty="0">
                <a:ea typeface="맑은 고딕"/>
              </a:rPr>
              <a:t> </a:t>
            </a:r>
            <a:r>
              <a:rPr lang="ko-KR" altLang="en-US" kern="100" dirty="0" err="1">
                <a:ea typeface="맑은 고딕"/>
              </a:rPr>
              <a:t>와닿으시나요</a:t>
            </a:r>
            <a:r>
              <a:rPr lang="en-US" kern="100" dirty="0">
                <a:effectLst/>
              </a:rPr>
              <a:t>?</a:t>
            </a:r>
            <a:endParaRPr lang="en-US" dirty="0"/>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85708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kern="100" dirty="0">
                <a:ea typeface="맑은 고딕"/>
              </a:rPr>
              <a:t>이번에는</a:t>
            </a:r>
            <a:r>
              <a:rPr lang="en-US" altLang="ko-KR" kern="100" dirty="0">
                <a:ea typeface="맑은 고딕"/>
              </a:rPr>
              <a:t> </a:t>
            </a:r>
            <a:r>
              <a:rPr lang="ko-KR" altLang="en-US" kern="100" dirty="0">
                <a:ea typeface="맑은 고딕"/>
              </a:rPr>
              <a:t>옆</a:t>
            </a:r>
            <a:r>
              <a:rPr lang="en-US" altLang="ko-KR" kern="100" dirty="0">
                <a:ea typeface="맑은 고딕"/>
              </a:rPr>
              <a:t> </a:t>
            </a:r>
            <a:r>
              <a:rPr lang="ko-KR" altLang="en-US" kern="100" dirty="0">
                <a:ea typeface="맑은 고딕"/>
              </a:rPr>
              <a:t>사람과</a:t>
            </a:r>
            <a:r>
              <a:rPr lang="en-US" altLang="ko-KR" kern="100" dirty="0">
                <a:ea typeface="맑은 고딕"/>
              </a:rPr>
              <a:t> </a:t>
            </a:r>
            <a:r>
              <a:rPr lang="ko-KR" altLang="en-US" kern="100" dirty="0">
                <a:ea typeface="맑은 고딕"/>
              </a:rPr>
              <a:t>짝이</a:t>
            </a:r>
            <a:r>
              <a:rPr lang="en-US" altLang="ko-KR" kern="100" dirty="0">
                <a:ea typeface="맑은 고딕"/>
              </a:rPr>
              <a:t> </a:t>
            </a:r>
            <a:r>
              <a:rPr lang="ko-KR" altLang="en-US" kern="100" dirty="0">
                <a:ea typeface="맑은 고딕"/>
              </a:rPr>
              <a:t>되어</a:t>
            </a:r>
            <a:r>
              <a:rPr lang="en-US" altLang="ko-KR" kern="100" dirty="0">
                <a:ea typeface="맑은 고딕"/>
              </a:rPr>
              <a:t> </a:t>
            </a:r>
            <a:r>
              <a:rPr lang="ko-KR" altLang="en-US" kern="100" dirty="0">
                <a:ea typeface="맑은 고딕"/>
              </a:rPr>
              <a:t>여러분이</a:t>
            </a:r>
            <a:r>
              <a:rPr lang="en-US" altLang="ko-KR" kern="100" dirty="0">
                <a:ea typeface="맑은 고딕"/>
              </a:rPr>
              <a:t> </a:t>
            </a:r>
            <a:r>
              <a:rPr lang="ko-KR" altLang="en-US" kern="100" dirty="0">
                <a:ea typeface="맑은 고딕"/>
              </a:rPr>
              <a:t>변화를</a:t>
            </a:r>
            <a:r>
              <a:rPr lang="en-US" altLang="ko-KR" kern="100" dirty="0">
                <a:ea typeface="맑은 고딕"/>
              </a:rPr>
              <a:t> </a:t>
            </a:r>
            <a:r>
              <a:rPr lang="ko-KR" altLang="en-US" kern="100" dirty="0">
                <a:ea typeface="맑은 고딕"/>
              </a:rPr>
              <a:t>겪어야</a:t>
            </a:r>
            <a:r>
              <a:rPr lang="en-US" altLang="ko-KR" kern="100" dirty="0">
                <a:ea typeface="맑은 고딕"/>
              </a:rPr>
              <a:t> </a:t>
            </a:r>
            <a:r>
              <a:rPr lang="ko-KR" altLang="en-US" kern="100" dirty="0">
                <a:ea typeface="맑은 고딕"/>
              </a:rPr>
              <a:t>했던</a:t>
            </a:r>
            <a:r>
              <a:rPr lang="en-US" altLang="ko-KR" kern="100" dirty="0">
                <a:ea typeface="맑은 고딕"/>
              </a:rPr>
              <a:t> </a:t>
            </a:r>
            <a:r>
              <a:rPr lang="ko-KR" altLang="en-US" kern="100" dirty="0">
                <a:ea typeface="맑은 고딕"/>
              </a:rPr>
              <a:t>경험에</a:t>
            </a:r>
            <a:r>
              <a:rPr lang="en-US" altLang="ko-KR" kern="100" dirty="0">
                <a:ea typeface="맑은 고딕"/>
              </a:rPr>
              <a:t> </a:t>
            </a:r>
            <a:r>
              <a:rPr lang="ko-KR" altLang="en-US" kern="100" dirty="0">
                <a:ea typeface="맑은 고딕"/>
              </a:rPr>
              <a:t>관해</a:t>
            </a:r>
            <a:r>
              <a:rPr lang="en-US" kern="100" dirty="0"/>
              <a:t> </a:t>
            </a:r>
            <a:r>
              <a:rPr lang="en-US" kern="100" dirty="0">
                <a:effectLst/>
              </a:rPr>
              <a:t>4</a:t>
            </a:r>
            <a:r>
              <a:rPr lang="ko-KR" altLang="en-US" kern="100" dirty="0">
                <a:ea typeface="맑은 고딕"/>
              </a:rPr>
              <a:t>분</a:t>
            </a:r>
            <a:r>
              <a:rPr lang="en-US" kern="100" dirty="0"/>
              <a:t> </a:t>
            </a:r>
            <a:r>
              <a:rPr lang="ko-KR" altLang="en-US" kern="100" dirty="0">
                <a:ea typeface="맑은 고딕"/>
              </a:rPr>
              <a:t>동안</a:t>
            </a:r>
            <a:r>
              <a:rPr lang="en-US" kern="100" dirty="0"/>
              <a:t> </a:t>
            </a:r>
            <a:r>
              <a:rPr lang="ko-KR" altLang="en-US" kern="100" dirty="0">
                <a:ea typeface="맑은 고딕"/>
              </a:rPr>
              <a:t>이야기를</a:t>
            </a:r>
            <a:r>
              <a:rPr lang="en-US" kern="100" dirty="0"/>
              <a:t> </a:t>
            </a:r>
            <a:r>
              <a:rPr lang="ko-KR" altLang="en-US" kern="100" dirty="0">
                <a:ea typeface="맑은 고딕"/>
              </a:rPr>
              <a:t>나눠</a:t>
            </a:r>
            <a:r>
              <a:rPr lang="en-US" kern="100" dirty="0"/>
              <a:t> </a:t>
            </a:r>
            <a:r>
              <a:rPr lang="ko-KR" altLang="en-US" kern="100" dirty="0">
                <a:ea typeface="맑은 고딕"/>
              </a:rPr>
              <a:t>보시기</a:t>
            </a:r>
            <a:r>
              <a:rPr lang="en-US" kern="100" dirty="0"/>
              <a:t> </a:t>
            </a:r>
            <a:r>
              <a:rPr lang="ko-KR" altLang="en-US" kern="100" dirty="0">
                <a:ea typeface="맑은 고딕"/>
              </a:rPr>
              <a:t>바랍니다</a:t>
            </a:r>
            <a:r>
              <a:rPr lang="en-US" kern="100" dirty="0">
                <a:effectLst/>
              </a:rPr>
              <a:t>.</a:t>
            </a:r>
            <a:r>
              <a:rPr lang="en-US" kern="100" dirty="0"/>
              <a:t>  </a:t>
            </a:r>
            <a:r>
              <a:rPr lang="ko-KR" altLang="en-US" kern="100" dirty="0">
                <a:ea typeface="맑은 고딕"/>
              </a:rPr>
              <a:t>방금</a:t>
            </a:r>
            <a:r>
              <a:rPr lang="en-US" kern="100" dirty="0"/>
              <a:t> </a:t>
            </a:r>
            <a:r>
              <a:rPr lang="ko-KR" altLang="en-US" kern="100" dirty="0">
                <a:ea typeface="맑은 고딕"/>
              </a:rPr>
              <a:t>알려</a:t>
            </a:r>
            <a:r>
              <a:rPr lang="en-US" kern="100" dirty="0"/>
              <a:t> </a:t>
            </a:r>
            <a:r>
              <a:rPr lang="ko-KR" altLang="en-US" kern="100" dirty="0">
                <a:ea typeface="맑은 고딕"/>
              </a:rPr>
              <a:t>드린</a:t>
            </a:r>
            <a:r>
              <a:rPr lang="en-US" kern="100" dirty="0"/>
              <a:t> 4</a:t>
            </a:r>
            <a:r>
              <a:rPr lang="ko-KR" altLang="en-US" kern="100" dirty="0">
                <a:ea typeface="맑은 고딕"/>
              </a:rPr>
              <a:t>단계를</a:t>
            </a:r>
            <a:r>
              <a:rPr lang="en-US" kern="100" dirty="0"/>
              <a:t> </a:t>
            </a:r>
            <a:r>
              <a:rPr lang="ko-KR" altLang="en-US" kern="100" dirty="0">
                <a:ea typeface="맑은 고딕"/>
              </a:rPr>
              <a:t>기억하면서요</a:t>
            </a:r>
            <a:r>
              <a:rPr lang="en-US" kern="100" dirty="0">
                <a:effectLst/>
              </a:rPr>
              <a:t>.</a:t>
            </a:r>
            <a:r>
              <a:rPr lang="en-US" kern="100" dirty="0"/>
              <a:t>  </a:t>
            </a:r>
            <a:endParaRPr lang="en-US" dirty="0"/>
          </a:p>
          <a:p>
            <a:endParaRPr lang="en-US" kern="100" dirty="0"/>
          </a:p>
          <a:p>
            <a:r>
              <a:rPr lang="en-US" b="1" u="sng" kern="100">
                <a:effectLst/>
              </a:rPr>
              <a:t>(</a:t>
            </a:r>
            <a:r>
              <a:rPr lang="ko-KR" altLang="en-US" b="1" u="sng" kern="100" err="1">
                <a:ea typeface="맑은 고딕"/>
              </a:rPr>
              <a:t>청중이</a:t>
            </a:r>
            <a:r>
              <a:rPr lang="en-US" b="1" u="sng" kern="100" dirty="0"/>
              <a:t> </a:t>
            </a:r>
            <a:r>
              <a:rPr lang="ko-KR" altLang="en-US" b="1" u="sng" kern="100" err="1">
                <a:ea typeface="맑은 고딕"/>
              </a:rPr>
              <a:t>짝을</a:t>
            </a:r>
            <a:r>
              <a:rPr lang="en-US" b="1" u="sng" kern="100" dirty="0"/>
              <a:t> </a:t>
            </a:r>
            <a:r>
              <a:rPr lang="ko-KR" altLang="en-US" b="1" u="sng" kern="100" err="1">
                <a:ea typeface="맑은 고딕"/>
              </a:rPr>
              <a:t>찾고</a:t>
            </a:r>
            <a:r>
              <a:rPr lang="en-US" b="1" u="sng" kern="100" dirty="0"/>
              <a:t> </a:t>
            </a:r>
            <a:r>
              <a:rPr lang="ko-KR" altLang="en-US" b="1" u="sng" kern="100" err="1">
                <a:ea typeface="맑은 고딕"/>
              </a:rPr>
              <a:t>나면</a:t>
            </a:r>
            <a:r>
              <a:rPr lang="en-US" b="1" u="sng" kern="100" dirty="0"/>
              <a:t> </a:t>
            </a:r>
            <a:r>
              <a:rPr lang="ko-KR" altLang="en-US" b="1" u="sng" kern="100" err="1">
                <a:ea typeface="맑은 고딕"/>
              </a:rPr>
              <a:t>지시</a:t>
            </a:r>
            <a:r>
              <a:rPr lang="en-US" b="1" u="sng" kern="100" dirty="0"/>
              <a:t> </a:t>
            </a:r>
            <a:r>
              <a:rPr lang="ko-KR" altLang="en-US" b="1" u="sng" kern="100" err="1">
                <a:ea typeface="맑은 고딕"/>
              </a:rPr>
              <a:t>사항을</a:t>
            </a:r>
            <a:r>
              <a:rPr lang="en-US" b="1" u="sng" kern="100" dirty="0"/>
              <a:t> </a:t>
            </a:r>
            <a:r>
              <a:rPr lang="ko-KR" altLang="en-US" b="1" u="sng" kern="100" err="1">
                <a:ea typeface="맑은 고딕"/>
              </a:rPr>
              <a:t>다시</a:t>
            </a:r>
            <a:r>
              <a:rPr lang="en-US" b="1" u="sng" kern="100" dirty="0"/>
              <a:t> </a:t>
            </a:r>
            <a:r>
              <a:rPr lang="ko-KR" altLang="en-US" b="1" u="sng" kern="100" err="1">
                <a:ea typeface="맑은 고딕"/>
              </a:rPr>
              <a:t>안내합니다</a:t>
            </a:r>
            <a:r>
              <a:rPr lang="en-US" b="1" u="sng" kern="100"/>
              <a:t>.)</a:t>
            </a:r>
            <a:endParaRPr lang="en-US"/>
          </a:p>
          <a:p>
            <a:endParaRPr lang="ko-KR" altLang="en-US" b="1" kern="100" dirty="0">
              <a:ea typeface="맑은 고딕"/>
            </a:endParaRPr>
          </a:p>
          <a:p>
            <a:pPr>
              <a:spcBef>
                <a:spcPts val="0"/>
              </a:spcBef>
              <a:spcAft>
                <a:spcPts val="0"/>
              </a:spcAft>
            </a:pPr>
            <a:r>
              <a:rPr lang="ko-KR" altLang="en-US" b="1" kern="100" dirty="0">
                <a:ea typeface="맑은 고딕"/>
              </a:rPr>
              <a:t>성찰</a:t>
            </a:r>
            <a:endParaRPr lang="en-US" dirty="0">
              <a:ea typeface="맑은 고딕"/>
              <a:cs typeface="Calibri"/>
            </a:endParaRPr>
          </a:p>
          <a:p>
            <a:r>
              <a:rPr lang="ko-KR" altLang="en-US" kern="100" err="1">
                <a:ea typeface="맑은 고딕"/>
              </a:rPr>
              <a:t>삶에서</a:t>
            </a:r>
            <a:r>
              <a:rPr lang="en-US" altLang="ko-KR" kern="100" dirty="0">
                <a:ea typeface="맑은 고딕"/>
              </a:rPr>
              <a:t> </a:t>
            </a:r>
            <a:r>
              <a:rPr lang="ko-KR" altLang="en-US" kern="100" err="1">
                <a:ea typeface="맑은 고딕"/>
              </a:rPr>
              <a:t>중요한</a:t>
            </a:r>
            <a:r>
              <a:rPr lang="en-US" altLang="ko-KR" kern="100" dirty="0">
                <a:ea typeface="맑은 고딕"/>
              </a:rPr>
              <a:t> </a:t>
            </a:r>
            <a:r>
              <a:rPr lang="ko-KR" altLang="en-US" kern="100" err="1">
                <a:ea typeface="맑은 고딕"/>
              </a:rPr>
              <a:t>변화에</a:t>
            </a:r>
            <a:r>
              <a:rPr lang="en-US" altLang="ko-KR" kern="100" dirty="0">
                <a:ea typeface="맑은 고딕"/>
              </a:rPr>
              <a:t> </a:t>
            </a:r>
            <a:r>
              <a:rPr lang="ko-KR" altLang="en-US" kern="100">
                <a:ea typeface="맑은 고딕"/>
              </a:rPr>
              <a:t>적응해야</a:t>
            </a:r>
            <a:r>
              <a:rPr lang="en-US" altLang="ko-KR" kern="100" dirty="0">
                <a:ea typeface="맑은 고딕"/>
              </a:rPr>
              <a:t> </a:t>
            </a:r>
            <a:r>
              <a:rPr lang="ko-KR" altLang="en-US" kern="100">
                <a:ea typeface="맑은 고딕"/>
              </a:rPr>
              <a:t>했던</a:t>
            </a:r>
            <a:r>
              <a:rPr lang="en-US" altLang="ko-KR" kern="100" dirty="0">
                <a:ea typeface="맑은 고딕"/>
              </a:rPr>
              <a:t> </a:t>
            </a:r>
            <a:r>
              <a:rPr lang="ko-KR" altLang="en-US" kern="100" err="1">
                <a:ea typeface="맑은 고딕"/>
              </a:rPr>
              <a:t>때를</a:t>
            </a:r>
            <a:r>
              <a:rPr lang="en-US" altLang="ko-KR" kern="100" dirty="0">
                <a:ea typeface="맑은 고딕"/>
              </a:rPr>
              <a:t> </a:t>
            </a:r>
            <a:r>
              <a:rPr lang="ko-KR" altLang="en-US" kern="100" err="1">
                <a:ea typeface="맑은 고딕"/>
              </a:rPr>
              <a:t>떠올려</a:t>
            </a:r>
            <a:r>
              <a:rPr lang="en-US" altLang="ko-KR" kern="100" dirty="0">
                <a:ea typeface="맑은 고딕"/>
              </a:rPr>
              <a:t> </a:t>
            </a:r>
            <a:r>
              <a:rPr lang="ko-KR" altLang="en-US" kern="100" err="1">
                <a:ea typeface="맑은 고딕"/>
              </a:rPr>
              <a:t>보세요</a:t>
            </a:r>
            <a:r>
              <a:rPr lang="en-US" kern="100">
                <a:effectLst/>
              </a:rPr>
              <a:t>.</a:t>
            </a:r>
            <a:endParaRPr lang="en-US"/>
          </a:p>
          <a:p>
            <a:endParaRPr lang="ko-KR" altLang="en-US" b="1" kern="100" dirty="0">
              <a:ea typeface="맑은 고딕"/>
            </a:endParaRPr>
          </a:p>
          <a:p>
            <a:r>
              <a:rPr lang="ko-KR" altLang="en-US" b="1" kern="100" dirty="0">
                <a:ea typeface="맑은 고딕"/>
              </a:rPr>
              <a:t>공유</a:t>
            </a:r>
            <a:endParaRPr lang="en-US" altLang="ko-KR" dirty="0">
              <a:ea typeface="맑은 고딕"/>
              <a:cs typeface="Calibri"/>
            </a:endParaRPr>
          </a:p>
          <a:p>
            <a:r>
              <a:rPr lang="ko-KR" altLang="en-US" kern="100" err="1">
                <a:ea typeface="맑은 고딕"/>
              </a:rPr>
              <a:t>변화의</a:t>
            </a:r>
            <a:r>
              <a:rPr lang="en-US" altLang="ko-KR" kern="100" dirty="0">
                <a:ea typeface="맑은 고딕"/>
              </a:rPr>
              <a:t> </a:t>
            </a:r>
            <a:r>
              <a:rPr lang="ko-KR" altLang="en-US" kern="100" err="1">
                <a:ea typeface="맑은 고딕"/>
              </a:rPr>
              <a:t>단계에</a:t>
            </a:r>
            <a:r>
              <a:rPr lang="en-US" altLang="ko-KR" kern="100" dirty="0">
                <a:ea typeface="맑은 고딕"/>
              </a:rPr>
              <a:t> </a:t>
            </a:r>
            <a:r>
              <a:rPr lang="ko-KR" altLang="en-US" kern="100" err="1">
                <a:ea typeface="맑은 고딕"/>
              </a:rPr>
              <a:t>중점을</a:t>
            </a:r>
            <a:r>
              <a:rPr lang="en-US" altLang="ko-KR" kern="100" dirty="0">
                <a:ea typeface="맑은 고딕"/>
              </a:rPr>
              <a:t> </a:t>
            </a:r>
            <a:r>
              <a:rPr lang="ko-KR" altLang="en-US" kern="100">
                <a:ea typeface="맑은 고딕"/>
              </a:rPr>
              <a:t>두고</a:t>
            </a:r>
            <a:r>
              <a:rPr lang="en-US" altLang="ko-KR" kern="100" dirty="0">
                <a:ea typeface="맑은 고딕"/>
              </a:rPr>
              <a:t> </a:t>
            </a:r>
            <a:r>
              <a:rPr lang="ko-KR" altLang="en-US" kern="100">
                <a:ea typeface="맑은 고딕"/>
              </a:rPr>
              <a:t>여러분의</a:t>
            </a:r>
            <a:r>
              <a:rPr lang="en-US" altLang="ko-KR" kern="100" dirty="0">
                <a:ea typeface="맑은 고딕"/>
              </a:rPr>
              <a:t> </a:t>
            </a:r>
            <a:r>
              <a:rPr lang="ko-KR" altLang="en-US" kern="100">
                <a:ea typeface="맑은 고딕"/>
              </a:rPr>
              <a:t>경험에</a:t>
            </a:r>
            <a:r>
              <a:rPr lang="en-US" altLang="ko-KR" kern="100" dirty="0">
                <a:ea typeface="맑은 고딕"/>
              </a:rPr>
              <a:t> </a:t>
            </a:r>
            <a:r>
              <a:rPr lang="ko-KR" altLang="en-US" kern="100">
                <a:ea typeface="맑은 고딕"/>
              </a:rPr>
              <a:t>관해</a:t>
            </a:r>
            <a:r>
              <a:rPr lang="en-US" altLang="ko-KR" kern="100" dirty="0">
                <a:ea typeface="맑은 고딕"/>
              </a:rPr>
              <a:t> </a:t>
            </a:r>
            <a:r>
              <a:rPr lang="ko-KR" altLang="en-US" kern="100">
                <a:ea typeface="맑은 고딕"/>
              </a:rPr>
              <a:t>짝과</a:t>
            </a:r>
            <a:r>
              <a:rPr lang="en-US" altLang="ko-KR" kern="100" dirty="0">
                <a:ea typeface="맑은 고딕"/>
              </a:rPr>
              <a:t> </a:t>
            </a:r>
            <a:r>
              <a:rPr lang="ko-KR" altLang="en-US" kern="100" err="1">
                <a:ea typeface="맑은 고딕"/>
              </a:rPr>
              <a:t>이야기를</a:t>
            </a:r>
            <a:r>
              <a:rPr lang="en-US" altLang="ko-KR" kern="100" dirty="0">
                <a:ea typeface="맑은 고딕"/>
              </a:rPr>
              <a:t> </a:t>
            </a:r>
            <a:r>
              <a:rPr lang="ko-KR" altLang="en-US" kern="100" err="1">
                <a:ea typeface="맑은 고딕"/>
              </a:rPr>
              <a:t>나눠</a:t>
            </a:r>
            <a:r>
              <a:rPr lang="en-US" altLang="ko-KR" kern="100" dirty="0">
                <a:ea typeface="맑은 고딕"/>
              </a:rPr>
              <a:t> </a:t>
            </a:r>
            <a:r>
              <a:rPr lang="ko-KR" altLang="en-US" kern="100" err="1">
                <a:ea typeface="맑은 고딕"/>
              </a:rPr>
              <a:t>보세요</a:t>
            </a:r>
            <a:r>
              <a:rPr lang="en-US" kern="100"/>
              <a:t>.</a:t>
            </a:r>
            <a:endParaRPr lang="en-US"/>
          </a:p>
          <a:p>
            <a:endParaRPr lang="ko-KR" altLang="en-US" b="1" kern="100" dirty="0">
              <a:ea typeface="맑은 고딕"/>
            </a:endParaRPr>
          </a:p>
          <a:p>
            <a:pPr>
              <a:spcBef>
                <a:spcPts val="0"/>
              </a:spcBef>
              <a:spcAft>
                <a:spcPts val="0"/>
              </a:spcAft>
            </a:pPr>
            <a:r>
              <a:rPr lang="ko-KR" altLang="en-US" b="1" kern="100" dirty="0">
                <a:ea typeface="맑은 고딕"/>
              </a:rPr>
              <a:t>연결</a:t>
            </a:r>
            <a:endParaRPr lang="en-US" dirty="0">
              <a:ea typeface="맑은 고딕"/>
              <a:cs typeface="Calibri"/>
            </a:endParaRPr>
          </a:p>
          <a:p>
            <a:r>
              <a:rPr lang="ko-KR" altLang="en-US" kern="100" err="1">
                <a:ea typeface="맑은 고딕"/>
              </a:rPr>
              <a:t>변화의</a:t>
            </a:r>
            <a:r>
              <a:rPr lang="en-US" altLang="ko-KR" kern="100" dirty="0">
                <a:ea typeface="맑은 고딕"/>
              </a:rPr>
              <a:t> </a:t>
            </a:r>
            <a:r>
              <a:rPr lang="ko-KR" altLang="en-US" kern="100" err="1">
                <a:ea typeface="맑은 고딕"/>
              </a:rPr>
              <a:t>보편적인</a:t>
            </a:r>
            <a:r>
              <a:rPr lang="en-US" altLang="ko-KR" kern="100" dirty="0">
                <a:ea typeface="맑은 고딕"/>
              </a:rPr>
              <a:t> </a:t>
            </a:r>
            <a:r>
              <a:rPr lang="ko-KR" altLang="en-US" kern="100" err="1">
                <a:ea typeface="맑은 고딕"/>
              </a:rPr>
              <a:t>속성</a:t>
            </a:r>
            <a:r>
              <a:rPr lang="en-US" kern="100">
                <a:effectLst/>
              </a:rPr>
              <a:t>, </a:t>
            </a:r>
            <a:r>
              <a:rPr lang="ko-KR" altLang="en-US" kern="100" err="1">
                <a:ea typeface="맑은 고딕"/>
              </a:rPr>
              <a:t>그리고</a:t>
            </a:r>
            <a:r>
              <a:rPr lang="en-US" kern="100" dirty="0"/>
              <a:t> </a:t>
            </a:r>
            <a:r>
              <a:rPr lang="ko-KR" altLang="en-US" kern="100" err="1">
                <a:ea typeface="맑은 고딕"/>
              </a:rPr>
              <a:t>변화가</a:t>
            </a:r>
            <a:r>
              <a:rPr lang="en-US" kern="100" dirty="0"/>
              <a:t> </a:t>
            </a:r>
            <a:r>
              <a:rPr lang="ko-KR" altLang="en-US" kern="100" err="1">
                <a:ea typeface="맑은 고딕"/>
              </a:rPr>
              <a:t>가져다</a:t>
            </a:r>
            <a:r>
              <a:rPr lang="en-US" kern="100" dirty="0"/>
              <a:t> </a:t>
            </a:r>
            <a:r>
              <a:rPr lang="ko-KR" altLang="en-US" kern="100" err="1">
                <a:ea typeface="맑은 고딕"/>
              </a:rPr>
              <a:t>주는</a:t>
            </a:r>
            <a:r>
              <a:rPr lang="en-US" kern="100" dirty="0"/>
              <a:t> </a:t>
            </a:r>
            <a:r>
              <a:rPr lang="ko-KR" altLang="en-US" kern="100" err="1">
                <a:ea typeface="맑은 고딕"/>
              </a:rPr>
              <a:t>성장</a:t>
            </a:r>
            <a:r>
              <a:rPr lang="en-US" kern="100" dirty="0"/>
              <a:t> </a:t>
            </a:r>
            <a:r>
              <a:rPr lang="ko-KR" altLang="en-US" kern="100" err="1">
                <a:ea typeface="맑은 고딕"/>
              </a:rPr>
              <a:t>잠재력을</a:t>
            </a:r>
            <a:r>
              <a:rPr lang="en-US" kern="100" dirty="0"/>
              <a:t> </a:t>
            </a:r>
            <a:r>
              <a:rPr lang="ko-KR" altLang="en-US" kern="100" err="1">
                <a:ea typeface="맑은 고딕"/>
              </a:rPr>
              <a:t>알아보세요</a:t>
            </a:r>
            <a:r>
              <a:rPr lang="en-US" kern="100">
                <a:effectLst/>
              </a:rPr>
              <a:t>.</a:t>
            </a:r>
            <a:endParaRPr lang="en-US"/>
          </a:p>
          <a:p>
            <a:pPr marL="0" marR="0">
              <a:lnSpc>
                <a:spcPct val="114999"/>
              </a:lnSpc>
              <a:spcBef>
                <a:spcPts val="0"/>
              </a:spcBef>
              <a:spcAft>
                <a:spcPts val="0"/>
              </a:spcAft>
            </a:pPr>
            <a:endParaRPr lang="en-US" sz="1800" kern="100" dirty="0">
              <a:effectLst/>
              <a:latin typeface="Times New Roman"/>
              <a:ea typeface="Yu Gothic" panose="020B0400000000000000" pitchFamily="34" charset="-128"/>
              <a:cs typeface="Times New Roman"/>
            </a:endParaRPr>
          </a:p>
          <a:p>
            <a:pPr marL="0" marR="0">
              <a:lnSpc>
                <a:spcPct val="115000"/>
              </a:lnSpc>
              <a:spcBef>
                <a:spcPts val="0"/>
              </a:spcBef>
              <a:spcAft>
                <a:spcPts val="0"/>
              </a:spcAft>
            </a:pPr>
            <a:endParaRPr lang="en-US" sz="1800" kern="100"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kern="100" dirty="0" err="1">
                <a:ea typeface="맑은 고딕"/>
              </a:rPr>
              <a:t>변화는</a:t>
            </a:r>
            <a:r>
              <a:rPr lang="en-US" altLang="ko-KR" kern="100" dirty="0">
                <a:ea typeface="맑은 고딕"/>
              </a:rPr>
              <a:t> </a:t>
            </a:r>
            <a:r>
              <a:rPr lang="ko-KR" altLang="en-US" kern="100" dirty="0">
                <a:ea typeface="맑은 고딕"/>
              </a:rPr>
              <a:t>파괴적일</a:t>
            </a:r>
            <a:r>
              <a:rPr lang="en-US" altLang="ko-KR" kern="100" dirty="0">
                <a:ea typeface="맑은 고딕"/>
              </a:rPr>
              <a:t> </a:t>
            </a:r>
            <a:r>
              <a:rPr lang="ko-KR" altLang="en-US" kern="100" dirty="0">
                <a:ea typeface="맑은 고딕"/>
              </a:rPr>
              <a:t>수</a:t>
            </a:r>
            <a:r>
              <a:rPr lang="en-US" altLang="ko-KR" kern="100" dirty="0">
                <a:ea typeface="맑은 고딕"/>
              </a:rPr>
              <a:t> </a:t>
            </a:r>
            <a:r>
              <a:rPr lang="ko-KR" altLang="en-US" kern="100" dirty="0">
                <a:ea typeface="맑은 고딕"/>
              </a:rPr>
              <a:t>있지만</a:t>
            </a:r>
            <a:r>
              <a:rPr lang="en-US" altLang="ko-KR" kern="100" dirty="0">
                <a:ea typeface="맑은 고딕"/>
              </a:rPr>
              <a:t> </a:t>
            </a:r>
            <a:r>
              <a:rPr lang="ko-KR" altLang="en-US" kern="100" dirty="0">
                <a:ea typeface="맑은 고딕"/>
              </a:rPr>
              <a:t>성장</a:t>
            </a:r>
            <a:r>
              <a:rPr lang="en-US" kern="100" dirty="0">
                <a:effectLst/>
              </a:rPr>
              <a:t>, </a:t>
            </a:r>
            <a:r>
              <a:rPr lang="ko-KR" altLang="en-US" kern="100" dirty="0">
                <a:ea typeface="맑은 고딕"/>
              </a:rPr>
              <a:t>창조력</a:t>
            </a:r>
            <a:r>
              <a:rPr lang="en-US" kern="100" dirty="0">
                <a:effectLst/>
              </a:rPr>
              <a:t>, </a:t>
            </a:r>
            <a:r>
              <a:rPr lang="ko-KR" altLang="en-US" kern="100" dirty="0">
                <a:ea typeface="맑은 고딕"/>
              </a:rPr>
              <a:t>혁신을</a:t>
            </a:r>
            <a:r>
              <a:rPr lang="en-US" kern="100" dirty="0"/>
              <a:t> </a:t>
            </a:r>
            <a:r>
              <a:rPr lang="ko-KR" altLang="en-US" kern="100" dirty="0">
                <a:ea typeface="맑은 고딕"/>
              </a:rPr>
              <a:t>위한</a:t>
            </a:r>
            <a:r>
              <a:rPr lang="en-US" kern="100" dirty="0"/>
              <a:t> </a:t>
            </a:r>
            <a:r>
              <a:rPr lang="ko-KR" altLang="en-US" kern="100" dirty="0">
                <a:ea typeface="맑은 고딕"/>
              </a:rPr>
              <a:t>기회를</a:t>
            </a:r>
            <a:r>
              <a:rPr lang="en-US" kern="100" dirty="0"/>
              <a:t> </a:t>
            </a:r>
            <a:r>
              <a:rPr lang="ko-KR" altLang="en-US" kern="100" dirty="0">
                <a:ea typeface="맑은 고딕"/>
              </a:rPr>
              <a:t>제시해</a:t>
            </a:r>
            <a:r>
              <a:rPr lang="en-US" kern="100" dirty="0"/>
              <a:t> </a:t>
            </a:r>
            <a:r>
              <a:rPr lang="ko-KR" altLang="en-US" kern="100" dirty="0">
                <a:ea typeface="맑은 고딕"/>
              </a:rPr>
              <a:t>주기도</a:t>
            </a:r>
            <a:r>
              <a:rPr lang="en-US" kern="100" dirty="0"/>
              <a:t> </a:t>
            </a:r>
            <a:r>
              <a:rPr lang="ko-KR" altLang="en-US" kern="100" dirty="0">
                <a:ea typeface="맑은 고딕"/>
              </a:rPr>
              <a:t>합니다</a:t>
            </a:r>
            <a:r>
              <a:rPr lang="en-US" kern="100" dirty="0">
                <a:effectLst/>
              </a:rPr>
              <a:t>. </a:t>
            </a:r>
            <a:r>
              <a:rPr lang="ko-KR" altLang="en-US" kern="100" dirty="0">
                <a:ea typeface="맑은 고딕"/>
              </a:rPr>
              <a:t>변화에</a:t>
            </a:r>
            <a:r>
              <a:rPr lang="en-US" kern="100" dirty="0"/>
              <a:t> </a:t>
            </a:r>
            <a:r>
              <a:rPr lang="ko-KR" altLang="en-US" kern="100" dirty="0">
                <a:ea typeface="맑은 고딕"/>
              </a:rPr>
              <a:t>열린</a:t>
            </a:r>
            <a:r>
              <a:rPr lang="en-US" kern="100" dirty="0"/>
              <a:t> </a:t>
            </a:r>
            <a:r>
              <a:rPr lang="ko-KR" altLang="en-US" kern="100" dirty="0">
                <a:ea typeface="맑은 고딕"/>
              </a:rPr>
              <a:t>문화를</a:t>
            </a:r>
            <a:r>
              <a:rPr lang="en-US" kern="100" dirty="0"/>
              <a:t> </a:t>
            </a:r>
            <a:r>
              <a:rPr lang="ko-KR" altLang="en-US" kern="100" dirty="0">
                <a:ea typeface="맑은 고딕"/>
              </a:rPr>
              <a:t>조성하고</a:t>
            </a:r>
            <a:r>
              <a:rPr lang="en-US" kern="100" dirty="0"/>
              <a:t> </a:t>
            </a:r>
            <a:r>
              <a:rPr lang="ko-KR" altLang="en-US" kern="100" dirty="0">
                <a:ea typeface="맑은 고딕"/>
              </a:rPr>
              <a:t>회원들을</a:t>
            </a:r>
            <a:r>
              <a:rPr lang="en-US" kern="100" dirty="0"/>
              <a:t> </a:t>
            </a:r>
            <a:r>
              <a:rPr lang="ko-KR" altLang="en-US" kern="100" dirty="0">
                <a:ea typeface="맑은 고딕"/>
              </a:rPr>
              <a:t>지원한다면</a:t>
            </a:r>
            <a:r>
              <a:rPr lang="en-US" kern="100" dirty="0"/>
              <a:t> </a:t>
            </a:r>
            <a:r>
              <a:rPr lang="ko-KR" altLang="en-US" kern="100" dirty="0" err="1">
                <a:ea typeface="맑은 고딕"/>
              </a:rPr>
              <a:t>소롭티미스트의</a:t>
            </a:r>
            <a:r>
              <a:rPr lang="en-US" kern="100" dirty="0"/>
              <a:t> </a:t>
            </a:r>
            <a:r>
              <a:rPr lang="ko-KR" altLang="en-US" kern="100" dirty="0">
                <a:ea typeface="맑은 고딕"/>
              </a:rPr>
              <a:t>잠재력을</a:t>
            </a:r>
            <a:r>
              <a:rPr lang="en-US" kern="100" dirty="0"/>
              <a:t> </a:t>
            </a:r>
            <a:r>
              <a:rPr lang="ko-KR" altLang="en-US" kern="100" dirty="0">
                <a:ea typeface="맑은 고딕"/>
              </a:rPr>
              <a:t>최대로</a:t>
            </a:r>
            <a:r>
              <a:rPr lang="en-US" kern="100" dirty="0"/>
              <a:t> </a:t>
            </a:r>
            <a:r>
              <a:rPr lang="ko-KR" altLang="en-US" kern="100" dirty="0">
                <a:ea typeface="맑은 고딕"/>
              </a:rPr>
              <a:t>끌어내면서</a:t>
            </a:r>
            <a:r>
              <a:rPr lang="en-US" kern="100" dirty="0"/>
              <a:t> </a:t>
            </a:r>
            <a:r>
              <a:rPr lang="ko-KR" altLang="en-US" kern="100" dirty="0">
                <a:ea typeface="맑은 고딕"/>
              </a:rPr>
              <a:t>훨씬</a:t>
            </a:r>
            <a:r>
              <a:rPr lang="en-US" kern="100" dirty="0"/>
              <a:t> </a:t>
            </a:r>
            <a:r>
              <a:rPr lang="ko-KR" altLang="en-US" kern="100" dirty="0">
                <a:ea typeface="맑은 고딕"/>
              </a:rPr>
              <a:t>더</a:t>
            </a:r>
            <a:r>
              <a:rPr lang="en-US" kern="100" dirty="0"/>
              <a:t> </a:t>
            </a:r>
            <a:r>
              <a:rPr lang="ko-KR" altLang="en-US" kern="100" dirty="0">
                <a:ea typeface="맑은 고딕"/>
              </a:rPr>
              <a:t>큰</a:t>
            </a:r>
            <a:r>
              <a:rPr lang="en-US" kern="100" dirty="0"/>
              <a:t> </a:t>
            </a:r>
            <a:r>
              <a:rPr lang="ko-KR" altLang="en-US" kern="100" dirty="0">
                <a:ea typeface="맑은 고딕"/>
              </a:rPr>
              <a:t>영향력을</a:t>
            </a:r>
            <a:r>
              <a:rPr lang="en-US" kern="100" dirty="0"/>
              <a:t> </a:t>
            </a:r>
            <a:r>
              <a:rPr lang="ko-KR" altLang="en-US" kern="100" dirty="0">
                <a:ea typeface="맑은 고딕"/>
              </a:rPr>
              <a:t>미칠</a:t>
            </a:r>
            <a:r>
              <a:rPr lang="en-US" kern="100" dirty="0"/>
              <a:t> </a:t>
            </a:r>
            <a:r>
              <a:rPr lang="ko-KR" altLang="en-US" kern="100" dirty="0">
                <a:ea typeface="맑은 고딕"/>
              </a:rPr>
              <a:t>수</a:t>
            </a:r>
            <a:r>
              <a:rPr lang="en-US" kern="100" dirty="0"/>
              <a:t> </a:t>
            </a:r>
            <a:r>
              <a:rPr lang="ko-KR" altLang="en-US" kern="100" dirty="0">
                <a:ea typeface="맑은 고딕"/>
              </a:rPr>
              <a:t>있을</a:t>
            </a:r>
            <a:r>
              <a:rPr lang="en-US" kern="100" dirty="0"/>
              <a:t> </a:t>
            </a:r>
            <a:r>
              <a:rPr lang="ko-KR" altLang="en-US" kern="100" dirty="0">
                <a:ea typeface="맑은 고딕"/>
              </a:rPr>
              <a:t>것입니다</a:t>
            </a:r>
            <a:r>
              <a:rPr lang="en-US" kern="100" dirty="0">
                <a:effectLst/>
              </a:rPr>
              <a:t>.</a:t>
            </a:r>
            <a:endParaRPr lang="en-US"/>
          </a:p>
          <a:p>
            <a:pPr>
              <a:spcBef>
                <a:spcPts val="0"/>
              </a:spcBef>
              <a:spcAft>
                <a:spcPts val="0"/>
              </a:spcAft>
            </a:pPr>
            <a:r>
              <a:rPr lang="en-US" kern="100" dirty="0">
                <a:effectLst/>
              </a:rPr>
              <a:t> </a:t>
            </a:r>
            <a:endParaRPr lang="en-US"/>
          </a:p>
          <a:p>
            <a:r>
              <a:rPr lang="ko-KR" altLang="en-US" kern="100" dirty="0" err="1">
                <a:ea typeface="맑은 고딕"/>
              </a:rPr>
              <a:t>이처럼</a:t>
            </a:r>
            <a:r>
              <a:rPr lang="en-US" altLang="ko-KR" kern="100" dirty="0">
                <a:ea typeface="맑은 고딕"/>
              </a:rPr>
              <a:t> </a:t>
            </a:r>
            <a:r>
              <a:rPr lang="ko-KR" altLang="en-US" kern="100" dirty="0" err="1">
                <a:ea typeface="맑은 고딕"/>
              </a:rPr>
              <a:t>개인적인</a:t>
            </a:r>
            <a:r>
              <a:rPr lang="en-US" altLang="ko-KR" kern="100" dirty="0">
                <a:ea typeface="맑은 고딕"/>
              </a:rPr>
              <a:t> </a:t>
            </a:r>
            <a:r>
              <a:rPr lang="ko-KR" altLang="en-US" kern="100" dirty="0" err="1">
                <a:ea typeface="맑은 고딕"/>
              </a:rPr>
              <a:t>변화</a:t>
            </a:r>
            <a:r>
              <a:rPr lang="en-US" altLang="ko-KR" kern="100" dirty="0">
                <a:ea typeface="맑은 고딕"/>
              </a:rPr>
              <a:t> </a:t>
            </a:r>
            <a:r>
              <a:rPr lang="ko-KR" altLang="en-US" kern="100" dirty="0">
                <a:ea typeface="맑은 고딕"/>
              </a:rPr>
              <a:t>단계를</a:t>
            </a:r>
            <a:r>
              <a:rPr lang="en-US" altLang="ko-KR" kern="100" dirty="0">
                <a:ea typeface="맑은 고딕"/>
              </a:rPr>
              <a:t> </a:t>
            </a:r>
            <a:r>
              <a:rPr lang="ko-KR" altLang="en-US" kern="100" dirty="0">
                <a:ea typeface="맑은 고딕"/>
              </a:rPr>
              <a:t>이해하고</a:t>
            </a:r>
            <a:r>
              <a:rPr lang="en-US" altLang="ko-KR" kern="100" dirty="0">
                <a:ea typeface="맑은 고딕"/>
              </a:rPr>
              <a:t> </a:t>
            </a:r>
            <a:r>
              <a:rPr lang="ko-KR" altLang="en-US" kern="100" dirty="0">
                <a:ea typeface="맑은 고딕"/>
              </a:rPr>
              <a:t>있으면</a:t>
            </a:r>
            <a:r>
              <a:rPr lang="en-US" altLang="ko-KR" kern="100" dirty="0">
                <a:ea typeface="맑은 고딕"/>
              </a:rPr>
              <a:t> </a:t>
            </a:r>
            <a:r>
              <a:rPr lang="ko-KR" altLang="en-US" kern="100" dirty="0">
                <a:ea typeface="맑은 고딕"/>
              </a:rPr>
              <a:t>각자가</a:t>
            </a:r>
            <a:r>
              <a:rPr lang="en-US" altLang="ko-KR" kern="100" dirty="0">
                <a:ea typeface="맑은 고딕"/>
              </a:rPr>
              <a:t> </a:t>
            </a:r>
            <a:r>
              <a:rPr lang="ko-KR" altLang="en-US" kern="100" dirty="0">
                <a:ea typeface="맑은 고딕"/>
              </a:rPr>
              <a:t>도전</a:t>
            </a:r>
            <a:r>
              <a:rPr lang="en-US" altLang="ko-KR" kern="100" dirty="0">
                <a:ea typeface="맑은 고딕"/>
              </a:rPr>
              <a:t> </a:t>
            </a:r>
            <a:r>
              <a:rPr lang="ko-KR" altLang="en-US" kern="100" dirty="0">
                <a:ea typeface="맑은 고딕"/>
              </a:rPr>
              <a:t>과제를</a:t>
            </a:r>
            <a:r>
              <a:rPr lang="en-US" altLang="ko-KR" kern="100" dirty="0">
                <a:ea typeface="맑은 고딕"/>
              </a:rPr>
              <a:t> </a:t>
            </a:r>
            <a:r>
              <a:rPr lang="ko-KR" altLang="en-US" kern="100" dirty="0" err="1">
                <a:ea typeface="맑은 고딕"/>
              </a:rPr>
              <a:t>헤쳐나갈</a:t>
            </a:r>
            <a:r>
              <a:rPr lang="en-US" altLang="ko-KR" kern="100" dirty="0">
                <a:ea typeface="맑은 고딕"/>
              </a:rPr>
              <a:t> </a:t>
            </a:r>
            <a:r>
              <a:rPr lang="ko-KR" altLang="en-US" kern="100" dirty="0">
                <a:ea typeface="맑은 고딕"/>
              </a:rPr>
              <a:t>때도</a:t>
            </a:r>
            <a:r>
              <a:rPr lang="en-US" altLang="ko-KR" kern="100" dirty="0">
                <a:ea typeface="맑은 고딕"/>
              </a:rPr>
              <a:t> </a:t>
            </a:r>
            <a:r>
              <a:rPr lang="ko-KR" altLang="en-US" kern="100" dirty="0">
                <a:ea typeface="맑은 고딕"/>
              </a:rPr>
              <a:t>서로를</a:t>
            </a:r>
            <a:r>
              <a:rPr lang="en-US" altLang="ko-KR" kern="100" dirty="0">
                <a:ea typeface="맑은 고딕"/>
              </a:rPr>
              <a:t> </a:t>
            </a:r>
            <a:r>
              <a:rPr lang="ko-KR" altLang="en-US" kern="100" dirty="0">
                <a:ea typeface="맑은 고딕"/>
              </a:rPr>
              <a:t>더</a:t>
            </a:r>
            <a:r>
              <a:rPr lang="en-US" altLang="ko-KR" kern="100" dirty="0">
                <a:ea typeface="맑은 고딕"/>
              </a:rPr>
              <a:t> </a:t>
            </a:r>
            <a:r>
              <a:rPr lang="ko-KR" altLang="en-US" kern="100" dirty="0">
                <a:ea typeface="맑은 고딕"/>
              </a:rPr>
              <a:t>잘</a:t>
            </a:r>
            <a:r>
              <a:rPr lang="en-US" altLang="ko-KR" kern="100" dirty="0">
                <a:ea typeface="맑은 고딕"/>
              </a:rPr>
              <a:t> </a:t>
            </a:r>
            <a:r>
              <a:rPr lang="ko-KR" altLang="en-US" kern="100" dirty="0">
                <a:ea typeface="맑은 고딕"/>
              </a:rPr>
              <a:t>공감하고</a:t>
            </a:r>
            <a:r>
              <a:rPr lang="en-US" altLang="ko-KR" kern="100" dirty="0">
                <a:ea typeface="맑은 고딕"/>
              </a:rPr>
              <a:t> </a:t>
            </a:r>
            <a:r>
              <a:rPr lang="ko-KR" altLang="en-US" kern="100" dirty="0">
                <a:ea typeface="맑은 고딕"/>
              </a:rPr>
              <a:t>지지할</a:t>
            </a:r>
            <a:r>
              <a:rPr lang="en-US" altLang="ko-KR" kern="100" dirty="0">
                <a:ea typeface="맑은 고딕"/>
              </a:rPr>
              <a:t> </a:t>
            </a:r>
            <a:r>
              <a:rPr lang="ko-KR" altLang="en-US" kern="100" dirty="0">
                <a:ea typeface="맑은 고딕"/>
              </a:rPr>
              <a:t>수</a:t>
            </a:r>
            <a:r>
              <a:rPr lang="en-US" altLang="ko-KR" kern="100" dirty="0">
                <a:ea typeface="맑은 고딕"/>
              </a:rPr>
              <a:t> </a:t>
            </a:r>
            <a:r>
              <a:rPr lang="ko-KR" altLang="en-US" kern="100" dirty="0">
                <a:ea typeface="맑은 고딕"/>
              </a:rPr>
              <a:t>있습니다</a:t>
            </a:r>
            <a:r>
              <a:rPr lang="en-US" kern="100" dirty="0">
                <a:effectLst/>
              </a:rPr>
              <a:t>. </a:t>
            </a:r>
            <a:r>
              <a:rPr lang="ko-KR" altLang="en-US" kern="100" dirty="0">
                <a:ea typeface="맑은 고딕"/>
              </a:rPr>
              <a:t>변화에</a:t>
            </a:r>
            <a:r>
              <a:rPr lang="en-US" kern="100" dirty="0"/>
              <a:t> </a:t>
            </a:r>
            <a:r>
              <a:rPr lang="ko-KR" altLang="en-US" kern="100" dirty="0">
                <a:ea typeface="맑은 고딕"/>
              </a:rPr>
              <a:t>적응하는</a:t>
            </a:r>
            <a:r>
              <a:rPr lang="en-US" kern="100" dirty="0"/>
              <a:t> </a:t>
            </a:r>
            <a:r>
              <a:rPr lang="ko-KR" altLang="en-US" kern="100" dirty="0">
                <a:ea typeface="맑은 고딕"/>
              </a:rPr>
              <a:t>데</a:t>
            </a:r>
            <a:r>
              <a:rPr lang="en-US" kern="100" dirty="0"/>
              <a:t> </a:t>
            </a:r>
            <a:r>
              <a:rPr lang="ko-KR" altLang="en-US" kern="100" dirty="0">
                <a:ea typeface="맑은 고딕"/>
              </a:rPr>
              <a:t>도움이</a:t>
            </a:r>
            <a:r>
              <a:rPr lang="en-US" kern="100" dirty="0"/>
              <a:t> </a:t>
            </a:r>
            <a:r>
              <a:rPr lang="ko-KR" altLang="en-US" kern="100" dirty="0">
                <a:ea typeface="맑은 고딕"/>
              </a:rPr>
              <a:t>되는</a:t>
            </a:r>
            <a:r>
              <a:rPr lang="en-US" kern="100" dirty="0"/>
              <a:t> </a:t>
            </a:r>
            <a:r>
              <a:rPr lang="ko-KR" altLang="en-US" kern="100" dirty="0">
                <a:ea typeface="맑은 고딕"/>
              </a:rPr>
              <a:t>자료와</a:t>
            </a:r>
            <a:r>
              <a:rPr lang="en-US" kern="100" dirty="0"/>
              <a:t> </a:t>
            </a:r>
            <a:r>
              <a:rPr lang="ko-KR" altLang="en-US" kern="100" dirty="0">
                <a:ea typeface="맑은 고딕"/>
              </a:rPr>
              <a:t>도구를</a:t>
            </a:r>
            <a:r>
              <a:rPr lang="en-US" kern="100" dirty="0"/>
              <a:t> </a:t>
            </a:r>
            <a:r>
              <a:rPr lang="ko-KR" altLang="en-US" kern="100" dirty="0">
                <a:ea typeface="맑은 고딕"/>
              </a:rPr>
              <a:t>제공하면</a:t>
            </a:r>
            <a:r>
              <a:rPr lang="en-US" kern="100" dirty="0"/>
              <a:t> </a:t>
            </a:r>
            <a:r>
              <a:rPr lang="ko-KR" altLang="en-US" kern="100" dirty="0">
                <a:ea typeface="맑은 고딕"/>
              </a:rPr>
              <a:t>개인은</a:t>
            </a:r>
            <a:r>
              <a:rPr lang="en-US" kern="100" dirty="0"/>
              <a:t> </a:t>
            </a:r>
            <a:r>
              <a:rPr lang="ko-KR" altLang="en-US" kern="100" dirty="0">
                <a:ea typeface="맑은 고딕"/>
              </a:rPr>
              <a:t>물론</a:t>
            </a:r>
            <a:r>
              <a:rPr lang="en-US" kern="100" dirty="0"/>
              <a:t> </a:t>
            </a:r>
            <a:r>
              <a:rPr lang="ko-KR" altLang="en-US" kern="100" dirty="0">
                <a:ea typeface="맑은 고딕"/>
              </a:rPr>
              <a:t>조직</a:t>
            </a:r>
            <a:r>
              <a:rPr lang="en-US" kern="100" dirty="0"/>
              <a:t> </a:t>
            </a:r>
            <a:r>
              <a:rPr lang="ko-KR" altLang="en-US" kern="100" dirty="0">
                <a:ea typeface="맑은 고딕"/>
              </a:rPr>
              <a:t>차원에서도</a:t>
            </a:r>
            <a:r>
              <a:rPr lang="en-US" kern="100" dirty="0"/>
              <a:t> </a:t>
            </a:r>
            <a:r>
              <a:rPr lang="ko-KR" altLang="en-US" kern="100" dirty="0">
                <a:ea typeface="맑은 고딕"/>
              </a:rPr>
              <a:t>회복력과</a:t>
            </a:r>
            <a:r>
              <a:rPr lang="en-US" kern="100" dirty="0"/>
              <a:t> </a:t>
            </a:r>
            <a:r>
              <a:rPr lang="ko-KR" altLang="en-US" kern="100" dirty="0">
                <a:ea typeface="맑은 고딕"/>
              </a:rPr>
              <a:t>성장의</a:t>
            </a:r>
            <a:r>
              <a:rPr lang="en-US" kern="100" dirty="0"/>
              <a:t> </a:t>
            </a:r>
            <a:r>
              <a:rPr lang="ko-KR" altLang="en-US" kern="100" dirty="0">
                <a:ea typeface="맑은 고딕"/>
              </a:rPr>
              <a:t>문화를</a:t>
            </a:r>
            <a:r>
              <a:rPr lang="en-US" kern="100" dirty="0"/>
              <a:t> </a:t>
            </a:r>
            <a:r>
              <a:rPr lang="ko-KR" altLang="en-US" kern="100" dirty="0">
                <a:ea typeface="맑은 고딕"/>
              </a:rPr>
              <a:t>다질</a:t>
            </a:r>
            <a:r>
              <a:rPr lang="en-US" kern="100" dirty="0"/>
              <a:t> </a:t>
            </a:r>
            <a:r>
              <a:rPr lang="ko-KR" altLang="en-US" kern="100" dirty="0">
                <a:ea typeface="맑은 고딕"/>
              </a:rPr>
              <a:t>수</a:t>
            </a:r>
            <a:r>
              <a:rPr lang="en-US" kern="100" dirty="0"/>
              <a:t> </a:t>
            </a:r>
            <a:r>
              <a:rPr lang="ko-KR" altLang="en-US" kern="100" dirty="0">
                <a:ea typeface="맑은 고딕"/>
              </a:rPr>
              <a:t>있습니다</a:t>
            </a:r>
            <a:r>
              <a:rPr lang="en-US" kern="100" dirty="0">
                <a:effectLst/>
              </a:rPr>
              <a:t>.</a:t>
            </a:r>
            <a:endParaRPr lang="en-US"/>
          </a:p>
          <a:p>
            <a:pPr algn="l">
              <a:lnSpc>
                <a:spcPct val="114999"/>
              </a:lnSpc>
              <a:spcBef>
                <a:spcPts val="0"/>
              </a:spcBef>
              <a:spcAft>
                <a:spcPts val="0"/>
              </a:spcAft>
            </a:pPr>
            <a:endParaRPr lang="en-US" sz="1800" kern="100"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1E58-FB89-A986-C9DD-0387DB18F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D483-92BB-7698-57F9-057CE4013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A0B57-978C-2BEE-EE85-A91AEAAB2D6B}"/>
              </a:ext>
            </a:extLst>
          </p:cNvPr>
          <p:cNvSpPr>
            <a:spLocks noGrp="1"/>
          </p:cNvSpPr>
          <p:nvPr>
            <p:ph type="body" idx="1"/>
          </p:nvPr>
        </p:nvSpPr>
        <p:spPr/>
        <p:txBody>
          <a:bodyPr/>
          <a:lstStyle/>
          <a:p>
            <a:r>
              <a:rPr lang="ko-KR" altLang="en-US" kern="100" dirty="0" err="1">
                <a:ea typeface="맑은 고딕"/>
              </a:rPr>
              <a:t>개인뿐만</a:t>
            </a:r>
            <a:r>
              <a:rPr lang="en-US" altLang="ko-KR" kern="100" dirty="0">
                <a:ea typeface="맑은 고딕"/>
              </a:rPr>
              <a:t> </a:t>
            </a:r>
            <a:r>
              <a:rPr lang="ko-KR" altLang="en-US" kern="100" dirty="0">
                <a:ea typeface="맑은 고딕"/>
              </a:rPr>
              <a:t>아니라</a:t>
            </a:r>
            <a:r>
              <a:rPr lang="en-US" altLang="ko-KR" kern="100" dirty="0">
                <a:ea typeface="맑은 고딕"/>
              </a:rPr>
              <a:t> </a:t>
            </a:r>
            <a:r>
              <a:rPr lang="ko-KR" altLang="en-US" kern="100" dirty="0" err="1">
                <a:ea typeface="맑은 고딕"/>
              </a:rPr>
              <a:t>소롭티미스트와</a:t>
            </a:r>
            <a:r>
              <a:rPr lang="en-US" altLang="ko-KR" kern="100" dirty="0">
                <a:ea typeface="맑은 고딕"/>
              </a:rPr>
              <a:t> </a:t>
            </a:r>
            <a:r>
              <a:rPr lang="ko-KR" altLang="en-US" kern="100" dirty="0">
                <a:ea typeface="맑은 고딕"/>
              </a:rPr>
              <a:t>같은</a:t>
            </a:r>
            <a:r>
              <a:rPr lang="en-US" altLang="ko-KR" kern="100" dirty="0">
                <a:ea typeface="맑은 고딕"/>
              </a:rPr>
              <a:t> </a:t>
            </a:r>
            <a:r>
              <a:rPr lang="ko-KR" altLang="en-US" kern="100" dirty="0">
                <a:ea typeface="맑은 고딕"/>
              </a:rPr>
              <a:t>조직도</a:t>
            </a:r>
            <a:r>
              <a:rPr lang="en-US" altLang="ko-KR" kern="100" dirty="0">
                <a:ea typeface="맑은 고딕"/>
              </a:rPr>
              <a:t> </a:t>
            </a:r>
            <a:r>
              <a:rPr lang="ko-KR" altLang="en-US" kern="100" dirty="0">
                <a:ea typeface="맑은 고딕"/>
              </a:rPr>
              <a:t>변화가</a:t>
            </a:r>
            <a:r>
              <a:rPr lang="en-US" altLang="ko-KR" kern="100" dirty="0">
                <a:ea typeface="맑은 고딕"/>
              </a:rPr>
              <a:t> </a:t>
            </a:r>
            <a:r>
              <a:rPr lang="ko-KR" altLang="en-US" kern="100" dirty="0">
                <a:ea typeface="맑은 고딕"/>
              </a:rPr>
              <a:t>필수라는</a:t>
            </a:r>
            <a:r>
              <a:rPr lang="en-US" altLang="ko-KR" kern="100" dirty="0">
                <a:ea typeface="맑은 고딕"/>
              </a:rPr>
              <a:t> </a:t>
            </a:r>
            <a:r>
              <a:rPr lang="ko-KR" altLang="en-US" kern="100" dirty="0">
                <a:ea typeface="맑은 고딕"/>
              </a:rPr>
              <a:t>사실을</a:t>
            </a:r>
            <a:r>
              <a:rPr lang="en-US" altLang="ko-KR" kern="100" dirty="0">
                <a:ea typeface="맑은 고딕"/>
              </a:rPr>
              <a:t> </a:t>
            </a:r>
            <a:r>
              <a:rPr lang="ko-KR" altLang="en-US" kern="100" dirty="0">
                <a:ea typeface="맑은 고딕"/>
              </a:rPr>
              <a:t>깨닫습니다</a:t>
            </a:r>
            <a:r>
              <a:rPr lang="en-US" kern="100" dirty="0">
                <a:effectLst/>
              </a:rPr>
              <a:t>.</a:t>
            </a:r>
            <a:r>
              <a:rPr lang="en-US" kern="100" dirty="0"/>
              <a:t>  </a:t>
            </a:r>
            <a:r>
              <a:rPr lang="ko-KR" altLang="en-US" kern="100" dirty="0">
                <a:ea typeface="맑은 고딕"/>
              </a:rPr>
              <a:t>하지만</a:t>
            </a:r>
            <a:r>
              <a:rPr lang="en-US" kern="100" dirty="0"/>
              <a:t> </a:t>
            </a:r>
            <a:r>
              <a:rPr lang="ko-KR" altLang="en-US" kern="100" dirty="0">
                <a:ea typeface="맑은 고딕"/>
              </a:rPr>
              <a:t>조직은</a:t>
            </a:r>
            <a:r>
              <a:rPr lang="en-US" kern="100" dirty="0"/>
              <a:t> </a:t>
            </a:r>
            <a:r>
              <a:rPr lang="ko-KR" altLang="en-US" kern="100" dirty="0">
                <a:ea typeface="맑은 고딕"/>
              </a:rPr>
              <a:t>개인으로</a:t>
            </a:r>
            <a:r>
              <a:rPr lang="en-US" kern="100" dirty="0"/>
              <a:t> </a:t>
            </a:r>
            <a:r>
              <a:rPr lang="ko-KR" altLang="en-US" kern="100" dirty="0">
                <a:ea typeface="맑은 고딕"/>
              </a:rPr>
              <a:t>구성되어</a:t>
            </a:r>
            <a:r>
              <a:rPr lang="en-US" kern="100" dirty="0"/>
              <a:t> </a:t>
            </a:r>
            <a:r>
              <a:rPr lang="ko-KR" altLang="en-US" kern="100" dirty="0">
                <a:ea typeface="맑은 고딕"/>
              </a:rPr>
              <a:t>있기에</a:t>
            </a:r>
            <a:r>
              <a:rPr lang="en-US" kern="100" dirty="0"/>
              <a:t> </a:t>
            </a:r>
            <a:r>
              <a:rPr lang="ko-KR" altLang="en-US" kern="100" dirty="0">
                <a:ea typeface="맑은 고딕"/>
              </a:rPr>
              <a:t>개인의</a:t>
            </a:r>
            <a:r>
              <a:rPr lang="en-US" kern="100" dirty="0"/>
              <a:t> </a:t>
            </a:r>
            <a:r>
              <a:rPr lang="ko-KR" altLang="en-US" kern="100" dirty="0">
                <a:ea typeface="맑은 고딕"/>
              </a:rPr>
              <a:t>의지가</a:t>
            </a:r>
            <a:r>
              <a:rPr lang="en-US" kern="100" dirty="0"/>
              <a:t> </a:t>
            </a:r>
            <a:r>
              <a:rPr lang="ko-KR" altLang="en-US" kern="100" dirty="0">
                <a:ea typeface="맑은 고딕"/>
              </a:rPr>
              <a:t>없다면</a:t>
            </a:r>
            <a:r>
              <a:rPr lang="en-US" kern="100" dirty="0"/>
              <a:t> </a:t>
            </a:r>
            <a:r>
              <a:rPr lang="ko-KR" altLang="en-US" kern="100" dirty="0">
                <a:ea typeface="맑은 고딕"/>
              </a:rPr>
              <a:t>변화할</a:t>
            </a:r>
            <a:r>
              <a:rPr lang="en-US" kern="100" dirty="0"/>
              <a:t> </a:t>
            </a:r>
            <a:r>
              <a:rPr lang="ko-KR" altLang="en-US" kern="100" dirty="0">
                <a:ea typeface="맑은 고딕"/>
              </a:rPr>
              <a:t>수</a:t>
            </a:r>
            <a:r>
              <a:rPr lang="en-US" kern="100" dirty="0"/>
              <a:t> </a:t>
            </a:r>
            <a:r>
              <a:rPr lang="ko-KR" altLang="en-US" kern="100" dirty="0">
                <a:ea typeface="맑은 고딕"/>
              </a:rPr>
              <a:t>없습니다</a:t>
            </a:r>
            <a:r>
              <a:rPr lang="en-US" kern="100" dirty="0">
                <a:effectLst/>
              </a:rPr>
              <a:t>.</a:t>
            </a:r>
            <a:endParaRPr lang="en-US" dirty="0"/>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p:txBody>
      </p:sp>
      <p:sp>
        <p:nvSpPr>
          <p:cNvPr id="4" name="Slide Number Placeholder 3">
            <a:extLst>
              <a:ext uri="{FF2B5EF4-FFF2-40B4-BE49-F238E27FC236}">
                <a16:creationId xmlns:a16="http://schemas.microsoft.com/office/drawing/2014/main" id="{1F7A48E8-72E3-72FB-D69E-676AEFCAF74C}"/>
              </a:ext>
            </a:extLst>
          </p:cNvPr>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390734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kern="100" dirty="0">
                <a:ea typeface="맑은 고딕"/>
              </a:rPr>
              <a:t>시간이</a:t>
            </a:r>
            <a:r>
              <a:rPr lang="en-US" altLang="ko-KR" kern="100" dirty="0">
                <a:ea typeface="맑은 고딕"/>
              </a:rPr>
              <a:t> </a:t>
            </a:r>
            <a:r>
              <a:rPr lang="ko-KR" altLang="en-US" kern="100" dirty="0">
                <a:ea typeface="맑은 고딕"/>
              </a:rPr>
              <a:t>지나면서</a:t>
            </a:r>
            <a:r>
              <a:rPr lang="en-US" altLang="ko-KR" kern="100" dirty="0">
                <a:ea typeface="맑은 고딕"/>
              </a:rPr>
              <a:t> </a:t>
            </a:r>
            <a:r>
              <a:rPr lang="ko-KR" altLang="en-US" kern="100" dirty="0">
                <a:ea typeface="맑은 고딕"/>
              </a:rPr>
              <a:t>소통</a:t>
            </a:r>
            <a:r>
              <a:rPr lang="en-US" altLang="ko-KR" kern="100" dirty="0">
                <a:ea typeface="맑은 고딕"/>
              </a:rPr>
              <a:t> </a:t>
            </a:r>
            <a:r>
              <a:rPr lang="ko-KR" altLang="en-US" kern="100" dirty="0">
                <a:ea typeface="맑은 고딕"/>
              </a:rPr>
              <a:t>방식이</a:t>
            </a:r>
            <a:r>
              <a:rPr lang="en-US" altLang="ko-KR" kern="100" dirty="0">
                <a:ea typeface="맑은 고딕"/>
              </a:rPr>
              <a:t> </a:t>
            </a:r>
            <a:r>
              <a:rPr lang="ko-KR" altLang="en-US" kern="100" dirty="0">
                <a:ea typeface="맑은 고딕"/>
              </a:rPr>
              <a:t>변화해</a:t>
            </a:r>
            <a:r>
              <a:rPr lang="en-US" altLang="ko-KR" kern="100" dirty="0">
                <a:ea typeface="맑은 고딕"/>
              </a:rPr>
              <a:t> </a:t>
            </a:r>
            <a:r>
              <a:rPr lang="ko-KR" altLang="en-US" kern="100" dirty="0">
                <a:ea typeface="맑은 고딕"/>
              </a:rPr>
              <a:t>온</a:t>
            </a:r>
            <a:r>
              <a:rPr lang="en-US" altLang="ko-KR" kern="100" dirty="0">
                <a:ea typeface="맑은 고딕"/>
              </a:rPr>
              <a:t> </a:t>
            </a:r>
            <a:r>
              <a:rPr lang="ko-KR" altLang="en-US" kern="100" dirty="0">
                <a:ea typeface="맑은 고딕"/>
              </a:rPr>
              <a:t>것을</a:t>
            </a:r>
            <a:r>
              <a:rPr lang="en-US" altLang="ko-KR" kern="100" dirty="0">
                <a:ea typeface="맑은 고딕"/>
              </a:rPr>
              <a:t> </a:t>
            </a:r>
            <a:r>
              <a:rPr lang="ko-KR" altLang="en-US" kern="100" dirty="0">
                <a:ea typeface="맑은 고딕"/>
              </a:rPr>
              <a:t>사례로</a:t>
            </a:r>
            <a:r>
              <a:rPr lang="en-US" altLang="ko-KR" kern="100" dirty="0">
                <a:ea typeface="맑은 고딕"/>
              </a:rPr>
              <a:t> </a:t>
            </a:r>
            <a:r>
              <a:rPr lang="ko-KR" altLang="en-US" kern="100" dirty="0">
                <a:ea typeface="맑은 고딕"/>
              </a:rPr>
              <a:t>들</a:t>
            </a:r>
            <a:r>
              <a:rPr lang="en-US" altLang="ko-KR" kern="100" dirty="0">
                <a:ea typeface="맑은 고딕"/>
              </a:rPr>
              <a:t> </a:t>
            </a:r>
            <a:r>
              <a:rPr lang="ko-KR" altLang="en-US" kern="100" dirty="0">
                <a:ea typeface="맑은 고딕"/>
              </a:rPr>
              <a:t>수</a:t>
            </a:r>
            <a:r>
              <a:rPr lang="en-US" altLang="ko-KR" kern="100" dirty="0">
                <a:ea typeface="맑은 고딕"/>
              </a:rPr>
              <a:t> </a:t>
            </a:r>
            <a:r>
              <a:rPr lang="ko-KR" altLang="en-US" kern="100" dirty="0">
                <a:ea typeface="맑은 고딕"/>
              </a:rPr>
              <a:t>있을</a:t>
            </a:r>
            <a:r>
              <a:rPr lang="en-US" altLang="ko-KR" kern="100" dirty="0">
                <a:ea typeface="맑은 고딕"/>
              </a:rPr>
              <a:t> </a:t>
            </a:r>
            <a:r>
              <a:rPr lang="ko-KR" altLang="en-US" kern="100" dirty="0">
                <a:ea typeface="맑은 고딕"/>
              </a:rPr>
              <a:t>겁니다</a:t>
            </a:r>
            <a:r>
              <a:rPr lang="en-US" kern="100" dirty="0">
                <a:effectLst/>
              </a:rPr>
              <a:t>.</a:t>
            </a:r>
            <a:r>
              <a:rPr lang="en-US" kern="100" dirty="0"/>
              <a:t>  </a:t>
            </a:r>
            <a:r>
              <a:rPr lang="ko-KR" altLang="en-US" kern="100" dirty="0">
                <a:ea typeface="맑은 고딕"/>
              </a:rPr>
              <a:t>예전에는</a:t>
            </a:r>
            <a:r>
              <a:rPr lang="en-US" kern="100" dirty="0"/>
              <a:t> </a:t>
            </a:r>
            <a:r>
              <a:rPr lang="ko-KR" altLang="en-US" kern="100" dirty="0" err="1">
                <a:ea typeface="맑은 고딕"/>
              </a:rPr>
              <a:t>편지를주고받다가</a:t>
            </a:r>
            <a:r>
              <a:rPr lang="en-US" kern="100" dirty="0"/>
              <a:t> </a:t>
            </a:r>
            <a:r>
              <a:rPr lang="ko-KR" altLang="en-US" kern="100" dirty="0">
                <a:ea typeface="맑은 고딕"/>
              </a:rPr>
              <a:t>팩스</a:t>
            </a:r>
            <a:r>
              <a:rPr lang="en-US" kern="100" dirty="0"/>
              <a:t> </a:t>
            </a:r>
            <a:r>
              <a:rPr lang="ko-KR" altLang="en-US" kern="100" dirty="0">
                <a:ea typeface="맑은 고딕"/>
              </a:rPr>
              <a:t>기기로</a:t>
            </a:r>
            <a:r>
              <a:rPr lang="en-US" kern="100" dirty="0"/>
              <a:t> </a:t>
            </a:r>
            <a:r>
              <a:rPr lang="ko-KR" altLang="en-US" kern="100" dirty="0">
                <a:ea typeface="맑은 고딕"/>
              </a:rPr>
              <a:t>발전했고</a:t>
            </a:r>
            <a:r>
              <a:rPr lang="en-US" kern="100" dirty="0"/>
              <a:t> </a:t>
            </a:r>
            <a:r>
              <a:rPr lang="ko-KR" altLang="en-US" kern="100" dirty="0">
                <a:ea typeface="맑은 고딕"/>
              </a:rPr>
              <a:t>또</a:t>
            </a:r>
            <a:r>
              <a:rPr lang="en-US" kern="100" dirty="0"/>
              <a:t> </a:t>
            </a:r>
            <a:r>
              <a:rPr lang="ko-KR" altLang="en-US" kern="100" dirty="0">
                <a:ea typeface="맑은 고딕"/>
              </a:rPr>
              <a:t>다시</a:t>
            </a:r>
            <a:r>
              <a:rPr lang="en-US" kern="100" dirty="0"/>
              <a:t> </a:t>
            </a:r>
            <a:r>
              <a:rPr lang="ko-KR" altLang="en-US" kern="100" dirty="0">
                <a:ea typeface="맑은 고딕"/>
              </a:rPr>
              <a:t>문자</a:t>
            </a:r>
            <a:r>
              <a:rPr lang="en-US" kern="100" dirty="0"/>
              <a:t> </a:t>
            </a:r>
            <a:r>
              <a:rPr lang="ko-KR" altLang="en-US" kern="100" dirty="0">
                <a:ea typeface="맑은 고딕"/>
              </a:rPr>
              <a:t>메시지와</a:t>
            </a:r>
            <a:r>
              <a:rPr lang="en-US" kern="100" dirty="0"/>
              <a:t> </a:t>
            </a:r>
            <a:r>
              <a:rPr lang="ko-KR" altLang="en-US" kern="100" dirty="0">
                <a:ea typeface="맑은 고딕"/>
              </a:rPr>
              <a:t>이메일로</a:t>
            </a:r>
            <a:r>
              <a:rPr lang="en-US" kern="100" dirty="0"/>
              <a:t> </a:t>
            </a:r>
            <a:r>
              <a:rPr lang="ko-KR" altLang="en-US" kern="100" dirty="0">
                <a:ea typeface="맑은 고딕"/>
              </a:rPr>
              <a:t>발전했죠</a:t>
            </a:r>
            <a:r>
              <a:rPr lang="en-US" kern="100" dirty="0">
                <a:effectLst/>
              </a:rPr>
              <a:t>.</a:t>
            </a:r>
            <a:r>
              <a:rPr lang="en-US" kern="100" dirty="0"/>
              <a:t> </a:t>
            </a:r>
            <a:r>
              <a:rPr lang="en-US" kern="100" dirty="0">
                <a:effectLst/>
              </a:rPr>
              <a:t> 2022</a:t>
            </a:r>
            <a:r>
              <a:rPr lang="ko-KR" altLang="en-US" kern="100" dirty="0">
                <a:ea typeface="맑은 고딕"/>
              </a:rPr>
              <a:t>년</a:t>
            </a:r>
            <a:r>
              <a:rPr lang="en-US" kern="100" dirty="0"/>
              <a:t> </a:t>
            </a:r>
            <a:r>
              <a:rPr lang="ko-KR" altLang="en-US" kern="100" dirty="0">
                <a:ea typeface="맑은 고딕"/>
              </a:rPr>
              <a:t>온라인</a:t>
            </a:r>
            <a:r>
              <a:rPr lang="en-US" kern="100" dirty="0"/>
              <a:t> </a:t>
            </a:r>
            <a:r>
              <a:rPr lang="ko-KR" altLang="en-US" kern="100" dirty="0">
                <a:ea typeface="맑은 고딕"/>
              </a:rPr>
              <a:t>총회가</a:t>
            </a:r>
            <a:r>
              <a:rPr lang="en-US" kern="100" dirty="0"/>
              <a:t> </a:t>
            </a:r>
            <a:r>
              <a:rPr lang="ko-KR" altLang="en-US" kern="100" dirty="0">
                <a:ea typeface="맑은 고딕"/>
              </a:rPr>
              <a:t>어떻게</a:t>
            </a:r>
            <a:r>
              <a:rPr lang="en-US" kern="100" dirty="0"/>
              <a:t> </a:t>
            </a:r>
            <a:r>
              <a:rPr lang="ko-KR" altLang="en-US" kern="100" dirty="0">
                <a:ea typeface="맑은 고딕"/>
              </a:rPr>
              <a:t>진행되었는지</a:t>
            </a:r>
            <a:r>
              <a:rPr lang="en-US" kern="100" dirty="0"/>
              <a:t> </a:t>
            </a:r>
            <a:r>
              <a:rPr lang="ko-KR" altLang="en-US" kern="100" dirty="0">
                <a:ea typeface="맑은 고딕"/>
              </a:rPr>
              <a:t>기억하시나요</a:t>
            </a:r>
            <a:r>
              <a:rPr lang="en-US" kern="100" dirty="0"/>
              <a:t>? </a:t>
            </a:r>
            <a:r>
              <a:rPr lang="ko-KR" altLang="en-US" kern="100" dirty="0">
                <a:ea typeface="맑은 고딕"/>
              </a:rPr>
              <a:t>그</a:t>
            </a:r>
            <a:r>
              <a:rPr lang="en-US" kern="100" dirty="0"/>
              <a:t> </a:t>
            </a:r>
            <a:r>
              <a:rPr lang="ko-KR" altLang="en-US" kern="100" dirty="0">
                <a:ea typeface="맑은 고딕"/>
              </a:rPr>
              <a:t>전</a:t>
            </a:r>
            <a:r>
              <a:rPr lang="en-US" kern="100" dirty="0"/>
              <a:t> </a:t>
            </a:r>
            <a:r>
              <a:rPr lang="ko-KR" altLang="en-US" kern="100" dirty="0">
                <a:ea typeface="맑은 고딕"/>
              </a:rPr>
              <a:t>방식과는</a:t>
            </a:r>
            <a:r>
              <a:rPr lang="en-US" kern="100" dirty="0"/>
              <a:t> </a:t>
            </a:r>
            <a:r>
              <a:rPr lang="ko-KR" altLang="en-US" kern="100" dirty="0">
                <a:ea typeface="맑은 고딕"/>
              </a:rPr>
              <a:t>완전히</a:t>
            </a:r>
            <a:r>
              <a:rPr lang="en-US" kern="100" dirty="0"/>
              <a:t> </a:t>
            </a:r>
            <a:r>
              <a:rPr lang="ko-KR" altLang="en-US" kern="100" dirty="0">
                <a:ea typeface="맑은 고딕"/>
              </a:rPr>
              <a:t>달랐죠</a:t>
            </a:r>
            <a:r>
              <a:rPr lang="en-US" kern="100" dirty="0">
                <a:effectLst/>
              </a:rPr>
              <a:t>.</a:t>
            </a:r>
            <a:r>
              <a:rPr lang="en-US" kern="100" dirty="0"/>
              <a:t>  </a:t>
            </a:r>
            <a:r>
              <a:rPr lang="ko-KR" altLang="en-US" kern="100" dirty="0">
                <a:ea typeface="맑은 고딕"/>
              </a:rPr>
              <a:t>하지만</a:t>
            </a:r>
            <a:r>
              <a:rPr lang="en-US" kern="100" dirty="0"/>
              <a:t> </a:t>
            </a:r>
            <a:r>
              <a:rPr lang="ko-KR" altLang="en-US" kern="100" dirty="0">
                <a:ea typeface="맑은 고딕"/>
              </a:rPr>
              <a:t>그로</a:t>
            </a:r>
            <a:r>
              <a:rPr lang="en-US" kern="100" dirty="0"/>
              <a:t> </a:t>
            </a:r>
            <a:r>
              <a:rPr lang="ko-KR" altLang="en-US" kern="100" dirty="0">
                <a:ea typeface="맑은 고딕"/>
              </a:rPr>
              <a:t>인해</a:t>
            </a:r>
            <a:r>
              <a:rPr lang="en-US" kern="100" dirty="0"/>
              <a:t> </a:t>
            </a:r>
            <a:r>
              <a:rPr lang="ko-KR" altLang="en-US" kern="100" dirty="0">
                <a:ea typeface="맑은 고딕"/>
              </a:rPr>
              <a:t>여러</a:t>
            </a:r>
            <a:r>
              <a:rPr lang="en-US" kern="100" dirty="0"/>
              <a:t> </a:t>
            </a:r>
            <a:r>
              <a:rPr lang="ko-KR" altLang="en-US" kern="100" dirty="0">
                <a:ea typeface="맑은 고딕"/>
              </a:rPr>
              <a:t>클럽과</a:t>
            </a:r>
            <a:r>
              <a:rPr lang="en-US" kern="100" dirty="0"/>
              <a:t> </a:t>
            </a:r>
            <a:r>
              <a:rPr lang="ko-KR" altLang="en-US" kern="100" dirty="0">
                <a:ea typeface="맑은 고딕"/>
              </a:rPr>
              <a:t>리전에서</a:t>
            </a:r>
            <a:r>
              <a:rPr lang="en-US" kern="100" dirty="0"/>
              <a:t> </a:t>
            </a:r>
            <a:r>
              <a:rPr lang="ko-KR" altLang="en-US" kern="100" dirty="0">
                <a:ea typeface="맑은 고딕"/>
              </a:rPr>
              <a:t>그</a:t>
            </a:r>
            <a:r>
              <a:rPr lang="en-US" kern="100" dirty="0"/>
              <a:t> </a:t>
            </a:r>
            <a:r>
              <a:rPr lang="ko-KR" altLang="en-US" kern="100" dirty="0">
                <a:ea typeface="맑은 고딕"/>
              </a:rPr>
              <a:t>방식을</a:t>
            </a:r>
            <a:r>
              <a:rPr lang="en-US" kern="100" dirty="0"/>
              <a:t> </a:t>
            </a:r>
            <a:r>
              <a:rPr lang="ko-KR" altLang="en-US" kern="100" dirty="0">
                <a:ea typeface="맑은 고딕"/>
              </a:rPr>
              <a:t>실행</a:t>
            </a:r>
            <a:r>
              <a:rPr lang="en-US" kern="100" dirty="0"/>
              <a:t> </a:t>
            </a:r>
            <a:r>
              <a:rPr lang="ko-KR" altLang="en-US" kern="100" dirty="0">
                <a:ea typeface="맑은 고딕"/>
              </a:rPr>
              <a:t>가능한</a:t>
            </a:r>
            <a:r>
              <a:rPr lang="en-US" kern="100" dirty="0"/>
              <a:t> </a:t>
            </a:r>
            <a:r>
              <a:rPr lang="ko-KR" altLang="en-US" kern="100" dirty="0">
                <a:ea typeface="맑은 고딕"/>
              </a:rPr>
              <a:t>옵션으로</a:t>
            </a:r>
            <a:r>
              <a:rPr lang="en-US" kern="100" dirty="0"/>
              <a:t> </a:t>
            </a:r>
            <a:r>
              <a:rPr lang="ko-KR" altLang="en-US" kern="100" dirty="0">
                <a:ea typeface="맑은 고딕"/>
              </a:rPr>
              <a:t>채택할</a:t>
            </a:r>
            <a:r>
              <a:rPr lang="en-US" kern="100" dirty="0"/>
              <a:t> </a:t>
            </a:r>
            <a:r>
              <a:rPr lang="ko-KR" altLang="en-US" kern="100" dirty="0">
                <a:ea typeface="맑은 고딕"/>
              </a:rPr>
              <a:t>기회가</a:t>
            </a:r>
            <a:r>
              <a:rPr lang="en-US" kern="100" dirty="0"/>
              <a:t> </a:t>
            </a:r>
            <a:r>
              <a:rPr lang="ko-KR" altLang="en-US" kern="100" dirty="0">
                <a:ea typeface="맑은 고딕"/>
              </a:rPr>
              <a:t>열렸습니다</a:t>
            </a:r>
            <a:r>
              <a:rPr lang="en-US" kern="100" dirty="0">
                <a:effectLst/>
              </a:rPr>
              <a:t>. </a:t>
            </a:r>
            <a:r>
              <a:rPr lang="ko-KR" altLang="en-US" kern="100" dirty="0">
                <a:ea typeface="맑은 고딕"/>
              </a:rPr>
              <a:t>또한</a:t>
            </a:r>
            <a:r>
              <a:rPr lang="en-US" kern="100" dirty="0"/>
              <a:t>, </a:t>
            </a:r>
            <a:r>
              <a:rPr lang="ko-KR" altLang="en-US" kern="100" dirty="0">
                <a:ea typeface="맑은 고딕"/>
              </a:rPr>
              <a:t>포용성도</a:t>
            </a:r>
            <a:r>
              <a:rPr lang="en-US" kern="100" dirty="0"/>
              <a:t> </a:t>
            </a:r>
            <a:r>
              <a:rPr lang="ko-KR" altLang="en-US" kern="100" dirty="0">
                <a:ea typeface="맑은 고딕"/>
              </a:rPr>
              <a:t>늘어나</a:t>
            </a:r>
            <a:r>
              <a:rPr lang="en-US" kern="100" dirty="0"/>
              <a:t> </a:t>
            </a:r>
            <a:r>
              <a:rPr lang="ko-KR" altLang="en-US" kern="100" dirty="0">
                <a:ea typeface="맑은 고딕"/>
              </a:rPr>
              <a:t>여러</a:t>
            </a:r>
            <a:r>
              <a:rPr lang="en-US" kern="100" dirty="0"/>
              <a:t> </a:t>
            </a:r>
            <a:r>
              <a:rPr lang="ko-KR" altLang="en-US" kern="100" dirty="0">
                <a:ea typeface="맑은 고딕"/>
              </a:rPr>
              <a:t>클럽에서</a:t>
            </a:r>
            <a:r>
              <a:rPr lang="en-US" kern="100" dirty="0"/>
              <a:t> </a:t>
            </a:r>
            <a:r>
              <a:rPr lang="ko-KR" altLang="en-US" kern="100" dirty="0">
                <a:ea typeface="맑은 고딕"/>
              </a:rPr>
              <a:t>남성</a:t>
            </a:r>
            <a:r>
              <a:rPr lang="en-US" kern="100" dirty="0"/>
              <a:t> </a:t>
            </a:r>
            <a:r>
              <a:rPr lang="ko-KR" altLang="en-US" kern="100" dirty="0">
                <a:ea typeface="맑은 고딕"/>
              </a:rPr>
              <a:t>회원이나</a:t>
            </a:r>
            <a:r>
              <a:rPr lang="en-US" kern="100" dirty="0"/>
              <a:t> </a:t>
            </a:r>
            <a:r>
              <a:rPr lang="ko-KR" altLang="en-US" kern="100" dirty="0">
                <a:ea typeface="맑은 고딕"/>
              </a:rPr>
              <a:t>다양한</a:t>
            </a:r>
            <a:r>
              <a:rPr lang="en-US" kern="100" dirty="0"/>
              <a:t> </a:t>
            </a:r>
            <a:r>
              <a:rPr lang="ko-KR" altLang="en-US" kern="100" dirty="0">
                <a:ea typeface="맑은 고딕"/>
              </a:rPr>
              <a:t>배경을</a:t>
            </a:r>
            <a:r>
              <a:rPr lang="en-US" kern="100" dirty="0"/>
              <a:t> </a:t>
            </a:r>
            <a:r>
              <a:rPr lang="ko-KR" altLang="en-US" kern="100" dirty="0">
                <a:ea typeface="맑은 고딕"/>
              </a:rPr>
              <a:t>가진</a:t>
            </a:r>
            <a:r>
              <a:rPr lang="en-US" kern="100" dirty="0"/>
              <a:t> </a:t>
            </a:r>
            <a:r>
              <a:rPr lang="ko-KR" altLang="en-US" kern="100" dirty="0">
                <a:ea typeface="맑은 고딕"/>
              </a:rPr>
              <a:t>회원을</a:t>
            </a:r>
            <a:r>
              <a:rPr lang="en-US" kern="100" dirty="0"/>
              <a:t> </a:t>
            </a:r>
            <a:r>
              <a:rPr lang="ko-KR" altLang="en-US" kern="100" dirty="0">
                <a:ea typeface="맑은 고딕"/>
              </a:rPr>
              <a:t>받아들이게</a:t>
            </a:r>
            <a:r>
              <a:rPr lang="en-US" kern="100" dirty="0"/>
              <a:t> </a:t>
            </a:r>
            <a:r>
              <a:rPr lang="ko-KR" altLang="en-US" kern="100" dirty="0">
                <a:ea typeface="맑은 고딕"/>
              </a:rPr>
              <a:t>되었습니다</a:t>
            </a:r>
            <a:r>
              <a:rPr lang="en-US" kern="100" dirty="0">
                <a:effectLst/>
              </a:rPr>
              <a:t>.</a:t>
            </a:r>
            <a:r>
              <a:rPr lang="en-US" kern="100" dirty="0"/>
              <a:t>  </a:t>
            </a:r>
            <a:endParaRPr lang="en-US" dirty="0"/>
          </a:p>
          <a:p>
            <a:endParaRPr lang="en-US" altLang="ko-KR" kern="100" dirty="0">
              <a:ea typeface="Calibri"/>
            </a:endParaRPr>
          </a:p>
          <a:p>
            <a:r>
              <a:rPr lang="ko-KR" altLang="en-US" kern="100" dirty="0" err="1">
                <a:ea typeface="맑은 고딕"/>
              </a:rPr>
              <a:t>이러한</a:t>
            </a:r>
            <a:r>
              <a:rPr lang="en-US" altLang="ko-KR" kern="100" dirty="0">
                <a:ea typeface="맑은 고딕"/>
              </a:rPr>
              <a:t> </a:t>
            </a:r>
            <a:r>
              <a:rPr lang="ko-KR" altLang="en-US" kern="100" dirty="0" err="1">
                <a:ea typeface="맑은 고딕"/>
              </a:rPr>
              <a:t>변화를</a:t>
            </a:r>
            <a:r>
              <a:rPr lang="en-US" altLang="ko-KR" kern="100" dirty="0">
                <a:ea typeface="맑은 고딕"/>
              </a:rPr>
              <a:t> </a:t>
            </a:r>
            <a:r>
              <a:rPr lang="ko-KR" altLang="en-US" kern="100" dirty="0" err="1">
                <a:ea typeface="맑은 고딕"/>
              </a:rPr>
              <a:t>통해</a:t>
            </a:r>
            <a:r>
              <a:rPr lang="en-US" altLang="ko-KR" kern="100" dirty="0">
                <a:ea typeface="맑은 고딕"/>
              </a:rPr>
              <a:t> </a:t>
            </a:r>
            <a:r>
              <a:rPr lang="ko-KR" altLang="en-US" kern="100" dirty="0" err="1">
                <a:ea typeface="맑은 고딕"/>
              </a:rPr>
              <a:t>소롭티미스트는</a:t>
            </a:r>
            <a:r>
              <a:rPr lang="en-US" altLang="ko-KR" kern="100" dirty="0">
                <a:ea typeface="맑은 고딕"/>
              </a:rPr>
              <a:t> </a:t>
            </a:r>
            <a:r>
              <a:rPr lang="ko-KR" altLang="en-US" kern="100" dirty="0">
                <a:ea typeface="맑은 고딕"/>
              </a:rPr>
              <a:t>더</a:t>
            </a:r>
            <a:r>
              <a:rPr lang="en-US" altLang="ko-KR" kern="100" dirty="0">
                <a:ea typeface="맑은 고딕"/>
              </a:rPr>
              <a:t> </a:t>
            </a:r>
            <a:r>
              <a:rPr lang="ko-KR" altLang="en-US" kern="100" dirty="0" err="1">
                <a:ea typeface="맑은 고딕"/>
              </a:rPr>
              <a:t>성장하고</a:t>
            </a:r>
            <a:r>
              <a:rPr lang="en-US" altLang="ko-KR" kern="100" dirty="0">
                <a:ea typeface="맑은 고딕"/>
              </a:rPr>
              <a:t> </a:t>
            </a:r>
            <a:r>
              <a:rPr lang="ko-KR" altLang="en-US" kern="100" dirty="0" err="1">
                <a:ea typeface="맑은 고딕"/>
              </a:rPr>
              <a:t>진화하게</a:t>
            </a:r>
            <a:r>
              <a:rPr lang="en-US" altLang="ko-KR" kern="100" dirty="0">
                <a:ea typeface="맑은 고딕"/>
              </a:rPr>
              <a:t> </a:t>
            </a:r>
            <a:r>
              <a:rPr lang="ko-KR" altLang="en-US" kern="100" dirty="0" err="1">
                <a:ea typeface="맑은 고딕"/>
              </a:rPr>
              <a:t>되었습니다</a:t>
            </a:r>
            <a:r>
              <a:rPr lang="en-US" kern="100" dirty="0">
                <a:effectLst/>
              </a:rPr>
              <a:t>.</a:t>
            </a:r>
            <a:r>
              <a:rPr lang="en-US" kern="100" dirty="0"/>
              <a:t>  </a:t>
            </a:r>
            <a:r>
              <a:rPr lang="ko-KR" altLang="en-US" kern="100" dirty="0" err="1">
                <a:ea typeface="맑은 고딕"/>
              </a:rPr>
              <a:t>그리고</a:t>
            </a:r>
            <a:r>
              <a:rPr lang="en-US" kern="100" dirty="0"/>
              <a:t> </a:t>
            </a:r>
            <a:r>
              <a:rPr lang="ko-KR" altLang="en-US" kern="100" dirty="0" err="1">
                <a:ea typeface="맑은 고딕"/>
              </a:rPr>
              <a:t>덕분에</a:t>
            </a:r>
            <a:r>
              <a:rPr lang="en-US" kern="100" dirty="0"/>
              <a:t> </a:t>
            </a:r>
            <a:r>
              <a:rPr lang="ko-KR" altLang="en-US" kern="100" dirty="0">
                <a:ea typeface="맑은 고딕"/>
              </a:rPr>
              <a:t>더</a:t>
            </a:r>
            <a:r>
              <a:rPr lang="en-US" kern="100" dirty="0"/>
              <a:t> </a:t>
            </a:r>
            <a:r>
              <a:rPr lang="ko-KR" altLang="en-US" kern="100" dirty="0" err="1">
                <a:ea typeface="맑은 고딕"/>
              </a:rPr>
              <a:t>강력해졌죠</a:t>
            </a:r>
            <a:r>
              <a:rPr lang="en-US" kern="100" dirty="0">
                <a:effectLst/>
              </a:rPr>
              <a:t>.</a:t>
            </a:r>
            <a:endParaRPr lang="en-US" dirty="0"/>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5833-50F7-969E-219D-A8BA7030C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F7A82-60AA-2D16-06AF-5AB01E73E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5BCF1-255D-2887-4363-16E09F53E91B}"/>
              </a:ext>
            </a:extLst>
          </p:cNvPr>
          <p:cNvSpPr>
            <a:spLocks noGrp="1"/>
          </p:cNvSpPr>
          <p:nvPr>
            <p:ph type="body" idx="1"/>
          </p:nvPr>
        </p:nvSpPr>
        <p:spPr/>
        <p:txBody>
          <a:bodyPr/>
          <a:lstStyle/>
          <a:p>
            <a:r>
              <a:rPr lang="ko-KR" altLang="en-US" err="1">
                <a:solidFill>
                  <a:srgbClr val="434343"/>
                </a:solidFill>
                <a:ea typeface="맑은 고딕"/>
              </a:rPr>
              <a:t>이제</a:t>
            </a:r>
            <a:r>
              <a:rPr lang="en-US" altLang="ko-KR" dirty="0">
                <a:solidFill>
                  <a:srgbClr val="434343"/>
                </a:solidFill>
                <a:ea typeface="맑은 고딕"/>
              </a:rPr>
              <a:t> </a:t>
            </a:r>
            <a:r>
              <a:rPr lang="ko-KR" altLang="en-US" err="1">
                <a:solidFill>
                  <a:srgbClr val="434343"/>
                </a:solidFill>
                <a:ea typeface="맑은 고딕"/>
              </a:rPr>
              <a:t>소그룹</a:t>
            </a:r>
            <a:r>
              <a:rPr lang="en-US" altLang="ko-KR" dirty="0">
                <a:solidFill>
                  <a:srgbClr val="434343"/>
                </a:solidFill>
                <a:ea typeface="맑은 고딕"/>
              </a:rPr>
              <a:t> </a:t>
            </a:r>
            <a:r>
              <a:rPr lang="ko-KR" altLang="en-US" err="1">
                <a:solidFill>
                  <a:srgbClr val="434343"/>
                </a:solidFill>
                <a:ea typeface="맑은 고딕"/>
              </a:rPr>
              <a:t>토론을</a:t>
            </a:r>
            <a:r>
              <a:rPr lang="en-US" altLang="ko-KR" dirty="0">
                <a:solidFill>
                  <a:srgbClr val="434343"/>
                </a:solidFill>
                <a:ea typeface="맑은 고딕"/>
              </a:rPr>
              <a:t> </a:t>
            </a:r>
            <a:r>
              <a:rPr lang="ko-KR" altLang="en-US">
                <a:solidFill>
                  <a:srgbClr val="434343"/>
                </a:solidFill>
                <a:ea typeface="맑은 고딕"/>
              </a:rPr>
              <a:t>해</a:t>
            </a:r>
            <a:r>
              <a:rPr lang="en-US" altLang="ko-KR" dirty="0">
                <a:solidFill>
                  <a:srgbClr val="434343"/>
                </a:solidFill>
                <a:ea typeface="맑은 고딕"/>
              </a:rPr>
              <a:t> </a:t>
            </a:r>
            <a:r>
              <a:rPr lang="ko-KR" altLang="en-US" err="1">
                <a:solidFill>
                  <a:srgbClr val="434343"/>
                </a:solidFill>
                <a:ea typeface="맑은 고딕"/>
              </a:rPr>
              <a:t>보겠습니다</a:t>
            </a:r>
            <a:r>
              <a:rPr lang="en-US">
                <a:solidFill>
                  <a:srgbClr val="434343"/>
                </a:solidFill>
              </a:rPr>
              <a:t>. </a:t>
            </a:r>
            <a:r>
              <a:rPr lang="en-US" altLang="ko-KR" dirty="0">
                <a:solidFill>
                  <a:srgbClr val="434343"/>
                </a:solidFill>
                <a:ea typeface="맑은 고딕"/>
              </a:rPr>
              <a:t> </a:t>
            </a:r>
            <a:r>
              <a:rPr lang="ko-KR" altLang="en-US" err="1">
                <a:solidFill>
                  <a:srgbClr val="434343"/>
                </a:solidFill>
                <a:ea typeface="맑은 고딕"/>
              </a:rPr>
              <a:t>이런</a:t>
            </a:r>
            <a:r>
              <a:rPr lang="en-US" altLang="ko-KR" dirty="0">
                <a:solidFill>
                  <a:srgbClr val="434343"/>
                </a:solidFill>
                <a:ea typeface="맑은 고딕"/>
              </a:rPr>
              <a:t> </a:t>
            </a:r>
            <a:r>
              <a:rPr lang="ko-KR" altLang="en-US" err="1">
                <a:solidFill>
                  <a:srgbClr val="434343"/>
                </a:solidFill>
                <a:ea typeface="맑은 고딕"/>
              </a:rPr>
              <a:t>장면을</a:t>
            </a:r>
            <a:r>
              <a:rPr lang="en-US" altLang="ko-KR" dirty="0">
                <a:solidFill>
                  <a:srgbClr val="434343"/>
                </a:solidFill>
                <a:ea typeface="맑은 고딕"/>
              </a:rPr>
              <a:t> </a:t>
            </a:r>
            <a:r>
              <a:rPr lang="ko-KR" altLang="en-US" err="1">
                <a:solidFill>
                  <a:srgbClr val="434343"/>
                </a:solidFill>
                <a:ea typeface="맑은 고딕"/>
              </a:rPr>
              <a:t>상상해</a:t>
            </a:r>
            <a:r>
              <a:rPr lang="en-US" altLang="ko-KR" dirty="0">
                <a:solidFill>
                  <a:srgbClr val="434343"/>
                </a:solidFill>
                <a:ea typeface="맑은 고딕"/>
              </a:rPr>
              <a:t> </a:t>
            </a:r>
            <a:r>
              <a:rPr lang="ko-KR" altLang="en-US" err="1">
                <a:solidFill>
                  <a:srgbClr val="434343"/>
                </a:solidFill>
                <a:ea typeface="맑은 고딕"/>
              </a:rPr>
              <a:t>보세요</a:t>
            </a:r>
            <a:r>
              <a:rPr lang="en-US">
                <a:solidFill>
                  <a:srgbClr val="434343"/>
                </a:solidFill>
              </a:rPr>
              <a:t>.</a:t>
            </a:r>
            <a:r>
              <a:rPr lang="en-US" altLang="ko-KR" dirty="0">
                <a:solidFill>
                  <a:srgbClr val="434343"/>
                </a:solidFill>
                <a:ea typeface="맑은 고딕"/>
              </a:rPr>
              <a:t> </a:t>
            </a:r>
            <a:r>
              <a:rPr lang="ko-KR" altLang="en-US" err="1">
                <a:solidFill>
                  <a:srgbClr val="434343"/>
                </a:solidFill>
                <a:ea typeface="맑은 고딕"/>
              </a:rPr>
              <a:t>여러분의</a:t>
            </a:r>
            <a:r>
              <a:rPr lang="en-US" altLang="ko-KR" dirty="0">
                <a:solidFill>
                  <a:srgbClr val="434343"/>
                </a:solidFill>
                <a:ea typeface="맑은 고딕"/>
              </a:rPr>
              <a:t> </a:t>
            </a:r>
            <a:r>
              <a:rPr lang="ko-KR" altLang="en-US" err="1">
                <a:solidFill>
                  <a:srgbClr val="434343"/>
                </a:solidFill>
                <a:ea typeface="맑은 고딕"/>
              </a:rPr>
              <a:t>클럽에</a:t>
            </a:r>
            <a:r>
              <a:rPr lang="en-US" altLang="ko-KR" dirty="0">
                <a:solidFill>
                  <a:srgbClr val="434343"/>
                </a:solidFill>
                <a:ea typeface="맑은 고딕"/>
              </a:rPr>
              <a:t> </a:t>
            </a:r>
            <a:r>
              <a:rPr lang="ko-KR" altLang="en-US" err="1">
                <a:solidFill>
                  <a:srgbClr val="434343"/>
                </a:solidFill>
                <a:ea typeface="맑은 고딕"/>
              </a:rPr>
              <a:t>문을</a:t>
            </a:r>
            <a:r>
              <a:rPr lang="en-US" altLang="ko-KR" dirty="0">
                <a:solidFill>
                  <a:srgbClr val="434343"/>
                </a:solidFill>
                <a:ea typeface="맑은 고딕"/>
              </a:rPr>
              <a:t> </a:t>
            </a:r>
            <a:r>
              <a:rPr lang="ko-KR" altLang="en-US" err="1">
                <a:solidFill>
                  <a:srgbClr val="434343"/>
                </a:solidFill>
                <a:ea typeface="맑은 고딕"/>
              </a:rPr>
              <a:t>두드리는</a:t>
            </a:r>
            <a:r>
              <a:rPr lang="en-US" altLang="ko-KR" dirty="0">
                <a:solidFill>
                  <a:srgbClr val="434343"/>
                </a:solidFill>
                <a:ea typeface="맑은 고딕"/>
              </a:rPr>
              <a:t> </a:t>
            </a:r>
            <a:r>
              <a:rPr lang="ko-KR" altLang="en-US" err="1">
                <a:solidFill>
                  <a:srgbClr val="434343"/>
                </a:solidFill>
                <a:ea typeface="맑은 고딕"/>
              </a:rPr>
              <a:t>소리가</a:t>
            </a:r>
            <a:r>
              <a:rPr lang="en-US" altLang="ko-KR" dirty="0">
                <a:solidFill>
                  <a:srgbClr val="434343"/>
                </a:solidFill>
                <a:ea typeface="맑은 고딕"/>
              </a:rPr>
              <a:t> </a:t>
            </a:r>
            <a:r>
              <a:rPr lang="ko-KR" altLang="en-US" err="1">
                <a:solidFill>
                  <a:srgbClr val="434343"/>
                </a:solidFill>
                <a:ea typeface="맑은 고딕"/>
              </a:rPr>
              <a:t>납니다</a:t>
            </a:r>
            <a:r>
              <a:rPr lang="en-US">
                <a:solidFill>
                  <a:srgbClr val="434343"/>
                </a:solidFill>
              </a:rPr>
              <a:t>.</a:t>
            </a:r>
            <a:r>
              <a:rPr lang="en-US" altLang="ko-KR" dirty="0">
                <a:solidFill>
                  <a:srgbClr val="434343"/>
                </a:solidFill>
                <a:ea typeface="맑은 고딕"/>
              </a:rPr>
              <a:t> </a:t>
            </a:r>
            <a:r>
              <a:rPr lang="ko-KR" altLang="en-US">
                <a:solidFill>
                  <a:srgbClr val="434343"/>
                </a:solidFill>
                <a:ea typeface="맑은 고딕"/>
              </a:rPr>
              <a:t>문</a:t>
            </a:r>
            <a:r>
              <a:rPr lang="en-US" altLang="ko-KR" dirty="0">
                <a:solidFill>
                  <a:srgbClr val="434343"/>
                </a:solidFill>
                <a:ea typeface="맑은 고딕"/>
              </a:rPr>
              <a:t> </a:t>
            </a:r>
            <a:r>
              <a:rPr lang="ko-KR" altLang="en-US" err="1">
                <a:solidFill>
                  <a:srgbClr val="434343"/>
                </a:solidFill>
                <a:ea typeface="맑은 고딕"/>
              </a:rPr>
              <a:t>반대편에는</a:t>
            </a:r>
            <a:r>
              <a:rPr lang="en-US" altLang="ko-KR" dirty="0">
                <a:solidFill>
                  <a:srgbClr val="434343"/>
                </a:solidFill>
                <a:ea typeface="맑은 고딕"/>
              </a:rPr>
              <a:t> </a:t>
            </a:r>
            <a:r>
              <a:rPr lang="ko-KR" altLang="en-US" err="1">
                <a:solidFill>
                  <a:srgbClr val="434343"/>
                </a:solidFill>
                <a:ea typeface="맑은 고딕"/>
              </a:rPr>
              <a:t>클럽에</a:t>
            </a:r>
            <a:r>
              <a:rPr lang="en-US" altLang="ko-KR" dirty="0">
                <a:solidFill>
                  <a:srgbClr val="434343"/>
                </a:solidFill>
                <a:ea typeface="맑은 고딕"/>
              </a:rPr>
              <a:t> </a:t>
            </a:r>
            <a:r>
              <a:rPr lang="ko-KR" altLang="en-US" err="1">
                <a:solidFill>
                  <a:srgbClr val="434343"/>
                </a:solidFill>
                <a:ea typeface="맑은 고딕"/>
              </a:rPr>
              <a:t>가입하고</a:t>
            </a:r>
            <a:r>
              <a:rPr lang="en-US" altLang="ko-KR" dirty="0">
                <a:solidFill>
                  <a:srgbClr val="434343"/>
                </a:solidFill>
                <a:ea typeface="맑은 고딕"/>
              </a:rPr>
              <a:t> </a:t>
            </a:r>
            <a:r>
              <a:rPr lang="ko-KR" altLang="en-US" err="1">
                <a:solidFill>
                  <a:srgbClr val="434343"/>
                </a:solidFill>
                <a:ea typeface="맑은 고딕"/>
              </a:rPr>
              <a:t>싶은</a:t>
            </a:r>
            <a:r>
              <a:rPr lang="en-US">
                <a:solidFill>
                  <a:srgbClr val="434343"/>
                </a:solidFill>
              </a:rPr>
              <a:t> 15</a:t>
            </a:r>
            <a:r>
              <a:rPr lang="ko-KR" altLang="en-US">
                <a:solidFill>
                  <a:srgbClr val="434343"/>
                </a:solidFill>
                <a:ea typeface="맑은 고딕"/>
              </a:rPr>
              <a:t>명의</a:t>
            </a:r>
            <a:r>
              <a:rPr lang="en-US" altLang="ko-KR" dirty="0">
                <a:solidFill>
                  <a:srgbClr val="434343"/>
                </a:solidFill>
                <a:ea typeface="맑은 고딕"/>
              </a:rPr>
              <a:t> </a:t>
            </a:r>
            <a:r>
              <a:rPr lang="ko-KR" altLang="en-US" err="1">
                <a:solidFill>
                  <a:srgbClr val="434343"/>
                </a:solidFill>
                <a:ea typeface="맑은 고딕"/>
              </a:rPr>
              <a:t>신규</a:t>
            </a:r>
            <a:r>
              <a:rPr lang="en-US" altLang="ko-KR" dirty="0">
                <a:solidFill>
                  <a:srgbClr val="434343"/>
                </a:solidFill>
                <a:ea typeface="맑은 고딕"/>
              </a:rPr>
              <a:t> </a:t>
            </a:r>
            <a:r>
              <a:rPr lang="ko-KR" altLang="en-US" err="1">
                <a:solidFill>
                  <a:srgbClr val="434343"/>
                </a:solidFill>
                <a:ea typeface="맑은 고딕"/>
              </a:rPr>
              <a:t>회원이</a:t>
            </a:r>
            <a:r>
              <a:rPr lang="en-US" altLang="ko-KR" dirty="0">
                <a:solidFill>
                  <a:srgbClr val="434343"/>
                </a:solidFill>
                <a:ea typeface="맑은 고딕"/>
              </a:rPr>
              <a:t> </a:t>
            </a:r>
            <a:r>
              <a:rPr lang="ko-KR" altLang="en-US" err="1">
                <a:solidFill>
                  <a:srgbClr val="434343"/>
                </a:solidFill>
                <a:ea typeface="맑은 고딕"/>
              </a:rPr>
              <a:t>기다리고</a:t>
            </a:r>
            <a:r>
              <a:rPr lang="en-US" altLang="ko-KR" dirty="0">
                <a:solidFill>
                  <a:srgbClr val="434343"/>
                </a:solidFill>
                <a:ea typeface="맑은 고딕"/>
              </a:rPr>
              <a:t> </a:t>
            </a:r>
            <a:r>
              <a:rPr lang="ko-KR" altLang="en-US" err="1">
                <a:solidFill>
                  <a:srgbClr val="434343"/>
                </a:solidFill>
                <a:ea typeface="맑은 고딕"/>
              </a:rPr>
              <a:t>있고요</a:t>
            </a:r>
            <a:r>
              <a:rPr lang="en-US">
                <a:solidFill>
                  <a:srgbClr val="434343"/>
                </a:solidFill>
              </a:rPr>
              <a:t>.  </a:t>
            </a:r>
            <a:r>
              <a:rPr lang="en-US" altLang="ko-KR" dirty="0">
                <a:solidFill>
                  <a:srgbClr val="434343"/>
                </a:solidFill>
                <a:ea typeface="맑은 고딕"/>
              </a:rPr>
              <a:t> </a:t>
            </a:r>
            <a:r>
              <a:rPr lang="ko-KR" altLang="en-US" err="1">
                <a:solidFill>
                  <a:srgbClr val="434343"/>
                </a:solidFill>
                <a:ea typeface="맑은 고딕"/>
              </a:rPr>
              <a:t>모두</a:t>
            </a:r>
            <a:r>
              <a:rPr lang="en-US" altLang="ko-KR" dirty="0">
                <a:solidFill>
                  <a:srgbClr val="434343"/>
                </a:solidFill>
                <a:ea typeface="맑은 고딕"/>
              </a:rPr>
              <a:t> </a:t>
            </a:r>
            <a:r>
              <a:rPr lang="ko-KR" altLang="en-US" err="1">
                <a:solidFill>
                  <a:srgbClr val="434343"/>
                </a:solidFill>
                <a:ea typeface="맑은 고딕"/>
              </a:rPr>
              <a:t>배경</a:t>
            </a:r>
            <a:r>
              <a:rPr lang="en-US">
                <a:solidFill>
                  <a:srgbClr val="434343"/>
                </a:solidFill>
              </a:rPr>
              <a:t>,</a:t>
            </a:r>
            <a:r>
              <a:rPr lang="en-US" altLang="ko-KR" dirty="0">
                <a:solidFill>
                  <a:srgbClr val="434343"/>
                </a:solidFill>
                <a:ea typeface="맑은 고딕"/>
              </a:rPr>
              <a:t> </a:t>
            </a:r>
            <a:r>
              <a:rPr lang="ko-KR" altLang="en-US" err="1">
                <a:solidFill>
                  <a:srgbClr val="434343"/>
                </a:solidFill>
                <a:ea typeface="맑은 고딕"/>
              </a:rPr>
              <a:t>성별</a:t>
            </a:r>
            <a:r>
              <a:rPr lang="en-US" b="0" i="0" u="none" strike="noStrike">
                <a:solidFill>
                  <a:srgbClr val="434343"/>
                </a:solidFill>
                <a:effectLst/>
              </a:rPr>
              <a:t>, </a:t>
            </a:r>
            <a:r>
              <a:rPr lang="ko-KR" altLang="en-US" err="1">
                <a:solidFill>
                  <a:srgbClr val="434343"/>
                </a:solidFill>
                <a:ea typeface="맑은 고딕"/>
              </a:rPr>
              <a:t>교육</a:t>
            </a:r>
            <a:r>
              <a:rPr lang="en-US" b="0" i="0" u="none" strike="noStrike">
                <a:solidFill>
                  <a:srgbClr val="434343"/>
                </a:solidFill>
                <a:effectLst/>
              </a:rPr>
              <a:t>, </a:t>
            </a:r>
            <a:r>
              <a:rPr lang="ko-KR" altLang="en-US" err="1">
                <a:solidFill>
                  <a:srgbClr val="434343"/>
                </a:solidFill>
                <a:ea typeface="맑은 고딕"/>
              </a:rPr>
              <a:t>경제</a:t>
            </a:r>
            <a:r>
              <a:rPr lang="en-US" dirty="0">
                <a:solidFill>
                  <a:srgbClr val="434343"/>
                </a:solidFill>
              </a:rPr>
              <a:t> </a:t>
            </a:r>
            <a:r>
              <a:rPr lang="ko-KR" altLang="en-US" err="1">
                <a:solidFill>
                  <a:srgbClr val="434343"/>
                </a:solidFill>
                <a:ea typeface="맑은 고딕"/>
              </a:rPr>
              <a:t>상황이</a:t>
            </a:r>
            <a:r>
              <a:rPr lang="en-US" dirty="0">
                <a:solidFill>
                  <a:srgbClr val="434343"/>
                </a:solidFill>
              </a:rPr>
              <a:t> </a:t>
            </a:r>
            <a:r>
              <a:rPr lang="ko-KR" altLang="en-US" err="1">
                <a:solidFill>
                  <a:srgbClr val="434343"/>
                </a:solidFill>
                <a:ea typeface="맑은 고딕"/>
              </a:rPr>
              <a:t>다양한</a:t>
            </a:r>
            <a:r>
              <a:rPr lang="en-US" dirty="0">
                <a:solidFill>
                  <a:srgbClr val="434343"/>
                </a:solidFill>
              </a:rPr>
              <a:t> </a:t>
            </a:r>
            <a:r>
              <a:rPr lang="ko-KR" altLang="en-US" err="1">
                <a:solidFill>
                  <a:srgbClr val="434343"/>
                </a:solidFill>
                <a:ea typeface="맑은 고딕"/>
              </a:rPr>
              <a:t>사람들입니다</a:t>
            </a:r>
            <a:r>
              <a:rPr lang="en-US" b="0" i="0" u="none" strike="noStrike">
                <a:solidFill>
                  <a:srgbClr val="434343"/>
                </a:solidFill>
                <a:effectLst/>
              </a:rPr>
              <a:t>.</a:t>
            </a:r>
            <a:endParaRPr lang="en-US"/>
          </a:p>
          <a:p>
            <a:endParaRPr lang="ko-KR" altLang="en-US" dirty="0">
              <a:solidFill>
                <a:srgbClr val="434343"/>
              </a:solidFill>
              <a:ea typeface="맑은 고딕"/>
            </a:endParaRPr>
          </a:p>
          <a:p>
            <a:r>
              <a:rPr lang="ko-KR" altLang="en-US" dirty="0">
                <a:solidFill>
                  <a:srgbClr val="434343"/>
                </a:solidFill>
                <a:ea typeface="맑은 고딕"/>
              </a:rPr>
              <a:t>이제</a:t>
            </a:r>
            <a:r>
              <a:rPr lang="en-US" altLang="ko-KR" dirty="0">
                <a:solidFill>
                  <a:srgbClr val="434343"/>
                </a:solidFill>
                <a:ea typeface="맑은 고딕"/>
              </a:rPr>
              <a:t> </a:t>
            </a:r>
            <a:r>
              <a:rPr lang="ko-KR" altLang="en-US" dirty="0">
                <a:solidFill>
                  <a:srgbClr val="434343"/>
                </a:solidFill>
                <a:ea typeface="맑은 고딕"/>
              </a:rPr>
              <a:t>질문을</a:t>
            </a:r>
            <a:r>
              <a:rPr lang="en-US" altLang="ko-KR" dirty="0">
                <a:solidFill>
                  <a:srgbClr val="434343"/>
                </a:solidFill>
                <a:ea typeface="맑은 고딕"/>
              </a:rPr>
              <a:t> </a:t>
            </a:r>
            <a:r>
              <a:rPr lang="ko-KR" altLang="en-US" dirty="0">
                <a:solidFill>
                  <a:srgbClr val="434343"/>
                </a:solidFill>
                <a:ea typeface="맑은 고딕"/>
              </a:rPr>
              <a:t>드리겠습니다</a:t>
            </a:r>
            <a:r>
              <a:rPr lang="en-US" dirty="0">
                <a:solidFill>
                  <a:srgbClr val="434343"/>
                </a:solidFill>
              </a:rPr>
              <a:t>.</a:t>
            </a:r>
            <a:r>
              <a:rPr lang="en-US" altLang="ko-KR" dirty="0">
                <a:solidFill>
                  <a:srgbClr val="434343"/>
                </a:solidFill>
                <a:ea typeface="맑은 고딕"/>
              </a:rPr>
              <a:t> </a:t>
            </a:r>
            <a:r>
              <a:rPr lang="ko-KR" altLang="en-US" dirty="0">
                <a:solidFill>
                  <a:srgbClr val="434343"/>
                </a:solidFill>
                <a:ea typeface="맑은 고딕"/>
              </a:rPr>
              <a:t>이</a:t>
            </a:r>
            <a:r>
              <a:rPr lang="en-US" altLang="ko-KR" dirty="0">
                <a:solidFill>
                  <a:srgbClr val="434343"/>
                </a:solidFill>
                <a:ea typeface="맑은 고딕"/>
              </a:rPr>
              <a:t> </a:t>
            </a:r>
            <a:r>
              <a:rPr lang="ko-KR" altLang="en-US" dirty="0">
                <a:solidFill>
                  <a:srgbClr val="434343"/>
                </a:solidFill>
                <a:ea typeface="맑은 고딕"/>
              </a:rPr>
              <a:t>신규</a:t>
            </a:r>
            <a:r>
              <a:rPr lang="en-US" altLang="ko-KR" dirty="0">
                <a:solidFill>
                  <a:srgbClr val="434343"/>
                </a:solidFill>
                <a:ea typeface="맑은 고딕"/>
              </a:rPr>
              <a:t> </a:t>
            </a:r>
            <a:r>
              <a:rPr lang="ko-KR" altLang="en-US" dirty="0">
                <a:solidFill>
                  <a:srgbClr val="434343"/>
                </a:solidFill>
                <a:ea typeface="맑은 고딕"/>
              </a:rPr>
              <a:t>회원들을</a:t>
            </a:r>
            <a:r>
              <a:rPr lang="en-US" altLang="ko-KR" dirty="0">
                <a:solidFill>
                  <a:srgbClr val="434343"/>
                </a:solidFill>
                <a:ea typeface="맑은 고딕"/>
              </a:rPr>
              <a:t> </a:t>
            </a:r>
            <a:r>
              <a:rPr lang="ko-KR" altLang="en-US" dirty="0">
                <a:solidFill>
                  <a:srgbClr val="434343"/>
                </a:solidFill>
                <a:ea typeface="맑은 고딕"/>
              </a:rPr>
              <a:t>잘</a:t>
            </a:r>
            <a:r>
              <a:rPr lang="en-US" altLang="ko-KR" dirty="0">
                <a:solidFill>
                  <a:srgbClr val="434343"/>
                </a:solidFill>
                <a:ea typeface="맑은 고딕"/>
              </a:rPr>
              <a:t> </a:t>
            </a:r>
            <a:r>
              <a:rPr lang="ko-KR" altLang="en-US" dirty="0">
                <a:solidFill>
                  <a:srgbClr val="434343"/>
                </a:solidFill>
                <a:ea typeface="맑은 고딕"/>
              </a:rPr>
              <a:t>받아들여</a:t>
            </a:r>
            <a:r>
              <a:rPr lang="en-US" altLang="ko-KR" dirty="0">
                <a:solidFill>
                  <a:srgbClr val="434343"/>
                </a:solidFill>
                <a:ea typeface="맑은 고딕"/>
              </a:rPr>
              <a:t> </a:t>
            </a:r>
            <a:r>
              <a:rPr lang="ko-KR" altLang="en-US" dirty="0">
                <a:solidFill>
                  <a:srgbClr val="434343"/>
                </a:solidFill>
                <a:ea typeface="맑은 고딕"/>
              </a:rPr>
              <a:t>보유하려면</a:t>
            </a:r>
            <a:r>
              <a:rPr lang="en-US" altLang="ko-KR" dirty="0">
                <a:solidFill>
                  <a:srgbClr val="434343"/>
                </a:solidFill>
                <a:ea typeface="맑은 고딕"/>
              </a:rPr>
              <a:t> </a:t>
            </a:r>
            <a:r>
              <a:rPr lang="ko-KR" altLang="en-US" dirty="0">
                <a:solidFill>
                  <a:srgbClr val="434343"/>
                </a:solidFill>
                <a:ea typeface="맑은 고딕"/>
              </a:rPr>
              <a:t>클럽을</a:t>
            </a:r>
            <a:r>
              <a:rPr lang="en-US" altLang="ko-KR" dirty="0">
                <a:solidFill>
                  <a:srgbClr val="434343"/>
                </a:solidFill>
                <a:ea typeface="맑은 고딕"/>
              </a:rPr>
              <a:t> </a:t>
            </a:r>
            <a:r>
              <a:rPr lang="ko-KR" altLang="en-US" dirty="0">
                <a:solidFill>
                  <a:srgbClr val="434343"/>
                </a:solidFill>
                <a:ea typeface="맑은 고딕"/>
              </a:rPr>
              <a:t>어떻게</a:t>
            </a:r>
            <a:r>
              <a:rPr lang="en-US" altLang="ko-KR" dirty="0">
                <a:solidFill>
                  <a:srgbClr val="434343"/>
                </a:solidFill>
                <a:ea typeface="맑은 고딕"/>
              </a:rPr>
              <a:t> </a:t>
            </a:r>
            <a:r>
              <a:rPr lang="ko-KR" altLang="en-US" dirty="0">
                <a:solidFill>
                  <a:srgbClr val="434343"/>
                </a:solidFill>
                <a:ea typeface="맑은 고딕"/>
              </a:rPr>
              <a:t>변화시켜야</a:t>
            </a:r>
            <a:r>
              <a:rPr lang="en-US" altLang="ko-KR" dirty="0">
                <a:solidFill>
                  <a:srgbClr val="434343"/>
                </a:solidFill>
                <a:ea typeface="맑은 고딕"/>
              </a:rPr>
              <a:t> </a:t>
            </a:r>
            <a:r>
              <a:rPr lang="ko-KR" altLang="en-US" dirty="0">
                <a:solidFill>
                  <a:srgbClr val="434343"/>
                </a:solidFill>
                <a:ea typeface="맑은 고딕"/>
              </a:rPr>
              <a:t>할까요</a:t>
            </a:r>
            <a:r>
              <a:rPr lang="en-US" dirty="0">
                <a:solidFill>
                  <a:srgbClr val="434343"/>
                </a:solidFill>
              </a:rPr>
              <a:t>? </a:t>
            </a:r>
            <a:r>
              <a:rPr lang="en-US" altLang="ko-KR" dirty="0">
                <a:solidFill>
                  <a:srgbClr val="434343"/>
                </a:solidFill>
                <a:ea typeface="맑은 고딕"/>
              </a:rPr>
              <a:t> </a:t>
            </a:r>
            <a:r>
              <a:rPr lang="ko-KR" altLang="en-US" dirty="0">
                <a:solidFill>
                  <a:srgbClr val="434343"/>
                </a:solidFill>
                <a:ea typeface="맑은 고딕"/>
              </a:rPr>
              <a:t>깊이</a:t>
            </a:r>
            <a:r>
              <a:rPr lang="en-US" altLang="ko-KR" dirty="0">
                <a:solidFill>
                  <a:srgbClr val="434343"/>
                </a:solidFill>
                <a:ea typeface="맑은 고딕"/>
              </a:rPr>
              <a:t> </a:t>
            </a:r>
            <a:r>
              <a:rPr lang="ko-KR" altLang="en-US" dirty="0">
                <a:solidFill>
                  <a:srgbClr val="434343"/>
                </a:solidFill>
                <a:ea typeface="맑은 고딕"/>
              </a:rPr>
              <a:t>생각해</a:t>
            </a:r>
            <a:r>
              <a:rPr lang="en-US" altLang="ko-KR" dirty="0">
                <a:solidFill>
                  <a:srgbClr val="434343"/>
                </a:solidFill>
                <a:ea typeface="맑은 고딕"/>
              </a:rPr>
              <a:t> </a:t>
            </a:r>
            <a:r>
              <a:rPr lang="ko-KR" altLang="en-US" dirty="0">
                <a:solidFill>
                  <a:srgbClr val="434343"/>
                </a:solidFill>
                <a:ea typeface="맑은 고딕"/>
              </a:rPr>
              <a:t>보시고</a:t>
            </a:r>
            <a:r>
              <a:rPr lang="en-US" altLang="ko-KR" dirty="0">
                <a:solidFill>
                  <a:srgbClr val="434343"/>
                </a:solidFill>
                <a:ea typeface="맑은 고딕"/>
              </a:rPr>
              <a:t> </a:t>
            </a:r>
            <a:r>
              <a:rPr lang="ko-KR" altLang="en-US" dirty="0">
                <a:solidFill>
                  <a:srgbClr val="434343"/>
                </a:solidFill>
                <a:ea typeface="맑은 고딕"/>
              </a:rPr>
              <a:t>면밀히</a:t>
            </a:r>
            <a:r>
              <a:rPr lang="en-US" altLang="ko-KR" dirty="0">
                <a:solidFill>
                  <a:srgbClr val="434343"/>
                </a:solidFill>
                <a:ea typeface="맑은 고딕"/>
              </a:rPr>
              <a:t> </a:t>
            </a:r>
            <a:r>
              <a:rPr lang="ko-KR" altLang="en-US" dirty="0">
                <a:solidFill>
                  <a:srgbClr val="434343"/>
                </a:solidFill>
                <a:ea typeface="맑은 고딕"/>
              </a:rPr>
              <a:t>살피며</a:t>
            </a:r>
            <a:r>
              <a:rPr lang="en-US" altLang="ko-KR" dirty="0">
                <a:solidFill>
                  <a:srgbClr val="434343"/>
                </a:solidFill>
                <a:ea typeface="맑은 고딕"/>
              </a:rPr>
              <a:t> </a:t>
            </a:r>
            <a:r>
              <a:rPr lang="ko-KR" altLang="en-US" dirty="0">
                <a:solidFill>
                  <a:srgbClr val="434343"/>
                </a:solidFill>
                <a:ea typeface="맑은 고딕"/>
              </a:rPr>
              <a:t>솔직하게</a:t>
            </a:r>
            <a:r>
              <a:rPr lang="en-US" altLang="ko-KR" dirty="0">
                <a:solidFill>
                  <a:srgbClr val="434343"/>
                </a:solidFill>
                <a:ea typeface="맑은 고딕"/>
              </a:rPr>
              <a:t> </a:t>
            </a:r>
            <a:r>
              <a:rPr lang="ko-KR" altLang="en-US" dirty="0">
                <a:solidFill>
                  <a:srgbClr val="434343"/>
                </a:solidFill>
                <a:ea typeface="맑은 고딕"/>
              </a:rPr>
              <a:t>토론해</a:t>
            </a:r>
            <a:r>
              <a:rPr lang="en-US" altLang="ko-KR" dirty="0">
                <a:solidFill>
                  <a:srgbClr val="434343"/>
                </a:solidFill>
                <a:ea typeface="맑은 고딕"/>
              </a:rPr>
              <a:t> </a:t>
            </a:r>
            <a:r>
              <a:rPr lang="ko-KR" altLang="en-US" dirty="0">
                <a:solidFill>
                  <a:srgbClr val="434343"/>
                </a:solidFill>
                <a:ea typeface="맑은 고딕"/>
              </a:rPr>
              <a:t>보시기</a:t>
            </a:r>
            <a:r>
              <a:rPr lang="en-US" altLang="ko-KR" dirty="0">
                <a:solidFill>
                  <a:srgbClr val="434343"/>
                </a:solidFill>
                <a:ea typeface="맑은 고딕"/>
              </a:rPr>
              <a:t> </a:t>
            </a:r>
            <a:r>
              <a:rPr lang="ko-KR" altLang="en-US" dirty="0">
                <a:solidFill>
                  <a:srgbClr val="434343"/>
                </a:solidFill>
                <a:ea typeface="맑은 고딕"/>
              </a:rPr>
              <a:t>바랍니다</a:t>
            </a:r>
            <a:r>
              <a:rPr lang="en-US" dirty="0">
                <a:solidFill>
                  <a:srgbClr val="434343"/>
                </a:solidFill>
              </a:rPr>
              <a:t>.</a:t>
            </a:r>
            <a:r>
              <a:rPr lang="en-US" b="0" i="0" u="none" strike="noStrike" dirty="0">
                <a:solidFill>
                  <a:srgbClr val="434343"/>
                </a:solidFill>
                <a:effectLst/>
              </a:rPr>
              <a:t> </a:t>
            </a:r>
            <a:endParaRPr lang="en-US" dirty="0">
              <a:ea typeface="Calibri"/>
              <a:cs typeface="Calibri"/>
            </a:endParaRPr>
          </a:p>
          <a:p>
            <a:endParaRPr lang="ko-KR" altLang="en-US" dirty="0">
              <a:solidFill>
                <a:srgbClr val="434343"/>
              </a:solidFill>
              <a:ea typeface="맑은 고딕"/>
            </a:endParaRPr>
          </a:p>
          <a:p>
            <a:r>
              <a:rPr lang="ko-KR" altLang="en-US" dirty="0">
                <a:solidFill>
                  <a:srgbClr val="434343"/>
                </a:solidFill>
                <a:ea typeface="맑은 고딕"/>
              </a:rPr>
              <a:t>그룹마다</a:t>
            </a:r>
            <a:r>
              <a:rPr lang="en-US" altLang="ko-KR" dirty="0">
                <a:solidFill>
                  <a:srgbClr val="434343"/>
                </a:solidFill>
                <a:ea typeface="맑은 고딕"/>
              </a:rPr>
              <a:t> </a:t>
            </a:r>
            <a:r>
              <a:rPr lang="ko-KR" altLang="en-US" dirty="0">
                <a:solidFill>
                  <a:srgbClr val="434343"/>
                </a:solidFill>
                <a:ea typeface="맑은 고딕"/>
              </a:rPr>
              <a:t>기록</a:t>
            </a:r>
            <a:r>
              <a:rPr lang="en-US" altLang="ko-KR" dirty="0">
                <a:solidFill>
                  <a:srgbClr val="434343"/>
                </a:solidFill>
                <a:ea typeface="맑은 고딕"/>
              </a:rPr>
              <a:t> </a:t>
            </a:r>
            <a:r>
              <a:rPr lang="ko-KR" altLang="en-US" dirty="0">
                <a:solidFill>
                  <a:srgbClr val="434343"/>
                </a:solidFill>
                <a:ea typeface="맑은 고딕"/>
              </a:rPr>
              <a:t>담당자를</a:t>
            </a:r>
            <a:r>
              <a:rPr lang="en-US" altLang="ko-KR" dirty="0">
                <a:solidFill>
                  <a:srgbClr val="434343"/>
                </a:solidFill>
                <a:ea typeface="맑은 고딕"/>
              </a:rPr>
              <a:t> </a:t>
            </a:r>
            <a:r>
              <a:rPr lang="ko-KR" altLang="en-US" dirty="0">
                <a:solidFill>
                  <a:srgbClr val="434343"/>
                </a:solidFill>
                <a:ea typeface="맑은 고딕"/>
              </a:rPr>
              <a:t>정해</a:t>
            </a:r>
            <a:r>
              <a:rPr lang="en-US" altLang="ko-KR" dirty="0">
                <a:solidFill>
                  <a:srgbClr val="434343"/>
                </a:solidFill>
                <a:ea typeface="맑은 고딕"/>
              </a:rPr>
              <a:t> </a:t>
            </a:r>
            <a:r>
              <a:rPr lang="ko-KR" altLang="en-US" dirty="0">
                <a:solidFill>
                  <a:srgbClr val="434343"/>
                </a:solidFill>
                <a:ea typeface="맑은 고딕"/>
              </a:rPr>
              <a:t>여러분이</a:t>
            </a:r>
            <a:r>
              <a:rPr lang="en-US" altLang="ko-KR" dirty="0">
                <a:solidFill>
                  <a:srgbClr val="434343"/>
                </a:solidFill>
                <a:ea typeface="맑은 고딕"/>
              </a:rPr>
              <a:t> </a:t>
            </a:r>
            <a:r>
              <a:rPr lang="ko-KR" altLang="en-US" dirty="0">
                <a:solidFill>
                  <a:srgbClr val="434343"/>
                </a:solidFill>
                <a:ea typeface="맑은 고딕"/>
              </a:rPr>
              <a:t>떠올린</a:t>
            </a:r>
            <a:r>
              <a:rPr lang="en-US" altLang="ko-KR" dirty="0">
                <a:solidFill>
                  <a:srgbClr val="434343"/>
                </a:solidFill>
                <a:ea typeface="맑은 고딕"/>
              </a:rPr>
              <a:t> </a:t>
            </a:r>
            <a:r>
              <a:rPr lang="ko-KR" altLang="en-US" dirty="0">
                <a:solidFill>
                  <a:srgbClr val="434343"/>
                </a:solidFill>
                <a:ea typeface="맑은 고딕"/>
              </a:rPr>
              <a:t>생각을</a:t>
            </a:r>
            <a:r>
              <a:rPr lang="en-US" altLang="ko-KR" dirty="0">
                <a:solidFill>
                  <a:srgbClr val="434343"/>
                </a:solidFill>
                <a:ea typeface="맑은 고딕"/>
              </a:rPr>
              <a:t> </a:t>
            </a:r>
            <a:r>
              <a:rPr lang="ko-KR" altLang="en-US" dirty="0">
                <a:solidFill>
                  <a:srgbClr val="434343"/>
                </a:solidFill>
                <a:ea typeface="맑은 고딕"/>
              </a:rPr>
              <a:t>기록해</a:t>
            </a:r>
            <a:r>
              <a:rPr lang="en-US" altLang="ko-KR" dirty="0">
                <a:solidFill>
                  <a:srgbClr val="434343"/>
                </a:solidFill>
                <a:ea typeface="맑은 고딕"/>
              </a:rPr>
              <a:t> </a:t>
            </a:r>
            <a:r>
              <a:rPr lang="ko-KR" altLang="en-US" dirty="0">
                <a:solidFill>
                  <a:srgbClr val="434343"/>
                </a:solidFill>
                <a:ea typeface="맑은 고딕"/>
              </a:rPr>
              <a:t>주세요</a:t>
            </a:r>
            <a:r>
              <a:rPr lang="en-US" b="0" i="0" u="none" strike="noStrike" dirty="0">
                <a:solidFill>
                  <a:srgbClr val="434343"/>
                </a:solidFill>
                <a:effectLst/>
              </a:rPr>
              <a:t>.</a:t>
            </a:r>
            <a:r>
              <a:rPr lang="en-US" dirty="0">
                <a:solidFill>
                  <a:srgbClr val="434343"/>
                </a:solidFill>
              </a:rPr>
              <a:t>  </a:t>
            </a:r>
            <a:r>
              <a:rPr lang="ko-KR" altLang="en-US" dirty="0">
                <a:solidFill>
                  <a:srgbClr val="434343"/>
                </a:solidFill>
                <a:ea typeface="맑은 고딕"/>
              </a:rPr>
              <a:t>토론이</a:t>
            </a:r>
            <a:r>
              <a:rPr lang="en-US" dirty="0">
                <a:solidFill>
                  <a:srgbClr val="434343"/>
                </a:solidFill>
              </a:rPr>
              <a:t> </a:t>
            </a:r>
            <a:r>
              <a:rPr lang="ko-KR" altLang="en-US" dirty="0">
                <a:solidFill>
                  <a:srgbClr val="434343"/>
                </a:solidFill>
                <a:ea typeface="맑은 고딕"/>
              </a:rPr>
              <a:t>끝나면</a:t>
            </a:r>
            <a:r>
              <a:rPr lang="en-US" dirty="0">
                <a:solidFill>
                  <a:srgbClr val="434343"/>
                </a:solidFill>
              </a:rPr>
              <a:t> </a:t>
            </a:r>
            <a:r>
              <a:rPr lang="ko-KR" altLang="en-US" dirty="0">
                <a:solidFill>
                  <a:srgbClr val="434343"/>
                </a:solidFill>
                <a:ea typeface="맑은 고딕"/>
              </a:rPr>
              <a:t>그룹마다</a:t>
            </a:r>
            <a:r>
              <a:rPr lang="en-US" dirty="0">
                <a:solidFill>
                  <a:srgbClr val="434343"/>
                </a:solidFill>
              </a:rPr>
              <a:t> </a:t>
            </a:r>
            <a:r>
              <a:rPr lang="ko-KR" altLang="en-US" dirty="0">
                <a:solidFill>
                  <a:srgbClr val="434343"/>
                </a:solidFill>
                <a:ea typeface="맑은 고딕"/>
              </a:rPr>
              <a:t>질문을</a:t>
            </a:r>
            <a:r>
              <a:rPr lang="en-US" dirty="0">
                <a:solidFill>
                  <a:srgbClr val="434343"/>
                </a:solidFill>
              </a:rPr>
              <a:t> </a:t>
            </a:r>
            <a:r>
              <a:rPr lang="ko-KR" altLang="en-US" dirty="0">
                <a:solidFill>
                  <a:srgbClr val="434343"/>
                </a:solidFill>
                <a:ea typeface="맑은 고딕"/>
              </a:rPr>
              <a:t>할</a:t>
            </a:r>
            <a:r>
              <a:rPr lang="en-US" dirty="0">
                <a:solidFill>
                  <a:srgbClr val="434343"/>
                </a:solidFill>
              </a:rPr>
              <a:t> </a:t>
            </a:r>
            <a:r>
              <a:rPr lang="ko-KR" altLang="en-US" dirty="0">
                <a:solidFill>
                  <a:srgbClr val="434343"/>
                </a:solidFill>
                <a:ea typeface="맑은 고딕"/>
              </a:rPr>
              <a:t>예정이니</a:t>
            </a:r>
            <a:r>
              <a:rPr lang="en-US" dirty="0">
                <a:solidFill>
                  <a:srgbClr val="434343"/>
                </a:solidFill>
              </a:rPr>
              <a:t> </a:t>
            </a:r>
            <a:r>
              <a:rPr lang="ko-KR" altLang="en-US" dirty="0">
                <a:solidFill>
                  <a:srgbClr val="434343"/>
                </a:solidFill>
                <a:ea typeface="맑은 고딕"/>
              </a:rPr>
              <a:t>발표자도</a:t>
            </a:r>
            <a:r>
              <a:rPr lang="en-US" dirty="0">
                <a:solidFill>
                  <a:srgbClr val="434343"/>
                </a:solidFill>
              </a:rPr>
              <a:t> </a:t>
            </a:r>
            <a:r>
              <a:rPr lang="ko-KR" altLang="en-US" dirty="0">
                <a:solidFill>
                  <a:srgbClr val="434343"/>
                </a:solidFill>
                <a:ea typeface="맑은 고딕"/>
              </a:rPr>
              <a:t>선정해</a:t>
            </a:r>
            <a:r>
              <a:rPr lang="en-US" dirty="0">
                <a:solidFill>
                  <a:srgbClr val="434343"/>
                </a:solidFill>
              </a:rPr>
              <a:t> </a:t>
            </a:r>
            <a:r>
              <a:rPr lang="ko-KR" altLang="en-US" dirty="0">
                <a:solidFill>
                  <a:srgbClr val="434343"/>
                </a:solidFill>
                <a:ea typeface="맑은 고딕"/>
              </a:rPr>
              <a:t>주세요</a:t>
            </a:r>
            <a:r>
              <a:rPr lang="en-US" b="0" i="0" u="none" strike="noStrike" dirty="0">
                <a:solidFill>
                  <a:srgbClr val="434343"/>
                </a:solidFill>
                <a:effectLst/>
              </a:rPr>
              <a:t>.</a:t>
            </a:r>
            <a:endParaRPr lang="en-US" dirty="0">
              <a:ea typeface="Calibri"/>
              <a:cs typeface="Calibri"/>
            </a:endParaRPr>
          </a:p>
          <a:p>
            <a:endParaRPr lang="ko-KR" altLang="en-US" b="1" dirty="0">
              <a:solidFill>
                <a:srgbClr val="434343"/>
              </a:solidFill>
              <a:ea typeface="맑은 고딕"/>
            </a:endParaRPr>
          </a:p>
          <a:p>
            <a:r>
              <a:rPr lang="ko-KR" altLang="en-US" b="1" dirty="0">
                <a:solidFill>
                  <a:srgbClr val="434343"/>
                </a:solidFill>
                <a:ea typeface="맑은 고딕"/>
              </a:rPr>
              <a:t>발표자</a:t>
            </a:r>
            <a:r>
              <a:rPr lang="en-US" b="1" dirty="0">
                <a:solidFill>
                  <a:srgbClr val="434343"/>
                </a:solidFill>
              </a:rPr>
              <a:t> </a:t>
            </a:r>
            <a:r>
              <a:rPr lang="ko-KR" altLang="en-US" b="1" dirty="0">
                <a:solidFill>
                  <a:srgbClr val="434343"/>
                </a:solidFill>
                <a:ea typeface="맑은 고딕"/>
              </a:rPr>
              <a:t>노트</a:t>
            </a:r>
            <a:r>
              <a:rPr lang="en-US" b="1" dirty="0">
                <a:solidFill>
                  <a:srgbClr val="434343"/>
                </a:solidFill>
              </a:rPr>
              <a:t>:</a:t>
            </a:r>
            <a:endParaRPr lang="en-US" dirty="0">
              <a:ea typeface="Calibri"/>
              <a:cs typeface="Calibri"/>
            </a:endParaRPr>
          </a:p>
          <a:p>
            <a:r>
              <a:rPr lang="en-US" dirty="0">
                <a:solidFill>
                  <a:srgbClr val="434343"/>
                </a:solidFill>
              </a:rPr>
              <a:t>-</a:t>
            </a:r>
            <a:r>
              <a:rPr lang="ko-KR" altLang="en-US" dirty="0" err="1">
                <a:solidFill>
                  <a:srgbClr val="434343"/>
                </a:solidFill>
                <a:ea typeface="맑은 고딕"/>
              </a:rPr>
              <a:t>토론을</a:t>
            </a:r>
            <a:r>
              <a:rPr lang="en-US" dirty="0">
                <a:solidFill>
                  <a:srgbClr val="434343"/>
                </a:solidFill>
              </a:rPr>
              <a:t> </a:t>
            </a:r>
            <a:r>
              <a:rPr lang="ko-KR" altLang="en-US" dirty="0" err="1">
                <a:solidFill>
                  <a:srgbClr val="434343"/>
                </a:solidFill>
                <a:ea typeface="맑은 고딕"/>
              </a:rPr>
              <a:t>시작하기</a:t>
            </a:r>
            <a:r>
              <a:rPr lang="en-US" dirty="0">
                <a:solidFill>
                  <a:srgbClr val="434343"/>
                </a:solidFill>
              </a:rPr>
              <a:t> </a:t>
            </a:r>
            <a:r>
              <a:rPr lang="ko-KR" altLang="en-US" dirty="0" err="1">
                <a:solidFill>
                  <a:srgbClr val="434343"/>
                </a:solidFill>
                <a:ea typeface="맑은 고딕"/>
              </a:rPr>
              <a:t>전에</a:t>
            </a:r>
            <a:r>
              <a:rPr lang="en-US" dirty="0">
                <a:solidFill>
                  <a:srgbClr val="434343"/>
                </a:solidFill>
              </a:rPr>
              <a:t> </a:t>
            </a:r>
            <a:r>
              <a:rPr lang="ko-KR" altLang="en-US" dirty="0" err="1">
                <a:solidFill>
                  <a:srgbClr val="434343"/>
                </a:solidFill>
                <a:ea typeface="맑은 고딕"/>
              </a:rPr>
              <a:t>청중에게</a:t>
            </a:r>
            <a:r>
              <a:rPr lang="en-US" dirty="0">
                <a:solidFill>
                  <a:srgbClr val="434343"/>
                </a:solidFill>
              </a:rPr>
              <a:t> </a:t>
            </a:r>
            <a:r>
              <a:rPr lang="ko-KR" altLang="en-US" dirty="0">
                <a:solidFill>
                  <a:srgbClr val="434343"/>
                </a:solidFill>
                <a:ea typeface="맑은 고딕"/>
              </a:rPr>
              <a:t>몇</a:t>
            </a:r>
            <a:r>
              <a:rPr lang="en-US" dirty="0">
                <a:solidFill>
                  <a:srgbClr val="434343"/>
                </a:solidFill>
              </a:rPr>
              <a:t> </a:t>
            </a:r>
            <a:r>
              <a:rPr lang="ko-KR" altLang="en-US" dirty="0" err="1">
                <a:solidFill>
                  <a:srgbClr val="434343"/>
                </a:solidFill>
                <a:ea typeface="맑은 고딕"/>
              </a:rPr>
              <a:t>가지</a:t>
            </a:r>
            <a:r>
              <a:rPr lang="en-US" dirty="0">
                <a:solidFill>
                  <a:srgbClr val="434343"/>
                </a:solidFill>
              </a:rPr>
              <a:t> </a:t>
            </a:r>
            <a:r>
              <a:rPr lang="ko-KR" altLang="en-US" dirty="0" err="1">
                <a:solidFill>
                  <a:srgbClr val="434343"/>
                </a:solidFill>
                <a:ea typeface="맑은 고딕"/>
              </a:rPr>
              <a:t>사례를</a:t>
            </a:r>
            <a:r>
              <a:rPr lang="en-US" dirty="0">
                <a:solidFill>
                  <a:srgbClr val="434343"/>
                </a:solidFill>
              </a:rPr>
              <a:t> </a:t>
            </a:r>
            <a:r>
              <a:rPr lang="ko-KR" altLang="en-US" dirty="0" err="1">
                <a:solidFill>
                  <a:srgbClr val="434343"/>
                </a:solidFill>
                <a:ea typeface="맑은 고딕"/>
              </a:rPr>
              <a:t>제시해야</a:t>
            </a:r>
            <a:r>
              <a:rPr lang="en-US" dirty="0">
                <a:solidFill>
                  <a:srgbClr val="434343"/>
                </a:solidFill>
              </a:rPr>
              <a:t> </a:t>
            </a:r>
            <a:r>
              <a:rPr lang="ko-KR" altLang="en-US" dirty="0" err="1">
                <a:solidFill>
                  <a:srgbClr val="434343"/>
                </a:solidFill>
                <a:ea typeface="맑은 고딕"/>
              </a:rPr>
              <a:t>합니다</a:t>
            </a:r>
            <a:r>
              <a:rPr lang="en-US" b="0" i="0" u="none" strike="noStrike" dirty="0">
                <a:solidFill>
                  <a:srgbClr val="434343"/>
                </a:solidFill>
                <a:effectLst/>
              </a:rPr>
              <a:t>.</a:t>
            </a:r>
            <a:endParaRPr lang="en-US" dirty="0"/>
          </a:p>
          <a:p>
            <a:r>
              <a:rPr lang="en-US" dirty="0">
                <a:solidFill>
                  <a:srgbClr val="434343"/>
                </a:solidFill>
              </a:rPr>
              <a:t>-</a:t>
            </a:r>
            <a:r>
              <a:rPr lang="ko-KR" altLang="en-US" dirty="0" err="1">
                <a:solidFill>
                  <a:srgbClr val="434343"/>
                </a:solidFill>
                <a:ea typeface="맑은 고딕"/>
              </a:rPr>
              <a:t>토론은</a:t>
            </a:r>
            <a:r>
              <a:rPr lang="en-US" dirty="0">
                <a:solidFill>
                  <a:srgbClr val="434343"/>
                </a:solidFill>
              </a:rPr>
              <a:t> 10</a:t>
            </a:r>
            <a:r>
              <a:rPr lang="ko-KR" altLang="en-US" dirty="0">
                <a:solidFill>
                  <a:srgbClr val="434343"/>
                </a:solidFill>
                <a:ea typeface="맑은 고딕"/>
              </a:rPr>
              <a:t>분</a:t>
            </a:r>
            <a:r>
              <a:rPr lang="en-US" dirty="0">
                <a:solidFill>
                  <a:srgbClr val="434343"/>
                </a:solidFill>
              </a:rPr>
              <a:t> </a:t>
            </a:r>
            <a:r>
              <a:rPr lang="ko-KR" altLang="en-US" dirty="0" err="1">
                <a:solidFill>
                  <a:srgbClr val="434343"/>
                </a:solidFill>
                <a:ea typeface="맑은 고딕"/>
              </a:rPr>
              <a:t>동안</a:t>
            </a:r>
            <a:r>
              <a:rPr lang="en-US" dirty="0">
                <a:solidFill>
                  <a:srgbClr val="434343"/>
                </a:solidFill>
              </a:rPr>
              <a:t> </a:t>
            </a:r>
            <a:r>
              <a:rPr lang="ko-KR" altLang="en-US" dirty="0" err="1">
                <a:solidFill>
                  <a:srgbClr val="434343"/>
                </a:solidFill>
                <a:ea typeface="맑은 고딕"/>
              </a:rPr>
              <a:t>진행합니다</a:t>
            </a:r>
            <a:r>
              <a:rPr lang="en-US" b="0" i="0" u="none" strike="noStrike" dirty="0">
                <a:solidFill>
                  <a:srgbClr val="434343"/>
                </a:solidFill>
                <a:effectLst/>
              </a:rPr>
              <a:t>. </a:t>
            </a:r>
            <a:r>
              <a:rPr lang="ko-KR" altLang="en-US" dirty="0" err="1">
                <a:solidFill>
                  <a:srgbClr val="434343"/>
                </a:solidFill>
                <a:ea typeface="맑은 고딕"/>
              </a:rPr>
              <a:t>마감</a:t>
            </a:r>
            <a:r>
              <a:rPr lang="en-US" dirty="0">
                <a:solidFill>
                  <a:srgbClr val="434343"/>
                </a:solidFill>
              </a:rPr>
              <a:t> </a:t>
            </a:r>
            <a:r>
              <a:rPr lang="ko-KR" altLang="en-US" dirty="0" err="1">
                <a:solidFill>
                  <a:srgbClr val="434343"/>
                </a:solidFill>
                <a:ea typeface="맑은 고딕"/>
              </a:rPr>
              <a:t>시간</a:t>
            </a:r>
            <a:r>
              <a:rPr lang="en-US" dirty="0">
                <a:solidFill>
                  <a:srgbClr val="434343"/>
                </a:solidFill>
              </a:rPr>
              <a:t> 2</a:t>
            </a:r>
            <a:r>
              <a:rPr lang="ko-KR" altLang="en-US" dirty="0">
                <a:solidFill>
                  <a:srgbClr val="434343"/>
                </a:solidFill>
                <a:ea typeface="맑은 고딕"/>
              </a:rPr>
              <a:t>분</a:t>
            </a:r>
            <a:r>
              <a:rPr lang="en-US" dirty="0">
                <a:solidFill>
                  <a:srgbClr val="434343"/>
                </a:solidFill>
              </a:rPr>
              <a:t> </a:t>
            </a:r>
            <a:r>
              <a:rPr lang="ko-KR" altLang="en-US" dirty="0" err="1">
                <a:solidFill>
                  <a:srgbClr val="434343"/>
                </a:solidFill>
                <a:ea typeface="맑은 고딕"/>
              </a:rPr>
              <a:t>전에</a:t>
            </a:r>
            <a:r>
              <a:rPr lang="en-US" dirty="0">
                <a:solidFill>
                  <a:srgbClr val="434343"/>
                </a:solidFill>
              </a:rPr>
              <a:t> </a:t>
            </a:r>
            <a:r>
              <a:rPr lang="ko-KR" altLang="en-US" dirty="0" err="1">
                <a:solidFill>
                  <a:srgbClr val="434343"/>
                </a:solidFill>
                <a:ea typeface="맑은 고딕"/>
              </a:rPr>
              <a:t>미리</a:t>
            </a:r>
            <a:r>
              <a:rPr lang="en-US" dirty="0">
                <a:solidFill>
                  <a:srgbClr val="434343"/>
                </a:solidFill>
              </a:rPr>
              <a:t> </a:t>
            </a:r>
            <a:r>
              <a:rPr lang="ko-KR" altLang="en-US" dirty="0" err="1">
                <a:solidFill>
                  <a:srgbClr val="434343"/>
                </a:solidFill>
                <a:ea typeface="맑은 고딕"/>
              </a:rPr>
              <a:t>알립니다</a:t>
            </a:r>
            <a:r>
              <a:rPr lang="en-US" dirty="0">
                <a:solidFill>
                  <a:srgbClr val="434343"/>
                </a:solidFill>
              </a:rPr>
              <a:t>.</a:t>
            </a:r>
            <a:endParaRPr lang="en-US" dirty="0"/>
          </a:p>
          <a:p>
            <a:r>
              <a:rPr lang="en-US" dirty="0">
                <a:solidFill>
                  <a:srgbClr val="434343"/>
                </a:solidFill>
              </a:rPr>
              <a:t>-</a:t>
            </a:r>
            <a:r>
              <a:rPr lang="ko-KR" altLang="en-US" dirty="0" err="1">
                <a:solidFill>
                  <a:srgbClr val="434343"/>
                </a:solidFill>
                <a:ea typeface="맑은 고딕"/>
              </a:rPr>
              <a:t>토론이</a:t>
            </a:r>
            <a:r>
              <a:rPr lang="en-US" dirty="0">
                <a:solidFill>
                  <a:srgbClr val="434343"/>
                </a:solidFill>
              </a:rPr>
              <a:t> </a:t>
            </a:r>
            <a:r>
              <a:rPr lang="ko-KR" altLang="en-US" dirty="0" err="1">
                <a:solidFill>
                  <a:srgbClr val="434343"/>
                </a:solidFill>
                <a:ea typeface="맑은 고딕"/>
              </a:rPr>
              <a:t>끝나면</a:t>
            </a:r>
            <a:r>
              <a:rPr lang="en-US" dirty="0">
                <a:solidFill>
                  <a:srgbClr val="434343"/>
                </a:solidFill>
              </a:rPr>
              <a:t> </a:t>
            </a:r>
            <a:r>
              <a:rPr lang="ko-KR" altLang="en-US" dirty="0" err="1">
                <a:solidFill>
                  <a:srgbClr val="434343"/>
                </a:solidFill>
                <a:ea typeface="맑은 고딕"/>
              </a:rPr>
              <a:t>그룹마다</a:t>
            </a:r>
            <a:r>
              <a:rPr lang="en-US" dirty="0">
                <a:solidFill>
                  <a:srgbClr val="434343"/>
                </a:solidFill>
              </a:rPr>
              <a:t> </a:t>
            </a:r>
            <a:r>
              <a:rPr lang="ko-KR" altLang="en-US" dirty="0" err="1">
                <a:solidFill>
                  <a:srgbClr val="434343"/>
                </a:solidFill>
                <a:ea typeface="맑은 고딕"/>
              </a:rPr>
              <a:t>논의된</a:t>
            </a:r>
            <a:r>
              <a:rPr lang="en-US" dirty="0">
                <a:solidFill>
                  <a:srgbClr val="434343"/>
                </a:solidFill>
              </a:rPr>
              <a:t> </a:t>
            </a:r>
            <a:r>
              <a:rPr lang="ko-KR" altLang="en-US" dirty="0" err="1">
                <a:solidFill>
                  <a:srgbClr val="434343"/>
                </a:solidFill>
                <a:ea typeface="맑은 고딕"/>
              </a:rPr>
              <a:t>의견을</a:t>
            </a:r>
            <a:r>
              <a:rPr lang="en-US" dirty="0">
                <a:solidFill>
                  <a:srgbClr val="434343"/>
                </a:solidFill>
              </a:rPr>
              <a:t> </a:t>
            </a:r>
            <a:r>
              <a:rPr lang="ko-KR" altLang="en-US" dirty="0" err="1">
                <a:solidFill>
                  <a:srgbClr val="434343"/>
                </a:solidFill>
                <a:ea typeface="맑은 고딕"/>
              </a:rPr>
              <a:t>보고하도록</a:t>
            </a:r>
            <a:r>
              <a:rPr lang="en-US" dirty="0">
                <a:solidFill>
                  <a:srgbClr val="434343"/>
                </a:solidFill>
              </a:rPr>
              <a:t> </a:t>
            </a:r>
            <a:r>
              <a:rPr lang="ko-KR" altLang="en-US" dirty="0" err="1">
                <a:solidFill>
                  <a:srgbClr val="434343"/>
                </a:solidFill>
                <a:ea typeface="맑은 고딕"/>
              </a:rPr>
              <a:t>합니다</a:t>
            </a:r>
            <a:r>
              <a:rPr lang="en-US" dirty="0">
                <a:solidFill>
                  <a:srgbClr val="434343"/>
                </a:solidFill>
              </a:rPr>
              <a:t>.</a:t>
            </a:r>
            <a:endParaRPr lang="en-US" dirty="0"/>
          </a:p>
          <a:p>
            <a:r>
              <a:rPr lang="en-US" dirty="0">
                <a:solidFill>
                  <a:srgbClr val="434343"/>
                </a:solidFill>
              </a:rPr>
              <a:t>-</a:t>
            </a:r>
            <a:r>
              <a:rPr lang="ko-KR" altLang="en-US" dirty="0" err="1">
                <a:solidFill>
                  <a:srgbClr val="434343"/>
                </a:solidFill>
                <a:ea typeface="맑은 고딕"/>
              </a:rPr>
              <a:t>그룹마다</a:t>
            </a:r>
            <a:r>
              <a:rPr lang="en-US" dirty="0">
                <a:solidFill>
                  <a:srgbClr val="434343"/>
                </a:solidFill>
              </a:rPr>
              <a:t> </a:t>
            </a:r>
            <a:r>
              <a:rPr lang="ko-KR" altLang="en-US" dirty="0">
                <a:solidFill>
                  <a:srgbClr val="434343"/>
                </a:solidFill>
                <a:ea typeface="맑은 고딕"/>
              </a:rPr>
              <a:t>한</a:t>
            </a:r>
            <a:r>
              <a:rPr lang="en-US" dirty="0">
                <a:solidFill>
                  <a:srgbClr val="434343"/>
                </a:solidFill>
              </a:rPr>
              <a:t> </a:t>
            </a:r>
            <a:r>
              <a:rPr lang="ko-KR" altLang="en-US" dirty="0" err="1">
                <a:solidFill>
                  <a:srgbClr val="434343"/>
                </a:solidFill>
                <a:ea typeface="맑은 고딕"/>
              </a:rPr>
              <a:t>사람을</a:t>
            </a:r>
            <a:r>
              <a:rPr lang="en-US" dirty="0">
                <a:solidFill>
                  <a:srgbClr val="434343"/>
                </a:solidFill>
              </a:rPr>
              <a:t> </a:t>
            </a:r>
            <a:r>
              <a:rPr lang="ko-KR" altLang="en-US" dirty="0" err="1">
                <a:solidFill>
                  <a:srgbClr val="434343"/>
                </a:solidFill>
                <a:ea typeface="맑은 고딕"/>
              </a:rPr>
              <a:t>선정하여</a:t>
            </a:r>
            <a:r>
              <a:rPr lang="en-US" dirty="0">
                <a:solidFill>
                  <a:srgbClr val="434343"/>
                </a:solidFill>
              </a:rPr>
              <a:t> </a:t>
            </a:r>
            <a:r>
              <a:rPr lang="ko-KR" altLang="en-US" dirty="0" err="1">
                <a:solidFill>
                  <a:srgbClr val="434343"/>
                </a:solidFill>
                <a:ea typeface="맑은 고딕"/>
              </a:rPr>
              <a:t>논의된</a:t>
            </a:r>
            <a:r>
              <a:rPr lang="en-US" dirty="0">
                <a:solidFill>
                  <a:srgbClr val="434343"/>
                </a:solidFill>
              </a:rPr>
              <a:t> </a:t>
            </a:r>
            <a:r>
              <a:rPr lang="ko-KR" altLang="en-US" dirty="0" err="1">
                <a:solidFill>
                  <a:srgbClr val="434343"/>
                </a:solidFill>
                <a:ea typeface="맑은 고딕"/>
              </a:rPr>
              <a:t>사례를</a:t>
            </a:r>
            <a:r>
              <a:rPr lang="en-US" dirty="0">
                <a:solidFill>
                  <a:srgbClr val="434343"/>
                </a:solidFill>
              </a:rPr>
              <a:t> </a:t>
            </a:r>
            <a:r>
              <a:rPr lang="ko-KR" altLang="en-US" dirty="0" err="1">
                <a:solidFill>
                  <a:srgbClr val="434343"/>
                </a:solidFill>
                <a:ea typeface="맑은 고딕"/>
              </a:rPr>
              <a:t>기록하게</a:t>
            </a:r>
            <a:r>
              <a:rPr lang="en-US" dirty="0">
                <a:solidFill>
                  <a:srgbClr val="434343"/>
                </a:solidFill>
              </a:rPr>
              <a:t> </a:t>
            </a:r>
            <a:r>
              <a:rPr lang="ko-KR" altLang="en-US" dirty="0" err="1">
                <a:solidFill>
                  <a:srgbClr val="434343"/>
                </a:solidFill>
                <a:ea typeface="맑은 고딕"/>
              </a:rPr>
              <a:t>하고</a:t>
            </a:r>
            <a:r>
              <a:rPr lang="en-US" b="0" i="0" u="none" strike="noStrike" dirty="0">
                <a:solidFill>
                  <a:srgbClr val="434343"/>
                </a:solidFill>
                <a:effectLst/>
              </a:rPr>
              <a:t>, </a:t>
            </a:r>
            <a:r>
              <a:rPr lang="ko-KR" altLang="en-US" dirty="0" err="1">
                <a:solidFill>
                  <a:srgbClr val="434343"/>
                </a:solidFill>
                <a:ea typeface="맑은 고딕"/>
              </a:rPr>
              <a:t>해당</a:t>
            </a:r>
            <a:r>
              <a:rPr lang="en-US" dirty="0">
                <a:solidFill>
                  <a:srgbClr val="434343"/>
                </a:solidFill>
              </a:rPr>
              <a:t> </a:t>
            </a:r>
            <a:r>
              <a:rPr lang="ko-KR" altLang="en-US" dirty="0" err="1">
                <a:solidFill>
                  <a:srgbClr val="434343"/>
                </a:solidFill>
                <a:ea typeface="맑은 고딕"/>
              </a:rPr>
              <a:t>내용을</a:t>
            </a:r>
            <a:r>
              <a:rPr lang="en-US" dirty="0">
                <a:solidFill>
                  <a:srgbClr val="434343"/>
                </a:solidFill>
              </a:rPr>
              <a:t> OV </a:t>
            </a:r>
            <a:r>
              <a:rPr lang="ko-KR" altLang="en-US" dirty="0" err="1">
                <a:solidFill>
                  <a:srgbClr val="434343"/>
                </a:solidFill>
                <a:ea typeface="맑은 고딕"/>
              </a:rPr>
              <a:t>보고서에</a:t>
            </a:r>
            <a:r>
              <a:rPr lang="en-US" dirty="0">
                <a:solidFill>
                  <a:srgbClr val="434343"/>
                </a:solidFill>
              </a:rPr>
              <a:t> </a:t>
            </a:r>
            <a:r>
              <a:rPr lang="ko-KR" altLang="en-US" dirty="0" err="1">
                <a:solidFill>
                  <a:srgbClr val="434343"/>
                </a:solidFill>
                <a:ea typeface="맑은 고딕"/>
              </a:rPr>
              <a:t>작성해</a:t>
            </a:r>
            <a:r>
              <a:rPr lang="en-US" dirty="0">
                <a:solidFill>
                  <a:srgbClr val="434343"/>
                </a:solidFill>
              </a:rPr>
              <a:t> SIA </a:t>
            </a:r>
            <a:r>
              <a:rPr lang="ko-KR" altLang="en-US" dirty="0" err="1">
                <a:solidFill>
                  <a:srgbClr val="434343"/>
                </a:solidFill>
                <a:ea typeface="맑은 고딕"/>
              </a:rPr>
              <a:t>본부에</a:t>
            </a:r>
            <a:r>
              <a:rPr lang="en-US" dirty="0">
                <a:solidFill>
                  <a:srgbClr val="434343"/>
                </a:solidFill>
              </a:rPr>
              <a:t> </a:t>
            </a:r>
            <a:r>
              <a:rPr lang="ko-KR" altLang="en-US" dirty="0" err="1">
                <a:solidFill>
                  <a:srgbClr val="434343"/>
                </a:solidFill>
                <a:ea typeface="맑은 고딕"/>
              </a:rPr>
              <a:t>보고합니다</a:t>
            </a:r>
            <a:r>
              <a:rPr lang="en-US" b="0" i="0" u="none" strike="noStrike" dirty="0">
                <a:solidFill>
                  <a:srgbClr val="434343"/>
                </a:solidFill>
                <a:effectLst/>
              </a:rPr>
              <a:t>.</a:t>
            </a:r>
            <a:endParaRPr lang="en-US" dirty="0"/>
          </a:p>
          <a:p>
            <a:pPr algn="l">
              <a:spcBef>
                <a:spcPts val="0"/>
              </a:spcBef>
              <a:spcAft>
                <a:spcPts val="0"/>
              </a:spcAft>
            </a:pPr>
            <a:endParaRPr lang="en-US" sz="1800" b="0" i="0" u="none" strike="noStrike" dirty="0">
              <a:solidFill>
                <a:srgbClr val="434343"/>
              </a:solidFill>
              <a:effectLst/>
              <a:latin typeface="Nunito"/>
            </a:endParaRPr>
          </a:p>
          <a:p>
            <a:br>
              <a:rPr lang="en-US" dirty="0">
                <a:cs typeface="+mn-lt"/>
              </a:rPr>
            </a:br>
            <a:br>
              <a:rPr lang="en-US" dirty="0">
                <a:cs typeface="+mn-lt"/>
              </a:rPr>
            </a:br>
            <a:endParaRPr lang="en-US"/>
          </a:p>
        </p:txBody>
      </p:sp>
      <p:sp>
        <p:nvSpPr>
          <p:cNvPr id="4" name="Slide Number Placeholder 3">
            <a:extLst>
              <a:ext uri="{FF2B5EF4-FFF2-40B4-BE49-F238E27FC236}">
                <a16:creationId xmlns:a16="http://schemas.microsoft.com/office/drawing/2014/main" id="{E9E7B4BF-9060-1595-C5A9-47CB2D5AC9BC}"/>
              </a:ext>
            </a:extLst>
          </p:cNvPr>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3864780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F958F-0630-892D-BEF2-365E3CDF6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D9364-B113-6E19-1277-115DA2E69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9C4D5-1ACA-2043-7291-3A32E33625B8}"/>
              </a:ext>
            </a:extLst>
          </p:cNvPr>
          <p:cNvSpPr>
            <a:spLocks noGrp="1"/>
          </p:cNvSpPr>
          <p:nvPr>
            <p:ph type="body" idx="1"/>
          </p:nvPr>
        </p:nvSpPr>
        <p:spPr/>
        <p:txBody>
          <a:bodyPr/>
          <a:lstStyle/>
          <a:p>
            <a:r>
              <a:rPr lang="ko-KR" altLang="en-US" dirty="0">
                <a:ea typeface="맑은 고딕"/>
              </a:rPr>
              <a:t>이</a:t>
            </a:r>
            <a:r>
              <a:rPr lang="en-US" altLang="ko-KR" dirty="0">
                <a:ea typeface="맑은 고딕"/>
              </a:rPr>
              <a:t> </a:t>
            </a:r>
            <a:r>
              <a:rPr lang="ko-KR" altLang="en-US" err="1">
                <a:ea typeface="맑은 고딕"/>
              </a:rPr>
              <a:t>자리를</a:t>
            </a:r>
            <a:r>
              <a:rPr lang="en-US" altLang="ko-KR" dirty="0">
                <a:ea typeface="맑은 고딕"/>
              </a:rPr>
              <a:t> </a:t>
            </a:r>
            <a:r>
              <a:rPr lang="ko-KR" altLang="en-US" err="1">
                <a:ea typeface="맑은 고딕"/>
              </a:rPr>
              <a:t>통해</a:t>
            </a:r>
            <a:r>
              <a:rPr lang="en-US" altLang="ko-KR" dirty="0">
                <a:ea typeface="맑은 고딕"/>
              </a:rPr>
              <a:t> </a:t>
            </a:r>
            <a:r>
              <a:rPr lang="ko-KR" altLang="en-US">
                <a:ea typeface="맑은 고딕"/>
              </a:rPr>
              <a:t>여러분이</a:t>
            </a:r>
            <a:r>
              <a:rPr lang="en-US" altLang="ko-KR" dirty="0">
                <a:ea typeface="맑은 고딕"/>
              </a:rPr>
              <a:t> </a:t>
            </a:r>
            <a:r>
              <a:rPr lang="ko-KR" altLang="en-US">
                <a:ea typeface="맑은 고딕"/>
              </a:rPr>
              <a:t>변화의</a:t>
            </a:r>
            <a:r>
              <a:rPr lang="en-US" altLang="ko-KR" dirty="0">
                <a:ea typeface="맑은 고딕"/>
              </a:rPr>
              <a:t> </a:t>
            </a:r>
            <a:r>
              <a:rPr lang="ko-KR" altLang="en-US">
                <a:ea typeface="맑은 고딕"/>
              </a:rPr>
              <a:t>단계를</a:t>
            </a:r>
            <a:r>
              <a:rPr lang="en-US" altLang="ko-KR" dirty="0">
                <a:ea typeface="맑은 고딕"/>
              </a:rPr>
              <a:t> </a:t>
            </a:r>
            <a:r>
              <a:rPr lang="ko-KR" altLang="en-US">
                <a:ea typeface="맑은 고딕"/>
              </a:rPr>
              <a:t>더</a:t>
            </a:r>
            <a:r>
              <a:rPr lang="en-US" altLang="ko-KR" dirty="0">
                <a:ea typeface="맑은 고딕"/>
              </a:rPr>
              <a:t> </a:t>
            </a:r>
            <a:r>
              <a:rPr lang="ko-KR" altLang="en-US">
                <a:ea typeface="맑은 고딕"/>
              </a:rPr>
              <a:t>잘</a:t>
            </a:r>
            <a:r>
              <a:rPr lang="en-US" altLang="ko-KR" dirty="0">
                <a:ea typeface="맑은 고딕"/>
              </a:rPr>
              <a:t> </a:t>
            </a:r>
            <a:r>
              <a:rPr lang="ko-KR" altLang="en-US" err="1">
                <a:ea typeface="맑은 고딕"/>
              </a:rPr>
              <a:t>파악하고</a:t>
            </a:r>
            <a:r>
              <a:rPr lang="en-US" dirty="0"/>
              <a:t>,</a:t>
            </a:r>
            <a:r>
              <a:rPr lang="en-US" altLang="ko-KR" dirty="0">
                <a:ea typeface="맑은 고딕"/>
              </a:rPr>
              <a:t> </a:t>
            </a:r>
            <a:r>
              <a:rPr lang="ko-KR" altLang="en-US" err="1">
                <a:ea typeface="맑은 고딕"/>
              </a:rPr>
              <a:t>나아가</a:t>
            </a:r>
            <a:r>
              <a:rPr lang="en-US" altLang="ko-KR" dirty="0">
                <a:ea typeface="맑은 고딕"/>
              </a:rPr>
              <a:t> </a:t>
            </a:r>
            <a:r>
              <a:rPr lang="ko-KR" altLang="en-US" err="1">
                <a:ea typeface="맑은 고딕"/>
              </a:rPr>
              <a:t>변화로</a:t>
            </a:r>
            <a:r>
              <a:rPr lang="en-US" altLang="ko-KR" dirty="0">
                <a:ea typeface="맑은 고딕"/>
              </a:rPr>
              <a:t> </a:t>
            </a:r>
            <a:r>
              <a:rPr lang="ko-KR" altLang="en-US" err="1">
                <a:ea typeface="맑은 고딕"/>
              </a:rPr>
              <a:t>인해</a:t>
            </a:r>
            <a:r>
              <a:rPr lang="en-US" altLang="ko-KR" dirty="0">
                <a:ea typeface="맑은 고딕"/>
              </a:rPr>
              <a:t> </a:t>
            </a:r>
            <a:r>
              <a:rPr lang="ko-KR" altLang="en-US" dirty="0">
                <a:ea typeface="맑은 고딕"/>
              </a:rPr>
              <a:t>개인적인</a:t>
            </a:r>
            <a:r>
              <a:rPr lang="en-US" altLang="ko-KR" dirty="0">
                <a:ea typeface="맑은 고딕"/>
              </a:rPr>
              <a:t> </a:t>
            </a:r>
            <a:r>
              <a:rPr lang="ko-KR" altLang="en-US" dirty="0">
                <a:ea typeface="맑은 고딕"/>
              </a:rPr>
              <a:t>어려움을</a:t>
            </a:r>
            <a:r>
              <a:rPr lang="en-US" altLang="ko-KR" dirty="0">
                <a:ea typeface="맑은 고딕"/>
              </a:rPr>
              <a:t> </a:t>
            </a:r>
            <a:r>
              <a:rPr lang="ko-KR" altLang="en-US" dirty="0">
                <a:ea typeface="맑은 고딕"/>
              </a:rPr>
              <a:t>겪을</a:t>
            </a:r>
            <a:r>
              <a:rPr lang="en-US" altLang="ko-KR" dirty="0">
                <a:ea typeface="맑은 고딕"/>
              </a:rPr>
              <a:t> </a:t>
            </a:r>
            <a:r>
              <a:rPr lang="ko-KR" altLang="en-US" dirty="0">
                <a:ea typeface="맑은 고딕"/>
              </a:rPr>
              <a:t>때</a:t>
            </a:r>
            <a:r>
              <a:rPr lang="en-US" altLang="ko-KR" dirty="0">
                <a:ea typeface="맑은 고딕"/>
              </a:rPr>
              <a:t> </a:t>
            </a:r>
            <a:r>
              <a:rPr lang="ko-KR" altLang="en-US" dirty="0">
                <a:ea typeface="맑은 고딕"/>
              </a:rPr>
              <a:t>이를</a:t>
            </a:r>
            <a:r>
              <a:rPr lang="en-US" altLang="ko-KR" dirty="0">
                <a:ea typeface="맑은 고딕"/>
              </a:rPr>
              <a:t> </a:t>
            </a:r>
            <a:r>
              <a:rPr lang="ko-KR" altLang="en-US" dirty="0">
                <a:ea typeface="맑은 고딕"/>
              </a:rPr>
              <a:t>식별하고</a:t>
            </a:r>
            <a:r>
              <a:rPr lang="en-US" altLang="ko-KR" dirty="0">
                <a:ea typeface="맑은 고딕"/>
              </a:rPr>
              <a:t> </a:t>
            </a:r>
            <a:r>
              <a:rPr lang="ko-KR" altLang="en-US" dirty="0">
                <a:ea typeface="맑은 고딕"/>
              </a:rPr>
              <a:t>인지하시기</a:t>
            </a:r>
            <a:r>
              <a:rPr lang="en-US" altLang="ko-KR" dirty="0">
                <a:ea typeface="맑은 고딕"/>
              </a:rPr>
              <a:t> </a:t>
            </a:r>
            <a:r>
              <a:rPr lang="ko-KR" altLang="en-US" dirty="0">
                <a:ea typeface="맑은 고딕"/>
              </a:rPr>
              <a:t>바랍니다</a:t>
            </a:r>
            <a:r>
              <a:rPr lang="en-US" dirty="0"/>
              <a:t>.  </a:t>
            </a:r>
            <a:endParaRPr lang="en-US" altLang="ko-KR" dirty="0"/>
          </a:p>
          <a:p>
            <a:endParaRPr lang="en-US" altLang="ko-KR" dirty="0">
              <a:ea typeface="Calibri"/>
            </a:endParaRPr>
          </a:p>
          <a:p>
            <a:r>
              <a:rPr lang="ko-KR" altLang="en-US" dirty="0" err="1">
                <a:ea typeface="맑은 고딕"/>
              </a:rPr>
              <a:t>개인</a:t>
            </a:r>
            <a:r>
              <a:rPr lang="en-US" altLang="ko-KR" dirty="0">
                <a:ea typeface="맑은 고딕"/>
              </a:rPr>
              <a:t> </a:t>
            </a:r>
            <a:r>
              <a:rPr lang="ko-KR" altLang="en-US" dirty="0" err="1">
                <a:ea typeface="맑은 고딕"/>
              </a:rPr>
              <a:t>차원에서나</a:t>
            </a:r>
            <a:r>
              <a:rPr lang="en-US" altLang="ko-KR" dirty="0">
                <a:ea typeface="맑은 고딕"/>
              </a:rPr>
              <a:t> </a:t>
            </a:r>
            <a:r>
              <a:rPr lang="ko-KR" altLang="en-US" dirty="0" err="1">
                <a:ea typeface="맑은 고딕"/>
              </a:rPr>
              <a:t>조직</a:t>
            </a:r>
            <a:r>
              <a:rPr lang="en-US" altLang="ko-KR" dirty="0">
                <a:ea typeface="맑은 고딕"/>
              </a:rPr>
              <a:t> </a:t>
            </a:r>
            <a:r>
              <a:rPr lang="ko-KR" altLang="en-US" dirty="0">
                <a:ea typeface="맑은 고딕"/>
              </a:rPr>
              <a:t>차원에서나</a:t>
            </a:r>
            <a:r>
              <a:rPr lang="en-US" dirty="0"/>
              <a:t>,</a:t>
            </a:r>
            <a:r>
              <a:rPr lang="en-US" altLang="ko-KR" dirty="0">
                <a:ea typeface="맑은 고딕"/>
              </a:rPr>
              <a:t> </a:t>
            </a:r>
            <a:r>
              <a:rPr lang="ko-KR" altLang="en-US" dirty="0">
                <a:ea typeface="맑은 고딕"/>
              </a:rPr>
              <a:t>긍정적인</a:t>
            </a:r>
            <a:r>
              <a:rPr lang="en-US" altLang="ko-KR" dirty="0">
                <a:ea typeface="맑은 고딕"/>
              </a:rPr>
              <a:t> </a:t>
            </a:r>
            <a:r>
              <a:rPr lang="ko-KR" altLang="en-US" dirty="0">
                <a:ea typeface="맑은 고딕"/>
              </a:rPr>
              <a:t>성장을</a:t>
            </a:r>
            <a:r>
              <a:rPr lang="en-US" altLang="ko-KR" dirty="0">
                <a:ea typeface="맑은 고딕"/>
              </a:rPr>
              <a:t> </a:t>
            </a:r>
            <a:r>
              <a:rPr lang="ko-KR" altLang="en-US" dirty="0">
                <a:ea typeface="맑은 고딕"/>
              </a:rPr>
              <a:t>위한</a:t>
            </a:r>
            <a:r>
              <a:rPr lang="en-US" altLang="ko-KR" dirty="0">
                <a:ea typeface="맑은 고딕"/>
              </a:rPr>
              <a:t> </a:t>
            </a:r>
            <a:r>
              <a:rPr lang="ko-KR" altLang="en-US" dirty="0">
                <a:ea typeface="맑은 고딕"/>
              </a:rPr>
              <a:t>촉매로서</a:t>
            </a:r>
            <a:r>
              <a:rPr lang="en-US" altLang="ko-KR" dirty="0">
                <a:ea typeface="맑은 고딕"/>
              </a:rPr>
              <a:t> </a:t>
            </a:r>
            <a:r>
              <a:rPr lang="ko-KR" altLang="en-US" dirty="0">
                <a:ea typeface="맑은 고딕"/>
              </a:rPr>
              <a:t>변화를</a:t>
            </a:r>
            <a:r>
              <a:rPr lang="en-US" altLang="ko-KR" dirty="0">
                <a:ea typeface="맑은 고딕"/>
              </a:rPr>
              <a:t> </a:t>
            </a:r>
            <a:r>
              <a:rPr lang="ko-KR" altLang="en-US" dirty="0">
                <a:ea typeface="맑은 고딕"/>
              </a:rPr>
              <a:t>받아들여</a:t>
            </a:r>
            <a:r>
              <a:rPr lang="en-US" altLang="ko-KR" dirty="0">
                <a:ea typeface="맑은 고딕"/>
              </a:rPr>
              <a:t> </a:t>
            </a:r>
            <a:r>
              <a:rPr lang="ko-KR" altLang="en-US" dirty="0">
                <a:ea typeface="맑은 고딕"/>
              </a:rPr>
              <a:t>보세요</a:t>
            </a:r>
            <a:r>
              <a:rPr lang="en-US" dirty="0"/>
              <a:t>.</a:t>
            </a:r>
            <a:r>
              <a:rPr lang="en-US" altLang="ko-KR" dirty="0">
                <a:ea typeface="맑은 고딕"/>
              </a:rPr>
              <a:t> </a:t>
            </a:r>
            <a:r>
              <a:rPr lang="ko-KR" altLang="en-US" dirty="0">
                <a:ea typeface="맑은 고딕"/>
              </a:rPr>
              <a:t>함께한다면</a:t>
            </a:r>
            <a:r>
              <a:rPr lang="en-US" altLang="ko-KR" dirty="0">
                <a:ea typeface="맑은 고딕"/>
              </a:rPr>
              <a:t> </a:t>
            </a:r>
            <a:r>
              <a:rPr lang="ko-KR" altLang="en-US" dirty="0">
                <a:ea typeface="맑은 고딕"/>
              </a:rPr>
              <a:t>더욱</a:t>
            </a:r>
            <a:r>
              <a:rPr lang="en-US" altLang="ko-KR" dirty="0">
                <a:ea typeface="맑은 고딕"/>
              </a:rPr>
              <a:t> </a:t>
            </a:r>
            <a:r>
              <a:rPr lang="ko-KR" altLang="en-US" dirty="0">
                <a:ea typeface="맑은 고딕"/>
              </a:rPr>
              <a:t>강해질</a:t>
            </a:r>
            <a:r>
              <a:rPr lang="en-US" altLang="ko-KR" dirty="0">
                <a:ea typeface="맑은 고딕"/>
              </a:rPr>
              <a:t> </a:t>
            </a:r>
            <a:r>
              <a:rPr lang="ko-KR" altLang="en-US" dirty="0">
                <a:ea typeface="맑은 고딕"/>
              </a:rPr>
              <a:t>수</a:t>
            </a:r>
            <a:r>
              <a:rPr lang="en-US" altLang="ko-KR" dirty="0">
                <a:ea typeface="맑은 고딕"/>
              </a:rPr>
              <a:t> </a:t>
            </a:r>
            <a:r>
              <a:rPr lang="ko-KR" altLang="en-US" dirty="0">
                <a:ea typeface="맑은 고딕"/>
              </a:rPr>
              <a:t>있습니다</a:t>
            </a:r>
            <a:r>
              <a:rPr lang="en-US" dirty="0"/>
              <a:t>.</a:t>
            </a:r>
            <a:r>
              <a:rPr lang="en-US" altLang="ko-KR" dirty="0">
                <a:ea typeface="맑은 고딕"/>
              </a:rPr>
              <a:t> </a:t>
            </a:r>
            <a:r>
              <a:rPr lang="ko-KR" altLang="en-US" dirty="0">
                <a:ea typeface="맑은 고딕"/>
              </a:rPr>
              <a:t>또한</a:t>
            </a:r>
            <a:r>
              <a:rPr lang="en-US" dirty="0"/>
              <a:t>,</a:t>
            </a:r>
            <a:r>
              <a:rPr lang="en-US" altLang="ko-KR" dirty="0">
                <a:ea typeface="맑은 고딕"/>
              </a:rPr>
              <a:t> </a:t>
            </a:r>
            <a:r>
              <a:rPr lang="ko-KR" altLang="en-US" dirty="0">
                <a:ea typeface="맑은 고딕"/>
              </a:rPr>
              <a:t>우리가</a:t>
            </a:r>
            <a:r>
              <a:rPr lang="en-US" altLang="ko-KR" dirty="0">
                <a:ea typeface="맑은 고딕"/>
              </a:rPr>
              <a:t> </a:t>
            </a:r>
            <a:r>
              <a:rPr lang="ko-KR" altLang="en-US" dirty="0">
                <a:ea typeface="맑은 고딕"/>
              </a:rPr>
              <a:t>변화의</a:t>
            </a:r>
            <a:r>
              <a:rPr lang="en-US" altLang="ko-KR" dirty="0">
                <a:ea typeface="맑은 고딕"/>
              </a:rPr>
              <a:t> </a:t>
            </a:r>
            <a:r>
              <a:rPr lang="ko-KR" altLang="en-US" dirty="0">
                <a:ea typeface="맑은 고딕"/>
              </a:rPr>
              <a:t>단계를</a:t>
            </a:r>
            <a:r>
              <a:rPr lang="en-US" altLang="ko-KR" dirty="0">
                <a:ea typeface="맑은 고딕"/>
              </a:rPr>
              <a:t> </a:t>
            </a:r>
            <a:r>
              <a:rPr lang="ko-KR" altLang="en-US" dirty="0">
                <a:ea typeface="맑은 고딕"/>
              </a:rPr>
              <a:t>겪을</a:t>
            </a:r>
            <a:r>
              <a:rPr lang="en-US" altLang="ko-KR" dirty="0">
                <a:ea typeface="맑은 고딕"/>
              </a:rPr>
              <a:t> </a:t>
            </a:r>
            <a:r>
              <a:rPr lang="ko-KR" altLang="en-US" dirty="0">
                <a:ea typeface="맑은 고딕"/>
              </a:rPr>
              <a:t>때</a:t>
            </a:r>
            <a:r>
              <a:rPr lang="en-US" altLang="ko-KR" dirty="0">
                <a:ea typeface="맑은 고딕"/>
              </a:rPr>
              <a:t> </a:t>
            </a:r>
            <a:r>
              <a:rPr lang="ko-KR" altLang="en-US" dirty="0">
                <a:ea typeface="맑은 고딕"/>
              </a:rPr>
              <a:t>서로를</a:t>
            </a:r>
            <a:r>
              <a:rPr lang="en-US" altLang="ko-KR" dirty="0">
                <a:ea typeface="맑은 고딕"/>
              </a:rPr>
              <a:t> </a:t>
            </a:r>
            <a:r>
              <a:rPr lang="ko-KR" altLang="en-US" dirty="0">
                <a:ea typeface="맑은 고딕"/>
              </a:rPr>
              <a:t>지지한다면</a:t>
            </a:r>
            <a:r>
              <a:rPr lang="en-US" altLang="ko-KR" dirty="0">
                <a:ea typeface="맑은 고딕"/>
              </a:rPr>
              <a:t> </a:t>
            </a:r>
            <a:r>
              <a:rPr lang="ko-KR" altLang="en-US" dirty="0">
                <a:ea typeface="맑은 고딕"/>
              </a:rPr>
              <a:t>더욱</a:t>
            </a:r>
            <a:r>
              <a:rPr lang="en-US" altLang="ko-KR" dirty="0">
                <a:ea typeface="맑은 고딕"/>
              </a:rPr>
              <a:t> </a:t>
            </a:r>
            <a:r>
              <a:rPr lang="ko-KR" altLang="en-US" dirty="0">
                <a:ea typeface="맑은 고딕"/>
              </a:rPr>
              <a:t>큰</a:t>
            </a:r>
            <a:r>
              <a:rPr lang="en-US" altLang="ko-KR" dirty="0">
                <a:ea typeface="맑은 고딕"/>
              </a:rPr>
              <a:t> </a:t>
            </a:r>
            <a:r>
              <a:rPr lang="ko-KR" altLang="en-US" dirty="0">
                <a:ea typeface="맑은 고딕"/>
              </a:rPr>
              <a:t>회복력</a:t>
            </a:r>
            <a:r>
              <a:rPr lang="en-US" dirty="0"/>
              <a:t>,</a:t>
            </a:r>
            <a:r>
              <a:rPr lang="en-US" altLang="ko-KR" dirty="0">
                <a:ea typeface="맑은 고딕"/>
              </a:rPr>
              <a:t> </a:t>
            </a:r>
            <a:r>
              <a:rPr lang="ko-KR" altLang="en-US" dirty="0">
                <a:ea typeface="맑은 고딕"/>
              </a:rPr>
              <a:t>포용력</a:t>
            </a:r>
            <a:r>
              <a:rPr lang="en-US" dirty="0"/>
              <a:t>,</a:t>
            </a:r>
            <a:r>
              <a:rPr lang="en-US" altLang="ko-KR" dirty="0">
                <a:ea typeface="맑은 고딕"/>
              </a:rPr>
              <a:t> </a:t>
            </a:r>
            <a:r>
              <a:rPr lang="ko-KR" altLang="en-US" dirty="0">
                <a:ea typeface="맑은 고딕"/>
              </a:rPr>
              <a:t>영향력이</a:t>
            </a:r>
            <a:r>
              <a:rPr lang="en-US" altLang="ko-KR" dirty="0">
                <a:ea typeface="맑은 고딕"/>
              </a:rPr>
              <a:t> </a:t>
            </a:r>
            <a:r>
              <a:rPr lang="ko-KR" altLang="en-US" dirty="0">
                <a:ea typeface="맑은 고딕"/>
              </a:rPr>
              <a:t>있는</a:t>
            </a:r>
            <a:r>
              <a:rPr lang="en-US" altLang="ko-KR" dirty="0">
                <a:ea typeface="맑은 고딕"/>
              </a:rPr>
              <a:t> </a:t>
            </a:r>
            <a:r>
              <a:rPr lang="ko-KR" altLang="en-US" dirty="0">
                <a:ea typeface="맑은 고딕"/>
              </a:rPr>
              <a:t>미래를</a:t>
            </a:r>
            <a:r>
              <a:rPr lang="en-US" altLang="ko-KR" dirty="0">
                <a:ea typeface="맑은 고딕"/>
              </a:rPr>
              <a:t> </a:t>
            </a:r>
            <a:r>
              <a:rPr lang="ko-KR" altLang="en-US" dirty="0">
                <a:ea typeface="맑은 고딕"/>
              </a:rPr>
              <a:t>창조할</a:t>
            </a:r>
            <a:r>
              <a:rPr lang="en-US" altLang="ko-KR" dirty="0">
                <a:ea typeface="맑은 고딕"/>
              </a:rPr>
              <a:t> </a:t>
            </a:r>
            <a:r>
              <a:rPr lang="ko-KR" altLang="en-US" dirty="0">
                <a:ea typeface="맑은 고딕"/>
              </a:rPr>
              <a:t>수</a:t>
            </a:r>
            <a:r>
              <a:rPr lang="en-US" altLang="ko-KR" dirty="0">
                <a:ea typeface="맑은 고딕"/>
              </a:rPr>
              <a:t> </a:t>
            </a:r>
            <a:r>
              <a:rPr lang="ko-KR" altLang="en-US" dirty="0">
                <a:ea typeface="맑은 고딕"/>
              </a:rPr>
              <a:t>있습니다</a:t>
            </a:r>
            <a:r>
              <a:rPr lang="en-US" dirty="0"/>
              <a:t>.</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6DF2525-129E-01DF-5F8B-F0D7B04B0674}"/>
              </a:ext>
            </a:extLst>
          </p:cNvPr>
          <p:cNvSpPr>
            <a:spLocks noGrp="1"/>
          </p:cNvSpPr>
          <p:nvPr>
            <p:ph type="sldNum" sz="quarter" idx="5"/>
          </p:nvPr>
        </p:nvSpPr>
        <p:spPr/>
        <p:txBody>
          <a:bodyPr/>
          <a:lstStyle/>
          <a:p>
            <a:fld id="{F71108A7-A47F-CD43-94C8-4F2460747BCD}" type="slidenum">
              <a:rPr lang="en-US" smtClean="0"/>
              <a:t>11</a:t>
            </a:fld>
            <a:endParaRPr lang="en-US"/>
          </a:p>
        </p:txBody>
      </p:sp>
    </p:spTree>
    <p:extLst>
      <p:ext uri="{BB962C8B-B14F-4D97-AF65-F5344CB8AC3E}">
        <p14:creationId xmlns:p14="http://schemas.microsoft.com/office/powerpoint/2010/main" val="264404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2.sv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soroptimist.org/for-clubs-and-members/federation-information/recognition-and-branding-tools/brand-visual-guide.html"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5.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diagramLayout" Target="../diagrams/layout2.xml"/><Relationship Id="rId5" Type="http://schemas.openxmlformats.org/officeDocument/2006/relationships/image" Target="../media/image13.png"/><Relationship Id="rId10" Type="http://schemas.openxmlformats.org/officeDocument/2006/relationships/diagramData" Target="../diagrams/data2.xml"/><Relationship Id="rId4" Type="http://schemas.openxmlformats.org/officeDocument/2006/relationships/image" Target="../media/image2.svg"/><Relationship Id="rId9" Type="http://schemas.openxmlformats.org/officeDocument/2006/relationships/image" Target="../media/image5.png"/><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398688" y="4778389"/>
            <a:ext cx="13886081" cy="1354217"/>
          </a:xfrm>
          <a:prstGeom prst="rect">
            <a:avLst/>
          </a:prstGeom>
        </p:spPr>
        <p:txBody>
          <a:bodyPr wrap="square" lIns="0" tIns="0" rIns="0" bIns="0" rtlCol="0" anchor="t">
            <a:spAutoFit/>
          </a:bodyPr>
          <a:lstStyle/>
          <a:p>
            <a:r>
              <a:rPr lang="ko-KR" altLang="en-US" sz="8800" dirty="0">
                <a:solidFill>
                  <a:srgbClr val="253572"/>
                </a:solidFill>
                <a:ea typeface="+mn-lt"/>
                <a:cs typeface="+mn-lt"/>
              </a:rPr>
              <a:t>변화를</a:t>
            </a:r>
            <a:r>
              <a:rPr lang="en-US" altLang="ko-KR" sz="8800" dirty="0">
                <a:solidFill>
                  <a:srgbClr val="253572"/>
                </a:solidFill>
                <a:ea typeface="+mn-lt"/>
                <a:cs typeface="+mn-lt"/>
              </a:rPr>
              <a:t> </a:t>
            </a:r>
            <a:r>
              <a:rPr lang="ko-KR" altLang="en-US" sz="8800" dirty="0">
                <a:solidFill>
                  <a:srgbClr val="253572"/>
                </a:solidFill>
                <a:ea typeface="+mn-lt"/>
                <a:cs typeface="+mn-lt"/>
              </a:rPr>
              <a:t>통한</a:t>
            </a:r>
            <a:r>
              <a:rPr lang="en-US" altLang="ko-KR" sz="8800" dirty="0">
                <a:solidFill>
                  <a:srgbClr val="253572"/>
                </a:solidFill>
                <a:ea typeface="+mn-lt"/>
                <a:cs typeface="+mn-lt"/>
              </a:rPr>
              <a:t> </a:t>
            </a:r>
            <a:r>
              <a:rPr lang="ko-KR" altLang="en-US" sz="8800" dirty="0">
                <a:solidFill>
                  <a:srgbClr val="253572"/>
                </a:solidFill>
                <a:ea typeface="+mn-lt"/>
                <a:cs typeface="+mn-lt"/>
              </a:rPr>
              <a:t>번영</a:t>
            </a:r>
            <a:endParaRPr lang="en-US" dirty="0"/>
          </a:p>
        </p:txBody>
      </p:sp>
      <p:sp>
        <p:nvSpPr>
          <p:cNvPr id="14" name="TextBox 14"/>
          <p:cNvSpPr txBox="1"/>
          <p:nvPr/>
        </p:nvSpPr>
        <p:spPr>
          <a:xfrm>
            <a:off x="2723771" y="8007641"/>
            <a:ext cx="7998404" cy="1261884"/>
          </a:xfrm>
          <a:prstGeom prst="rect">
            <a:avLst/>
          </a:prstGeom>
        </p:spPr>
        <p:txBody>
          <a:bodyPr lIns="0" tIns="0" rIns="0" bIns="0" rtlCol="0" anchor="t">
            <a:spAutoFit/>
          </a:bodyPr>
          <a:lstStyle/>
          <a:p>
            <a:r>
              <a:rPr lang="en-US" sz="4100" spc="41" dirty="0">
                <a:solidFill>
                  <a:srgbClr val="253572"/>
                </a:solidFill>
                <a:ea typeface="+mn-lt"/>
                <a:cs typeface="+mn-lt"/>
              </a:rPr>
              <a:t>2025 SIA </a:t>
            </a:r>
            <a:r>
              <a:rPr lang="ko-KR" altLang="en-US" sz="4100" spc="41" dirty="0" err="1">
                <a:solidFill>
                  <a:srgbClr val="253572"/>
                </a:solidFill>
                <a:ea typeface="+mn-lt"/>
                <a:cs typeface="+mn-lt"/>
              </a:rPr>
              <a:t>리전</a:t>
            </a:r>
            <a:r>
              <a:rPr lang="en-US" sz="4100" spc="41" dirty="0">
                <a:solidFill>
                  <a:srgbClr val="253572"/>
                </a:solidFill>
                <a:ea typeface="+mn-lt"/>
                <a:cs typeface="+mn-lt"/>
              </a:rPr>
              <a:t> </a:t>
            </a:r>
            <a:r>
              <a:rPr lang="ko-KR" altLang="en-US" sz="4100" spc="41" dirty="0">
                <a:solidFill>
                  <a:srgbClr val="253572"/>
                </a:solidFill>
                <a:ea typeface="+mn-lt"/>
                <a:cs typeface="+mn-lt"/>
              </a:rPr>
              <a:t>총회</a:t>
            </a:r>
            <a:r>
              <a:rPr lang="en-US" sz="4100" spc="41" dirty="0">
                <a:solidFill>
                  <a:srgbClr val="253572"/>
                </a:solidFill>
                <a:ea typeface="+mn-lt"/>
                <a:cs typeface="+mn-lt"/>
              </a:rPr>
              <a:t> </a:t>
            </a:r>
            <a:r>
              <a:rPr lang="ko-KR" altLang="en-US" sz="4100" spc="41" dirty="0">
                <a:solidFill>
                  <a:srgbClr val="253572"/>
                </a:solidFill>
                <a:ea typeface="+mn-lt"/>
                <a:cs typeface="+mn-lt"/>
              </a:rPr>
              <a:t>공식</a:t>
            </a:r>
            <a:r>
              <a:rPr lang="en-US" sz="4100" spc="41" dirty="0">
                <a:solidFill>
                  <a:srgbClr val="253572"/>
                </a:solidFill>
                <a:ea typeface="+mn-lt"/>
                <a:cs typeface="+mn-lt"/>
              </a:rPr>
              <a:t> </a:t>
            </a:r>
            <a:r>
              <a:rPr lang="ko-KR" altLang="en-US" sz="4100" spc="41" dirty="0">
                <a:solidFill>
                  <a:srgbClr val="253572"/>
                </a:solidFill>
                <a:ea typeface="+mn-lt"/>
                <a:cs typeface="+mn-lt"/>
              </a:rPr>
              <a:t>방문자</a:t>
            </a:r>
            <a:r>
              <a:rPr lang="en-US" sz="4100" spc="41" dirty="0">
                <a:solidFill>
                  <a:srgbClr val="253572"/>
                </a:solidFill>
                <a:ea typeface="+mn-lt"/>
                <a:cs typeface="+mn-lt"/>
              </a:rPr>
              <a:t> </a:t>
            </a:r>
            <a:r>
              <a:rPr lang="ko-KR" altLang="en-US" sz="4100" spc="41" dirty="0">
                <a:solidFill>
                  <a:srgbClr val="253572"/>
                </a:solidFill>
                <a:ea typeface="+mn-lt"/>
                <a:cs typeface="+mn-lt"/>
              </a:rPr>
              <a:t>교육</a:t>
            </a:r>
            <a:endParaRPr lang="en-US" dirty="0"/>
          </a:p>
        </p:txBody>
      </p:sp>
      <p:sp>
        <p:nvSpPr>
          <p:cNvPr id="16" name="TextBox 16"/>
          <p:cNvSpPr txBox="1"/>
          <p:nvPr/>
        </p:nvSpPr>
        <p:spPr>
          <a:xfrm>
            <a:off x="2723771" y="8835143"/>
            <a:ext cx="6899312" cy="276999"/>
          </a:xfrm>
          <a:prstGeom prst="rect">
            <a:avLst/>
          </a:prstGeom>
        </p:spPr>
        <p:txBody>
          <a:bodyPr lIns="0" tIns="0" rIns="0" bIns="0" rtlCol="0" anchor="t">
            <a:spAutoFit/>
          </a:bodyPr>
          <a:lstStyle/>
          <a:p>
            <a:r>
              <a:rPr lang="ko-KR" altLang="en-US" spc="179" dirty="0" err="1">
                <a:solidFill>
                  <a:srgbClr val="E68574"/>
                </a:solidFill>
                <a:ea typeface="+mn-lt"/>
                <a:cs typeface="+mn-lt"/>
              </a:rPr>
              <a:t>발표자</a:t>
            </a:r>
            <a:r>
              <a:rPr lang="en-US" spc="179" dirty="0">
                <a:solidFill>
                  <a:srgbClr val="E68574"/>
                </a:solidFill>
                <a:ea typeface="+mn-lt"/>
                <a:cs typeface="+mn-lt"/>
              </a:rPr>
              <a:t>: (</a:t>
            </a:r>
            <a:r>
              <a:rPr lang="ko-KR" altLang="en-US" spc="179" dirty="0">
                <a:solidFill>
                  <a:srgbClr val="E68574"/>
                </a:solidFill>
                <a:ea typeface="+mn-lt"/>
                <a:cs typeface="+mn-lt"/>
              </a:rPr>
              <a:t>이름</a:t>
            </a:r>
            <a:r>
              <a:rPr lang="en-US" altLang="ko-KR" spc="179" dirty="0">
                <a:solidFill>
                  <a:srgbClr val="E68574"/>
                </a:solidFill>
                <a:ea typeface="+mn-lt"/>
                <a:cs typeface="+mn-lt"/>
              </a:rPr>
              <a:t> </a:t>
            </a:r>
            <a:r>
              <a:rPr lang="ko-KR" altLang="en-US" spc="179" dirty="0">
                <a:solidFill>
                  <a:srgbClr val="E68574"/>
                </a:solidFill>
                <a:ea typeface="+mn-lt"/>
                <a:cs typeface="+mn-lt"/>
              </a:rPr>
              <a:t>추가</a:t>
            </a:r>
            <a:r>
              <a:rPr lang="en-US" spc="179" dirty="0">
                <a:solidFill>
                  <a:srgbClr val="E68574"/>
                </a:solidFill>
                <a:ea typeface="+mn-lt"/>
                <a:cs typeface="+mn-lt"/>
              </a:rPr>
              <a:t>), 2024-2025 SIA</a:t>
            </a:r>
            <a:r>
              <a:rPr lang="en-US" altLang="ko-KR" spc="179" dirty="0">
                <a:solidFill>
                  <a:srgbClr val="E68574"/>
                </a:solidFill>
                <a:ea typeface="+mn-lt"/>
                <a:cs typeface="+mn-lt"/>
              </a:rPr>
              <a:t> </a:t>
            </a:r>
            <a:r>
              <a:rPr lang="ko-KR" altLang="en-US" spc="179" dirty="0">
                <a:solidFill>
                  <a:srgbClr val="E68574"/>
                </a:solidFill>
                <a:ea typeface="+mn-lt"/>
                <a:cs typeface="+mn-lt"/>
              </a:rPr>
              <a:t>이사회</a:t>
            </a:r>
            <a:r>
              <a:rPr lang="en-US" altLang="ko-KR" spc="179" dirty="0">
                <a:solidFill>
                  <a:srgbClr val="E68574"/>
                </a:solidFill>
                <a:ea typeface="+mn-lt"/>
                <a:cs typeface="+mn-lt"/>
              </a:rPr>
              <a:t> </a:t>
            </a:r>
            <a:r>
              <a:rPr lang="ko-KR" altLang="en-US" spc="179" dirty="0">
                <a:solidFill>
                  <a:srgbClr val="E68574"/>
                </a:solidFill>
                <a:ea typeface="+mn-lt"/>
                <a:cs typeface="+mn-lt"/>
              </a:rPr>
              <a:t>이사</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5" name="TextBox 5"/>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BE231696-1E08-F10B-76D9-0B262356C03B}"/>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5F657EB8-C64A-1AE5-AE7B-B599FA95643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17A64479-B009-DBFE-D50D-9CE51D8D3B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16" name="Picture 2" descr="18,100+ Black Woman Meditating Stock Photos, Pictures &amp; Royalty-Free Images  - iStock | Black woman meditating at home, Older black woman meditating,  Mature black woman meditating">
            <a:extLst>
              <a:ext uri="{FF2B5EF4-FFF2-40B4-BE49-F238E27FC236}">
                <a16:creationId xmlns:a16="http://schemas.microsoft.com/office/drawing/2014/main" id="{570D2B70-75C2-A9C0-063E-17A40BBF7B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6548" b="27439"/>
          <a:stretch/>
        </p:blipFill>
        <p:spPr bwMode="auto">
          <a:xfrm>
            <a:off x="20" y="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7" name="TextBox 9">
            <a:extLst>
              <a:ext uri="{FF2B5EF4-FFF2-40B4-BE49-F238E27FC236}">
                <a16:creationId xmlns:a16="http://schemas.microsoft.com/office/drawing/2014/main" id="{174F6E1C-10A8-69DD-C533-9806C50D1E20}"/>
              </a:ext>
            </a:extLst>
          </p:cNvPr>
          <p:cNvSpPr txBox="1"/>
          <p:nvPr/>
        </p:nvSpPr>
        <p:spPr>
          <a:xfrm>
            <a:off x="917856" y="7745457"/>
            <a:ext cx="9085441" cy="1671163"/>
          </a:xfrm>
          <a:prstGeom prst="rect">
            <a:avLst/>
          </a:prstGeom>
        </p:spPr>
        <p:txBody>
          <a:bodyPr wrap="square" lIns="0" tIns="0" rIns="0" bIns="0" rtlCol="0" anchor="t">
            <a:spAutoFit/>
          </a:bodyPr>
          <a:lstStyle/>
          <a:p>
            <a:r>
              <a:rPr lang="ko-KR" altLang="en-US" sz="5550" err="1">
                <a:solidFill>
                  <a:schemeClr val="bg1"/>
                </a:solidFill>
                <a:ea typeface="+mn-lt"/>
                <a:cs typeface="+mn-lt"/>
              </a:rPr>
              <a:t>변화는</a:t>
            </a:r>
            <a:r>
              <a:rPr lang="en-US" altLang="ko-KR" sz="5550" dirty="0">
                <a:solidFill>
                  <a:schemeClr val="bg1"/>
                </a:solidFill>
                <a:ea typeface="+mn-lt"/>
                <a:cs typeface="+mn-lt"/>
              </a:rPr>
              <a:t> </a:t>
            </a:r>
            <a:r>
              <a:rPr lang="ko-KR" altLang="en-US" sz="5550" err="1">
                <a:solidFill>
                  <a:schemeClr val="bg1"/>
                </a:solidFill>
                <a:ea typeface="+mn-lt"/>
                <a:cs typeface="+mn-lt"/>
              </a:rPr>
              <a:t>피할</a:t>
            </a:r>
            <a:r>
              <a:rPr lang="en-US" altLang="ko-KR" sz="5550" dirty="0">
                <a:solidFill>
                  <a:schemeClr val="bg1"/>
                </a:solidFill>
                <a:ea typeface="+mn-lt"/>
                <a:cs typeface="+mn-lt"/>
              </a:rPr>
              <a:t> </a:t>
            </a:r>
            <a:r>
              <a:rPr lang="ko-KR" altLang="en-US" sz="5550">
                <a:solidFill>
                  <a:schemeClr val="bg1"/>
                </a:solidFill>
                <a:ea typeface="+mn-lt"/>
                <a:cs typeface="+mn-lt"/>
              </a:rPr>
              <a:t>수</a:t>
            </a:r>
            <a:r>
              <a:rPr lang="en-US" altLang="ko-KR" sz="5550" dirty="0">
                <a:solidFill>
                  <a:schemeClr val="bg1"/>
                </a:solidFill>
                <a:ea typeface="+mn-lt"/>
                <a:cs typeface="+mn-lt"/>
              </a:rPr>
              <a:t> </a:t>
            </a:r>
            <a:r>
              <a:rPr lang="ko-KR" altLang="en-US" sz="5550">
                <a:solidFill>
                  <a:schemeClr val="bg1"/>
                </a:solidFill>
                <a:ea typeface="+mn-lt"/>
                <a:cs typeface="+mn-lt"/>
              </a:rPr>
              <a:t>없습니다</a:t>
            </a:r>
            <a:r>
              <a:rPr lang="en-US" sz="5550">
                <a:solidFill>
                  <a:schemeClr val="bg1"/>
                </a:solidFill>
                <a:ea typeface="+mn-lt"/>
                <a:cs typeface="+mn-lt"/>
              </a:rPr>
              <a:t>...</a:t>
            </a:r>
            <a:endParaRPr lang="en-US">
              <a:solidFill>
                <a:schemeClr val="bg1"/>
              </a:solidFill>
            </a:endParaRPr>
          </a:p>
          <a:p>
            <a:pPr>
              <a:lnSpc>
                <a:spcPts val="6694"/>
              </a:lnSpc>
            </a:pPr>
            <a:endParaRPr lang="en-US" sz="5550" dirty="0">
              <a:solidFill>
                <a:schemeClr val="bg1"/>
              </a:solidFill>
              <a:latin typeface="Effra 1"/>
            </a:endParaRPr>
          </a:p>
        </p:txBody>
      </p:sp>
      <p:sp>
        <p:nvSpPr>
          <p:cNvPr id="18" name="Text 1">
            <a:extLst>
              <a:ext uri="{FF2B5EF4-FFF2-40B4-BE49-F238E27FC236}">
                <a16:creationId xmlns:a16="http://schemas.microsoft.com/office/drawing/2014/main" id="{14E8D309-15B7-BE48-B59B-BDEFC799ED99}"/>
              </a:ext>
            </a:extLst>
          </p:cNvPr>
          <p:cNvSpPr/>
          <p:nvPr/>
        </p:nvSpPr>
        <p:spPr>
          <a:xfrm>
            <a:off x="917856" y="8583708"/>
            <a:ext cx="10715387" cy="990719"/>
          </a:xfrm>
          <a:prstGeom prst="rect">
            <a:avLst/>
          </a:prstGeom>
          <a:noFill/>
          <a:ln/>
        </p:spPr>
        <p:txBody>
          <a:bodyPr wrap="none" lIns="0" tIns="0" rIns="0" bIns="0" rtlCol="0" anchor="t"/>
          <a:lstStyle/>
          <a:p>
            <a:r>
              <a:rPr lang="en-US" sz="3200" kern="0" spc="-36" dirty="0">
                <a:solidFill>
                  <a:schemeClr val="bg1"/>
                </a:solidFill>
                <a:ea typeface="+mn-lt"/>
                <a:cs typeface="+mn-lt"/>
              </a:rPr>
              <a:t>'</a:t>
            </a:r>
            <a:r>
              <a:rPr lang="ko-KR" altLang="en-US" sz="3200" kern="0" spc="-36" dirty="0" err="1">
                <a:solidFill>
                  <a:schemeClr val="bg1"/>
                </a:solidFill>
                <a:ea typeface="+mn-lt"/>
                <a:cs typeface="+mn-lt"/>
              </a:rPr>
              <a:t>삶에서</a:t>
            </a:r>
            <a:r>
              <a:rPr lang="en-US" altLang="ko-KR" sz="3200" kern="0" spc="-36" dirty="0">
                <a:solidFill>
                  <a:schemeClr val="bg1"/>
                </a:solidFill>
                <a:ea typeface="+mn-lt"/>
                <a:cs typeface="+mn-lt"/>
              </a:rPr>
              <a:t> </a:t>
            </a:r>
            <a:r>
              <a:rPr lang="ko-KR" altLang="en-US" sz="3200" kern="0" spc="-36" dirty="0" err="1">
                <a:solidFill>
                  <a:schemeClr val="bg1"/>
                </a:solidFill>
                <a:ea typeface="+mn-lt"/>
                <a:cs typeface="+mn-lt"/>
              </a:rPr>
              <a:t>유일하게</a:t>
            </a:r>
            <a:r>
              <a:rPr lang="en-US" altLang="ko-KR" sz="3200" kern="0" spc="-36" dirty="0">
                <a:solidFill>
                  <a:schemeClr val="bg1"/>
                </a:solidFill>
                <a:ea typeface="+mn-lt"/>
                <a:cs typeface="+mn-lt"/>
              </a:rPr>
              <a:t> </a:t>
            </a:r>
            <a:r>
              <a:rPr lang="ko-KR" altLang="en-US" sz="3200" kern="0" spc="-36" dirty="0" err="1">
                <a:solidFill>
                  <a:schemeClr val="bg1"/>
                </a:solidFill>
                <a:ea typeface="+mn-lt"/>
                <a:cs typeface="+mn-lt"/>
              </a:rPr>
              <a:t>변하지</a:t>
            </a:r>
            <a:r>
              <a:rPr lang="en-US" altLang="ko-KR" sz="3200" kern="0" spc="-36" dirty="0">
                <a:solidFill>
                  <a:schemeClr val="bg1"/>
                </a:solidFill>
                <a:ea typeface="+mn-lt"/>
                <a:cs typeface="+mn-lt"/>
              </a:rPr>
              <a:t> </a:t>
            </a:r>
            <a:r>
              <a:rPr lang="ko-KR" altLang="en-US" sz="3200" kern="0" spc="-36" dirty="0">
                <a:solidFill>
                  <a:schemeClr val="bg1"/>
                </a:solidFill>
                <a:ea typeface="+mn-lt"/>
                <a:cs typeface="+mn-lt"/>
              </a:rPr>
              <a:t>않는</a:t>
            </a:r>
            <a:r>
              <a:rPr lang="en-US" altLang="ko-KR" sz="3200" kern="0" spc="-36" dirty="0">
                <a:solidFill>
                  <a:schemeClr val="bg1"/>
                </a:solidFill>
                <a:ea typeface="+mn-lt"/>
                <a:cs typeface="+mn-lt"/>
              </a:rPr>
              <a:t> </a:t>
            </a:r>
            <a:r>
              <a:rPr lang="ko-KR" altLang="en-US" sz="3200" kern="0" spc="-36" dirty="0">
                <a:solidFill>
                  <a:schemeClr val="bg1"/>
                </a:solidFill>
                <a:ea typeface="+mn-lt"/>
                <a:cs typeface="+mn-lt"/>
              </a:rPr>
              <a:t>것은</a:t>
            </a:r>
            <a:r>
              <a:rPr lang="en-US" altLang="ko-KR" sz="3200" kern="0" spc="-36" dirty="0">
                <a:solidFill>
                  <a:schemeClr val="bg1"/>
                </a:solidFill>
                <a:ea typeface="+mn-lt"/>
                <a:cs typeface="+mn-lt"/>
              </a:rPr>
              <a:t> </a:t>
            </a:r>
            <a:r>
              <a:rPr lang="ko-KR" altLang="en-US" sz="3200" kern="0" spc="-36" dirty="0">
                <a:solidFill>
                  <a:schemeClr val="bg1"/>
                </a:solidFill>
                <a:ea typeface="+mn-lt"/>
                <a:cs typeface="+mn-lt"/>
              </a:rPr>
              <a:t>변화</a:t>
            </a:r>
            <a:r>
              <a:rPr lang="en-US" altLang="ko-KR" sz="3200" kern="0" spc="-36" dirty="0">
                <a:solidFill>
                  <a:schemeClr val="bg1"/>
                </a:solidFill>
                <a:ea typeface="+mn-lt"/>
                <a:cs typeface="+mn-lt"/>
              </a:rPr>
              <a:t> </a:t>
            </a:r>
            <a:r>
              <a:rPr lang="ko-KR" altLang="en-US" sz="3200" kern="0" spc="-36" dirty="0">
                <a:solidFill>
                  <a:schemeClr val="bg1"/>
                </a:solidFill>
                <a:ea typeface="+mn-lt"/>
                <a:cs typeface="+mn-lt"/>
              </a:rPr>
              <a:t>그</a:t>
            </a:r>
            <a:r>
              <a:rPr lang="en-US" altLang="ko-KR" sz="3200" kern="0" spc="-36" dirty="0">
                <a:solidFill>
                  <a:schemeClr val="bg1"/>
                </a:solidFill>
                <a:ea typeface="+mn-lt"/>
                <a:cs typeface="+mn-lt"/>
              </a:rPr>
              <a:t> </a:t>
            </a:r>
            <a:r>
              <a:rPr lang="ko-KR" altLang="en-US" sz="3200" kern="0" spc="-36" dirty="0">
                <a:solidFill>
                  <a:schemeClr val="bg1"/>
                </a:solidFill>
                <a:ea typeface="+mn-lt"/>
                <a:cs typeface="+mn-lt"/>
              </a:rPr>
              <a:t>자체이다</a:t>
            </a:r>
            <a:r>
              <a:rPr lang="en-US" sz="3200" kern="0" spc="-36" dirty="0">
                <a:solidFill>
                  <a:schemeClr val="bg1"/>
                </a:solidFill>
                <a:ea typeface="+mn-lt"/>
                <a:cs typeface="+mn-lt"/>
              </a:rPr>
              <a:t>.' - </a:t>
            </a:r>
            <a:r>
              <a:rPr lang="ko-KR" altLang="en-US" sz="3200" kern="0" spc="-36" dirty="0" err="1">
                <a:solidFill>
                  <a:schemeClr val="bg1"/>
                </a:solidFill>
                <a:ea typeface="+mn-lt"/>
                <a:cs typeface="+mn-lt"/>
              </a:rPr>
              <a:t>헤라클리투스</a:t>
            </a:r>
            <a:endParaRPr lang="en-US" dirty="0" err="1">
              <a:solidFill>
                <a:schemeClr val="bg1"/>
              </a:solidFill>
            </a:endParaRPr>
          </a:p>
          <a:p>
            <a:pPr marL="0" indent="0">
              <a:lnSpc>
                <a:spcPts val="3550"/>
              </a:lnSpc>
              <a:buNone/>
            </a:pPr>
            <a:endParaRPr lang="en-US" sz="3200" kern="0" spc="-36" dirty="0">
              <a:solidFill>
                <a:schemeClr val="bg1"/>
              </a:solidFill>
              <a:latin typeface="Inter"/>
              <a:cs typeface="Inter"/>
            </a:endParaRPr>
          </a:p>
        </p:txBody>
      </p:sp>
      <p:grpSp>
        <p:nvGrpSpPr>
          <p:cNvPr id="20" name="Group 6">
            <a:extLst>
              <a:ext uri="{FF2B5EF4-FFF2-40B4-BE49-F238E27FC236}">
                <a16:creationId xmlns:a16="http://schemas.microsoft.com/office/drawing/2014/main" id="{A0CEBD5E-A549-45CC-A741-1486977BD6F0}"/>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6D9021D5-2E7F-57CA-BBB6-2D41358CA7E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693954E1-29A0-7330-29F2-0EDDC767355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9" name="TextBox 9"/>
          <p:cNvSpPr txBox="1"/>
          <p:nvPr/>
        </p:nvSpPr>
        <p:spPr>
          <a:xfrm>
            <a:off x="8812580" y="3924424"/>
            <a:ext cx="8446720" cy="2244204"/>
          </a:xfrm>
          <a:prstGeom prst="rect">
            <a:avLst/>
          </a:prstGeom>
        </p:spPr>
        <p:txBody>
          <a:bodyPr wrap="square" lIns="0" tIns="0" rIns="0" bIns="0" rtlCol="0" anchor="t">
            <a:spAutoFit/>
          </a:bodyPr>
          <a:lstStyle/>
          <a:p>
            <a:r>
              <a:rPr lang="ko-KR" altLang="en-US" sz="8000" err="1">
                <a:solidFill>
                  <a:schemeClr val="bg1"/>
                </a:solidFill>
                <a:ea typeface="+mn-lt"/>
                <a:cs typeface="+mn-lt"/>
              </a:rPr>
              <a:t>공통</a:t>
            </a:r>
            <a:r>
              <a:rPr lang="en-US" altLang="ko-KR" sz="8000" dirty="0">
                <a:solidFill>
                  <a:schemeClr val="bg1"/>
                </a:solidFill>
                <a:ea typeface="+mn-lt"/>
                <a:cs typeface="+mn-lt"/>
              </a:rPr>
              <a:t> </a:t>
            </a:r>
            <a:r>
              <a:rPr lang="ko-KR" altLang="en-US" sz="8000" err="1">
                <a:solidFill>
                  <a:schemeClr val="bg1"/>
                </a:solidFill>
                <a:ea typeface="+mn-lt"/>
                <a:cs typeface="+mn-lt"/>
              </a:rPr>
              <a:t>주제</a:t>
            </a:r>
            <a:r>
              <a:rPr lang="en-US" sz="8000">
                <a:solidFill>
                  <a:schemeClr val="bg1"/>
                </a:solidFill>
                <a:ea typeface="+mn-lt"/>
                <a:cs typeface="+mn-lt"/>
              </a:rPr>
              <a:t>: </a:t>
            </a:r>
            <a:r>
              <a:rPr lang="ko-KR" altLang="en-US" sz="8000" err="1">
                <a:solidFill>
                  <a:schemeClr val="bg1"/>
                </a:solidFill>
                <a:ea typeface="+mn-lt"/>
                <a:cs typeface="+mn-lt"/>
              </a:rPr>
              <a:t>변화</a:t>
            </a:r>
            <a:endParaRPr lang="en-US" err="1">
              <a:solidFill>
                <a:schemeClr val="bg1"/>
              </a:solidFill>
              <a:ea typeface="Calibri"/>
              <a:cs typeface="Calibri"/>
            </a:endParaRPr>
          </a:p>
          <a:p>
            <a:pPr marL="0" lvl="0" indent="0" algn="l">
              <a:lnSpc>
                <a:spcPts val="7873"/>
              </a:lnSpc>
            </a:pPr>
            <a:endParaRPr lang="en-US" sz="8000" dirty="0">
              <a:solidFill>
                <a:srgbClr val="F69170"/>
              </a:solidFill>
              <a:latin typeface="Effra 1"/>
            </a:endParaRP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Image 0" descr="preencoded.png">
            <a:extLst>
              <a:ext uri="{FF2B5EF4-FFF2-40B4-BE49-F238E27FC236}">
                <a16:creationId xmlns:a16="http://schemas.microsoft.com/office/drawing/2014/main" id="{67477E41-618D-DE74-79C3-F686190D0468}"/>
              </a:ext>
            </a:extLst>
          </p:cNvPr>
          <p:cNvPicPr>
            <a:picLocks noChangeAspect="1"/>
          </p:cNvPicPr>
          <p:nvPr/>
        </p:nvPicPr>
        <p:blipFill>
          <a:blip r:embed="rId3"/>
          <a:srcRect t="2805" r="1" b="879"/>
          <a:stretch/>
        </p:blipFill>
        <p:spPr>
          <a:xfrm>
            <a:off x="20" y="1"/>
            <a:ext cx="7129109" cy="10287000"/>
          </a:xfrm>
          <a:prstGeom prst="rect">
            <a:avLst/>
          </a:prstGeom>
        </p:spPr>
      </p:pic>
      <p:grpSp>
        <p:nvGrpSpPr>
          <p:cNvPr id="18" name="Group 6">
            <a:extLst>
              <a:ext uri="{FF2B5EF4-FFF2-40B4-BE49-F238E27FC236}">
                <a16:creationId xmlns:a16="http://schemas.microsoft.com/office/drawing/2014/main" id="{8E882169-FBA0-04F1-6319-6E8E63E2FB43}"/>
              </a:ext>
            </a:extLst>
          </p:cNvPr>
          <p:cNvGrpSpPr/>
          <p:nvPr/>
        </p:nvGrpSpPr>
        <p:grpSpPr>
          <a:xfrm>
            <a:off x="16036551" y="469470"/>
            <a:ext cx="1521073" cy="973088"/>
            <a:chOff x="0" y="0"/>
            <a:chExt cx="2028098" cy="1297451"/>
          </a:xfrm>
        </p:grpSpPr>
        <p:sp>
          <p:nvSpPr>
            <p:cNvPr id="19" name="Freeform 7">
              <a:extLst>
                <a:ext uri="{FF2B5EF4-FFF2-40B4-BE49-F238E27FC236}">
                  <a16:creationId xmlns:a16="http://schemas.microsoft.com/office/drawing/2014/main" id="{80536875-F3A7-7A60-A4B5-922C1E67558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8">
              <a:extLst>
                <a:ext uri="{FF2B5EF4-FFF2-40B4-BE49-F238E27FC236}">
                  <a16:creationId xmlns:a16="http://schemas.microsoft.com/office/drawing/2014/main" id="{C7D56EE3-35E1-6168-E818-AE12E5F557D8}"/>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pic>
        <p:nvPicPr>
          <p:cNvPr id="1038" name="Picture 14" descr="Charming asian female office worker working on a laptop computer and  enjoying drinking coffee in a modern office. 8570352 Stock Photo at Vecteezy">
            <a:extLst>
              <a:ext uri="{FF2B5EF4-FFF2-40B4-BE49-F238E27FC236}">
                <a16:creationId xmlns:a16="http://schemas.microsoft.com/office/drawing/2014/main" id="{A1F16C81-F832-E2CD-75CE-5A0355B37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8685"/>
            <a:ext cx="18288000" cy="12192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6"/>
          <p:cNvGrpSpPr/>
          <p:nvPr/>
        </p:nvGrpSpPr>
        <p:grpSpPr>
          <a:xfrm>
            <a:off x="15025336" y="-2757054"/>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1" name="AutoShape 8"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E1AEEBF7-05BA-41AD-6628-CF457BBA8075}"/>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40191780-11B8-301A-1A7F-79998EC0BFED}"/>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2"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CABF8D52-EA4C-780E-D462-A4C3852E126E}"/>
              </a:ext>
            </a:extLst>
          </p:cNvPr>
          <p:cNvSpPr>
            <a:spLocks noChangeAspect="1" noChangeArrowheads="1"/>
          </p:cNvSpPr>
          <p:nvPr/>
        </p:nvSpPr>
        <p:spPr bwMode="auto">
          <a:xfrm>
            <a:off x="9296400" y="5295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 name="Group 3">
            <a:extLst>
              <a:ext uri="{FF2B5EF4-FFF2-40B4-BE49-F238E27FC236}">
                <a16:creationId xmlns:a16="http://schemas.microsoft.com/office/drawing/2014/main" id="{FEE9A25E-2659-2797-C4BB-B0729F552C41}"/>
              </a:ext>
            </a:extLst>
          </p:cNvPr>
          <p:cNvGrpSpPr/>
          <p:nvPr/>
        </p:nvGrpSpPr>
        <p:grpSpPr>
          <a:xfrm>
            <a:off x="-110835" y="477407"/>
            <a:ext cx="8950035" cy="5123293"/>
            <a:chOff x="0" y="-94311"/>
            <a:chExt cx="2323986" cy="1167739"/>
          </a:xfrm>
        </p:grpSpPr>
        <p:sp>
          <p:nvSpPr>
            <p:cNvPr id="15" name="Freeform 4">
              <a:extLst>
                <a:ext uri="{FF2B5EF4-FFF2-40B4-BE49-F238E27FC236}">
                  <a16:creationId xmlns:a16="http://schemas.microsoft.com/office/drawing/2014/main" id="{415A5FA6-E20D-0CFD-BD15-8BFEA8502CF5}"/>
                </a:ext>
              </a:extLst>
            </p:cNvPr>
            <p:cNvSpPr/>
            <p:nvPr/>
          </p:nvSpPr>
          <p:spPr>
            <a:xfrm>
              <a:off x="0" y="-94311"/>
              <a:ext cx="2323986" cy="1167739"/>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16" name="TextBox 5">
              <a:extLst>
                <a:ext uri="{FF2B5EF4-FFF2-40B4-BE49-F238E27FC236}">
                  <a16:creationId xmlns:a16="http://schemas.microsoft.com/office/drawing/2014/main" id="{D0F4F1C2-C6D0-58DE-FB51-5B83DCA5141F}"/>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7" name="TextBox 10">
            <a:extLst>
              <a:ext uri="{FF2B5EF4-FFF2-40B4-BE49-F238E27FC236}">
                <a16:creationId xmlns:a16="http://schemas.microsoft.com/office/drawing/2014/main" id="{6AE4D4FA-4060-31D9-D01B-EE46EF46DD78}"/>
              </a:ext>
            </a:extLst>
          </p:cNvPr>
          <p:cNvSpPr txBox="1"/>
          <p:nvPr/>
        </p:nvSpPr>
        <p:spPr>
          <a:xfrm>
            <a:off x="511092" y="2566965"/>
            <a:ext cx="11379918" cy="830997"/>
          </a:xfrm>
          <a:prstGeom prst="rect">
            <a:avLst/>
          </a:prstGeom>
        </p:spPr>
        <p:txBody>
          <a:bodyPr wrap="square" lIns="0" tIns="0" rIns="0" bIns="0" rtlCol="0" anchor="t">
            <a:spAutoFit/>
          </a:bodyPr>
          <a:lstStyle/>
          <a:p>
            <a:r>
              <a:rPr lang="ko-KR" altLang="en-US" sz="5400" dirty="0">
                <a:solidFill>
                  <a:srgbClr val="FFFFFF"/>
                </a:solidFill>
                <a:ea typeface="+mn-lt"/>
                <a:cs typeface="+mn-lt"/>
              </a:rPr>
              <a:t>변화를</a:t>
            </a:r>
            <a:r>
              <a:rPr lang="en-US" altLang="ko-KR" sz="5400" dirty="0">
                <a:solidFill>
                  <a:srgbClr val="FFFFFF"/>
                </a:solidFill>
                <a:ea typeface="+mn-lt"/>
                <a:cs typeface="+mn-lt"/>
              </a:rPr>
              <a:t> </a:t>
            </a:r>
            <a:r>
              <a:rPr lang="ko-KR" altLang="en-US" sz="5400" dirty="0">
                <a:solidFill>
                  <a:srgbClr val="FFFFFF"/>
                </a:solidFill>
                <a:ea typeface="+mn-lt"/>
                <a:cs typeface="+mn-lt"/>
              </a:rPr>
              <a:t>바라보는</a:t>
            </a:r>
            <a:r>
              <a:rPr lang="en-US" altLang="ko-KR" sz="5400" dirty="0">
                <a:solidFill>
                  <a:srgbClr val="FFFFFF"/>
                </a:solidFill>
                <a:ea typeface="+mn-lt"/>
                <a:cs typeface="+mn-lt"/>
              </a:rPr>
              <a:t> </a:t>
            </a:r>
            <a:r>
              <a:rPr lang="ko-KR" altLang="en-US" sz="5400" dirty="0">
                <a:solidFill>
                  <a:srgbClr val="FFFFFF"/>
                </a:solidFill>
                <a:ea typeface="+mn-lt"/>
                <a:cs typeface="+mn-lt"/>
              </a:rPr>
              <a:t>개인의</a:t>
            </a:r>
            <a:r>
              <a:rPr lang="en-US" altLang="ko-KR" sz="5400" dirty="0">
                <a:solidFill>
                  <a:srgbClr val="FFFFFF"/>
                </a:solidFill>
                <a:ea typeface="+mn-lt"/>
                <a:cs typeface="+mn-lt"/>
              </a:rPr>
              <a:t> </a:t>
            </a:r>
            <a:r>
              <a:rPr lang="ko-KR" altLang="en-US" sz="5400" dirty="0">
                <a:solidFill>
                  <a:srgbClr val="FFFFFF"/>
                </a:solidFill>
                <a:ea typeface="+mn-lt"/>
                <a:cs typeface="+mn-lt"/>
              </a:rPr>
              <a:t>관점</a:t>
            </a:r>
            <a:endParaRPr lang="en-US" sz="5400">
              <a:ea typeface="Calibri"/>
              <a:cs typeface="Calibri"/>
            </a:endParaRP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194329"/>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572"/>
            </a:solidFill>
          </p:spPr>
          <p:txBody>
            <a:bodyPr/>
            <a:lstStyle/>
            <a:p>
              <a:endParaRPr lang="en-US"/>
            </a:p>
          </p:txBody>
        </p:sp>
        <p:sp>
          <p:nvSpPr>
            <p:cNvPr id="4" name="TextBox 4"/>
            <p:cNvSpPr txBox="1"/>
            <p:nvPr/>
          </p:nvSpPr>
          <p:spPr>
            <a:xfrm>
              <a:off x="0" y="-28575"/>
              <a:ext cx="4816593" cy="1383242"/>
            </a:xfrm>
            <a:prstGeom prst="rect">
              <a:avLst/>
            </a:prstGeom>
          </p:spPr>
          <p:txBody>
            <a:bodyPr lIns="50800" tIns="50800" rIns="50800" bIns="50800" rtlCol="0" anchor="ctr"/>
            <a:lstStyle/>
            <a:p>
              <a:pPr algn="ctr">
                <a:lnSpc>
                  <a:spcPts val="2879"/>
                </a:lnSpc>
              </a:pPr>
              <a:endParaRPr/>
            </a:p>
          </p:txBody>
        </p:sp>
      </p:grpSp>
      <p:sp>
        <p:nvSpPr>
          <p:cNvPr id="36" name="TextBox 36"/>
          <p:cNvSpPr txBox="1"/>
          <p:nvPr/>
        </p:nvSpPr>
        <p:spPr>
          <a:xfrm>
            <a:off x="1076871" y="1712302"/>
            <a:ext cx="8158719" cy="2215991"/>
          </a:xfrm>
          <a:prstGeom prst="rect">
            <a:avLst/>
          </a:prstGeom>
        </p:spPr>
        <p:txBody>
          <a:bodyPr lIns="0" tIns="0" rIns="0" bIns="0" rtlCol="0" anchor="t">
            <a:spAutoFit/>
          </a:bodyPr>
          <a:lstStyle/>
          <a:p>
            <a:r>
              <a:rPr lang="ko-KR" altLang="en-US" sz="7200" dirty="0">
                <a:solidFill>
                  <a:schemeClr val="bg1"/>
                </a:solidFill>
                <a:ea typeface="+mn-lt"/>
                <a:cs typeface="+mn-lt"/>
              </a:rPr>
              <a:t>변화</a:t>
            </a:r>
            <a:r>
              <a:rPr lang="en-US" sz="7200" dirty="0">
                <a:solidFill>
                  <a:schemeClr val="bg1"/>
                </a:solidFill>
                <a:ea typeface="+mn-lt"/>
                <a:cs typeface="+mn-lt"/>
              </a:rPr>
              <a:t>: </a:t>
            </a:r>
            <a:r>
              <a:rPr lang="ko-KR" altLang="en-US" sz="7200" dirty="0">
                <a:solidFill>
                  <a:schemeClr val="bg1"/>
                </a:solidFill>
                <a:ea typeface="+mn-lt"/>
                <a:cs typeface="+mn-lt"/>
              </a:rPr>
              <a:t>개인적인</a:t>
            </a:r>
            <a:r>
              <a:rPr lang="en-US" sz="7200" dirty="0">
                <a:solidFill>
                  <a:schemeClr val="bg1"/>
                </a:solidFill>
                <a:ea typeface="+mn-lt"/>
                <a:cs typeface="+mn-lt"/>
              </a:rPr>
              <a:t> </a:t>
            </a:r>
            <a:r>
              <a:rPr lang="ko-KR" altLang="en-US" sz="7200" dirty="0">
                <a:solidFill>
                  <a:schemeClr val="bg1"/>
                </a:solidFill>
                <a:ea typeface="+mn-lt"/>
                <a:cs typeface="+mn-lt"/>
              </a:rPr>
              <a:t>성장의</a:t>
            </a:r>
            <a:r>
              <a:rPr lang="en-US" sz="7200" dirty="0">
                <a:solidFill>
                  <a:schemeClr val="bg1"/>
                </a:solidFill>
                <a:ea typeface="+mn-lt"/>
                <a:cs typeface="+mn-lt"/>
              </a:rPr>
              <a:t> </a:t>
            </a:r>
            <a:r>
              <a:rPr lang="ko-KR" altLang="en-US" sz="7200" dirty="0">
                <a:solidFill>
                  <a:schemeClr val="bg1"/>
                </a:solidFill>
                <a:ea typeface="+mn-lt"/>
                <a:cs typeface="+mn-lt"/>
              </a:rPr>
              <a:t>여정</a:t>
            </a:r>
            <a:endParaRPr lang="en-US" dirty="0">
              <a:solidFill>
                <a:schemeClr val="bg1"/>
              </a:solidFill>
            </a:endParaRPr>
          </a:p>
        </p:txBody>
      </p:sp>
      <p:grpSp>
        <p:nvGrpSpPr>
          <p:cNvPr id="38" name="Group 38"/>
          <p:cNvGrpSpPr/>
          <p:nvPr/>
        </p:nvGrpSpPr>
        <p:grpSpPr>
          <a:xfrm>
            <a:off x="15738227" y="542156"/>
            <a:ext cx="1521073" cy="973088"/>
            <a:chOff x="0" y="0"/>
            <a:chExt cx="2028098" cy="1297451"/>
          </a:xfrm>
        </p:grpSpPr>
        <p:sp>
          <p:nvSpPr>
            <p:cNvPr id="39" name="Freeform 39"/>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41" name="TextBox 41"/>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SIA </a:t>
            </a:r>
            <a:r>
              <a:rPr lang="ko-KR" altLang="en-US" sz="1400" spc="140" dirty="0" err="1">
                <a:solidFill>
                  <a:srgbClr val="E68574"/>
                </a:solidFill>
                <a:ea typeface="+mn-lt"/>
                <a:cs typeface="+mn-lt"/>
              </a:rPr>
              <a:t>리전</a:t>
            </a:r>
            <a:r>
              <a:rPr lang="en-US" sz="1400" spc="140" dirty="0">
                <a:solidFill>
                  <a:srgbClr val="E68574"/>
                </a:solidFill>
                <a:ea typeface="+mn-lt"/>
                <a:cs typeface="+mn-lt"/>
              </a:rPr>
              <a:t> </a:t>
            </a:r>
            <a:r>
              <a:rPr lang="ko-KR" altLang="en-US" sz="1400" spc="140" dirty="0">
                <a:solidFill>
                  <a:srgbClr val="E68574"/>
                </a:solidFill>
                <a:ea typeface="+mn-lt"/>
                <a:cs typeface="+mn-lt"/>
              </a:rPr>
              <a:t>총회</a:t>
            </a:r>
            <a:endParaRPr lang="en-US" dirty="0"/>
          </a:p>
        </p:txBody>
      </p:sp>
      <p:sp>
        <p:nvSpPr>
          <p:cNvPr id="45" name="TextBox 44">
            <a:extLst>
              <a:ext uri="{FF2B5EF4-FFF2-40B4-BE49-F238E27FC236}">
                <a16:creationId xmlns:a16="http://schemas.microsoft.com/office/drawing/2014/main" id="{1C1FF383-320D-35A2-341E-AB4B73AD94E9}"/>
              </a:ext>
            </a:extLst>
          </p:cNvPr>
          <p:cNvSpPr txBox="1"/>
          <p:nvPr/>
        </p:nvSpPr>
        <p:spPr>
          <a:xfrm>
            <a:off x="6031832" y="7136563"/>
            <a:ext cx="497252" cy="830997"/>
          </a:xfrm>
          <a:prstGeom prst="rect">
            <a:avLst/>
          </a:prstGeom>
          <a:noFill/>
        </p:spPr>
        <p:txBody>
          <a:bodyPr wrap="none" rtlCol="0">
            <a:spAutoFit/>
          </a:bodyPr>
          <a:lstStyle/>
          <a:p>
            <a:r>
              <a:rPr lang="en-US" sz="4800">
                <a:solidFill>
                  <a:schemeClr val="bg1"/>
                </a:solidFill>
              </a:rPr>
              <a:t>1</a:t>
            </a:r>
          </a:p>
        </p:txBody>
      </p:sp>
      <p:graphicFrame>
        <p:nvGraphicFramePr>
          <p:cNvPr id="47" name="Diagram 46">
            <a:extLst>
              <a:ext uri="{FF2B5EF4-FFF2-40B4-BE49-F238E27FC236}">
                <a16:creationId xmlns:a16="http://schemas.microsoft.com/office/drawing/2014/main" id="{F45CF637-BD80-4078-E1AE-ED9F8C32F118}"/>
              </a:ext>
            </a:extLst>
          </p:cNvPr>
          <p:cNvGraphicFramePr/>
          <p:nvPr>
            <p:extLst>
              <p:ext uri="{D42A27DB-BD31-4B8C-83A1-F6EECF244321}">
                <p14:modId xmlns:p14="http://schemas.microsoft.com/office/powerpoint/2010/main" val="2188399033"/>
              </p:ext>
            </p:extLst>
          </p:nvPr>
        </p:nvGraphicFramePr>
        <p:xfrm>
          <a:off x="6753726" y="1712302"/>
          <a:ext cx="11384984" cy="80325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8" name="TextBox 47">
            <a:extLst>
              <a:ext uri="{FF2B5EF4-FFF2-40B4-BE49-F238E27FC236}">
                <a16:creationId xmlns:a16="http://schemas.microsoft.com/office/drawing/2014/main" id="{19782F45-EBDA-3673-F9D1-7E1919C06AAA}"/>
              </a:ext>
            </a:extLst>
          </p:cNvPr>
          <p:cNvSpPr txBox="1"/>
          <p:nvPr/>
        </p:nvSpPr>
        <p:spPr>
          <a:xfrm>
            <a:off x="11378591" y="2870272"/>
            <a:ext cx="2053390" cy="769441"/>
          </a:xfrm>
          <a:prstGeom prst="rect">
            <a:avLst/>
          </a:prstGeom>
          <a:noFill/>
        </p:spPr>
        <p:txBody>
          <a:bodyPr wrap="square" lIns="91440" tIns="45720" rIns="91440" bIns="45720" rtlCol="0" anchor="t">
            <a:spAutoFit/>
          </a:bodyPr>
          <a:lstStyle/>
          <a:p>
            <a:pPr algn="ctr"/>
            <a:r>
              <a:rPr lang="ko-KR" altLang="en-US" sz="4400" dirty="0">
                <a:ea typeface="+mn-lt"/>
                <a:cs typeface="+mn-lt"/>
              </a:rPr>
              <a:t>거부</a:t>
            </a:r>
            <a:endParaRPr lang="en-US" dirty="0"/>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43C9A61-2E3E-FBA9-8445-5D19A2BBF47E}"/>
              </a:ext>
            </a:extLst>
          </p:cNvPr>
          <p:cNvPicPr>
            <a:picLocks noChangeAspect="1"/>
          </p:cNvPicPr>
          <p:nvPr/>
        </p:nvPicPr>
        <p:blipFill>
          <a:blip r:embed="rId3"/>
          <a:stretch>
            <a:fillRect/>
          </a:stretch>
        </p:blipFill>
        <p:spPr>
          <a:xfrm>
            <a:off x="3415769" y="-191069"/>
            <a:ext cx="16936884" cy="11777712"/>
          </a:xfrm>
          <a:prstGeom prst="rect">
            <a:avLst/>
          </a:prstGeom>
        </p:spPr>
      </p:pic>
      <p:pic>
        <p:nvPicPr>
          <p:cNvPr id="17" name="Picture 16">
            <a:extLst>
              <a:ext uri="{FF2B5EF4-FFF2-40B4-BE49-F238E27FC236}">
                <a16:creationId xmlns:a16="http://schemas.microsoft.com/office/drawing/2014/main" id="{12A3E6C9-D8D1-90F9-3D99-AB782FAA75B3}"/>
              </a:ext>
            </a:extLst>
          </p:cNvPr>
          <p:cNvPicPr>
            <a:picLocks noChangeAspect="1"/>
          </p:cNvPicPr>
          <p:nvPr/>
        </p:nvPicPr>
        <p:blipFill>
          <a:blip r:embed="rId4"/>
          <a:stretch>
            <a:fillRect/>
          </a:stretch>
        </p:blipFill>
        <p:spPr>
          <a:xfrm>
            <a:off x="0" y="-191069"/>
            <a:ext cx="4343400" cy="11777712"/>
          </a:xfrm>
          <a:prstGeom prst="rect">
            <a:avLst/>
          </a:prstGeom>
        </p:spPr>
      </p:pic>
      <p:grpSp>
        <p:nvGrpSpPr>
          <p:cNvPr id="3" name="Group 3"/>
          <p:cNvGrpSpPr/>
          <p:nvPr/>
        </p:nvGrpSpPr>
        <p:grpSpPr>
          <a:xfrm>
            <a:off x="-734110" y="3530614"/>
            <a:ext cx="9423215" cy="7338208"/>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949872" y="9875783"/>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SIA </a:t>
            </a:r>
            <a:r>
              <a:rPr lang="ko-KR" altLang="en-US" sz="1400" spc="140" dirty="0" err="1">
                <a:solidFill>
                  <a:srgbClr val="E68574"/>
                </a:solidFill>
                <a:ea typeface="+mn-lt"/>
                <a:cs typeface="+mn-lt"/>
              </a:rPr>
              <a:t>리전</a:t>
            </a:r>
            <a:r>
              <a:rPr lang="en-US" sz="1400" spc="140" dirty="0">
                <a:solidFill>
                  <a:srgbClr val="E68574"/>
                </a:solidFill>
                <a:ea typeface="+mn-lt"/>
                <a:cs typeface="+mn-lt"/>
              </a:rPr>
              <a:t> </a:t>
            </a:r>
            <a:r>
              <a:rPr lang="ko-KR" altLang="en-US" sz="1400" spc="140" dirty="0">
                <a:solidFill>
                  <a:srgbClr val="E68574"/>
                </a:solidFill>
                <a:ea typeface="+mn-lt"/>
                <a:cs typeface="+mn-lt"/>
              </a:rPr>
              <a:t>총회</a:t>
            </a:r>
            <a:endParaRPr lang="en-US" dirty="0"/>
          </a:p>
        </p:txBody>
      </p:sp>
      <p:sp>
        <p:nvSpPr>
          <p:cNvPr id="14" name="TextBox 9">
            <a:extLst>
              <a:ext uri="{FF2B5EF4-FFF2-40B4-BE49-F238E27FC236}">
                <a16:creationId xmlns:a16="http://schemas.microsoft.com/office/drawing/2014/main" id="{E1C478DB-6F75-BCC6-B202-C99DACCFF40D}"/>
              </a:ext>
            </a:extLst>
          </p:cNvPr>
          <p:cNvSpPr txBox="1"/>
          <p:nvPr/>
        </p:nvSpPr>
        <p:spPr>
          <a:xfrm>
            <a:off x="694997" y="4124366"/>
            <a:ext cx="7992890" cy="854080"/>
          </a:xfrm>
          <a:prstGeom prst="rect">
            <a:avLst/>
          </a:prstGeom>
        </p:spPr>
        <p:txBody>
          <a:bodyPr wrap="square" lIns="0" tIns="0" rIns="0" bIns="0" rtlCol="0" anchor="t">
            <a:spAutoFit/>
          </a:bodyPr>
          <a:lstStyle/>
          <a:p>
            <a:r>
              <a:rPr lang="ko-KR" altLang="en-US" sz="5550" dirty="0">
                <a:solidFill>
                  <a:srgbClr val="253572"/>
                </a:solidFill>
                <a:ea typeface="+mn-lt"/>
                <a:cs typeface="+mn-lt"/>
              </a:rPr>
              <a:t>변화</a:t>
            </a:r>
            <a:r>
              <a:rPr lang="en-US" altLang="ko-KR" sz="5550" dirty="0">
                <a:solidFill>
                  <a:srgbClr val="253572"/>
                </a:solidFill>
                <a:ea typeface="+mn-lt"/>
                <a:cs typeface="+mn-lt"/>
              </a:rPr>
              <a:t> </a:t>
            </a:r>
            <a:r>
              <a:rPr lang="ko-KR" altLang="en-US" sz="5550" dirty="0">
                <a:solidFill>
                  <a:srgbClr val="253572"/>
                </a:solidFill>
                <a:ea typeface="+mn-lt"/>
                <a:cs typeface="+mn-lt"/>
              </a:rPr>
              <a:t>수용하기</a:t>
            </a:r>
            <a:r>
              <a:rPr lang="en-US" sz="5550" dirty="0">
                <a:solidFill>
                  <a:srgbClr val="253572"/>
                </a:solidFill>
                <a:ea typeface="+mn-lt"/>
                <a:cs typeface="+mn-lt"/>
              </a:rPr>
              <a:t>:</a:t>
            </a:r>
            <a:endParaRPr lang="en-US" dirty="0"/>
          </a:p>
        </p:txBody>
      </p:sp>
      <p:sp>
        <p:nvSpPr>
          <p:cNvPr id="22" name="TextBox 9">
            <a:extLst>
              <a:ext uri="{FF2B5EF4-FFF2-40B4-BE49-F238E27FC236}">
                <a16:creationId xmlns:a16="http://schemas.microsoft.com/office/drawing/2014/main" id="{EABE7FBD-6973-0CA5-E371-C48627D2A0BD}"/>
              </a:ext>
            </a:extLst>
          </p:cNvPr>
          <p:cNvSpPr txBox="1"/>
          <p:nvPr/>
        </p:nvSpPr>
        <p:spPr>
          <a:xfrm>
            <a:off x="944617" y="5346193"/>
            <a:ext cx="7992890" cy="3346494"/>
          </a:xfrm>
          <a:prstGeom prst="rect">
            <a:avLst/>
          </a:prstGeom>
        </p:spPr>
        <p:txBody>
          <a:bodyPr wrap="square" lIns="0" tIns="0" rIns="0" bIns="0" rtlCol="0" anchor="t">
            <a:spAutoFit/>
          </a:bodyPr>
          <a:lstStyle/>
          <a:p>
            <a:pPr marL="685800" indent="-685800">
              <a:lnSpc>
                <a:spcPts val="6694"/>
              </a:lnSpc>
              <a:buFont typeface="Arial"/>
              <a:buChar char="•"/>
            </a:pPr>
            <a:r>
              <a:rPr lang="ko-KR" altLang="en-US" sz="4000" dirty="0">
                <a:solidFill>
                  <a:srgbClr val="253572"/>
                </a:solidFill>
                <a:ea typeface="+mn-lt"/>
                <a:cs typeface="+mn-lt"/>
              </a:rPr>
              <a:t>성찰</a:t>
            </a:r>
            <a:endParaRPr lang="en-US" sz="4000" dirty="0">
              <a:solidFill>
                <a:srgbClr val="000000"/>
              </a:solidFill>
              <a:latin typeface="Calibri"/>
              <a:ea typeface="Calibri"/>
              <a:cs typeface="Calibri"/>
            </a:endParaRPr>
          </a:p>
          <a:p>
            <a:pPr marL="685800" indent="-685800">
              <a:lnSpc>
                <a:spcPts val="6694"/>
              </a:lnSpc>
              <a:buFont typeface="Arial"/>
              <a:buChar char="•"/>
            </a:pPr>
            <a:r>
              <a:rPr lang="ko-KR" sz="4000" dirty="0">
                <a:solidFill>
                  <a:srgbClr val="253572"/>
                </a:solidFill>
                <a:ea typeface="+mn-lt"/>
                <a:cs typeface="+mn-lt"/>
              </a:rPr>
              <a:t>공유</a:t>
            </a:r>
            <a:endParaRPr lang="ko-KR" altLang="en-US" sz="4000" dirty="0">
              <a:solidFill>
                <a:srgbClr val="253572"/>
              </a:solidFill>
              <a:latin typeface="Calibri"/>
              <a:ea typeface="Calibri"/>
              <a:cs typeface="Calibri"/>
            </a:endParaRPr>
          </a:p>
          <a:p>
            <a:pPr marL="685800" indent="-685800">
              <a:lnSpc>
                <a:spcPts val="6694"/>
              </a:lnSpc>
              <a:buFont typeface="Arial"/>
              <a:buChar char="•"/>
            </a:pPr>
            <a:r>
              <a:rPr lang="ko-KR" altLang="en-US" sz="4000" dirty="0" err="1">
                <a:solidFill>
                  <a:srgbClr val="253572"/>
                </a:solidFill>
                <a:ea typeface="+mn-lt"/>
                <a:cs typeface="+mn-lt"/>
              </a:rPr>
              <a:t>연결</a:t>
            </a:r>
            <a:endParaRPr lang="en-US" sz="4000" dirty="0" err="1">
              <a:solidFill>
                <a:srgbClr val="253572"/>
              </a:solidFill>
              <a:ea typeface="+mn-lt"/>
              <a:cs typeface="+mn-lt"/>
            </a:endParaRPr>
          </a:p>
          <a:p>
            <a:pPr>
              <a:lnSpc>
                <a:spcPts val="6694"/>
              </a:lnSpc>
            </a:pPr>
            <a:endParaRPr lang="en-US" sz="4000" dirty="0">
              <a:solidFill>
                <a:srgbClr val="253572"/>
              </a:solidFill>
              <a:latin typeface="Effra 1"/>
            </a:endParaRPr>
          </a:p>
        </p:txBody>
      </p:sp>
    </p:spTree>
    <p:extLst>
      <p:ext uri="{BB962C8B-B14F-4D97-AF65-F5344CB8AC3E}">
        <p14:creationId xmlns:p14="http://schemas.microsoft.com/office/powerpoint/2010/main" val="241932459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8909" y="8306941"/>
            <a:ext cx="19015788" cy="1971954"/>
            <a:chOff x="0" y="-47625"/>
            <a:chExt cx="4816593" cy="519362"/>
          </a:xfrm>
        </p:grpSpPr>
        <p:sp>
          <p:nvSpPr>
            <p:cNvPr id="3" name="Freeform 3"/>
            <p:cNvSpPr/>
            <p:nvPr/>
          </p:nvSpPr>
          <p:spPr>
            <a:xfrm>
              <a:off x="85844" y="0"/>
              <a:ext cx="4730748"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7928012" y="-519926"/>
            <a:ext cx="13458537" cy="9987776"/>
            <a:chOff x="-41380" y="-47625"/>
            <a:chExt cx="3544635" cy="2630526"/>
          </a:xfrm>
        </p:grpSpPr>
        <p:sp>
          <p:nvSpPr>
            <p:cNvPr id="6" name="Freeform 6"/>
            <p:cNvSpPr/>
            <p:nvPr/>
          </p:nvSpPr>
          <p:spPr>
            <a:xfrm>
              <a:off x="-41380" y="91445"/>
              <a:ext cx="2830977"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4" name="TextBox 14"/>
          <p:cNvSpPr txBox="1"/>
          <p:nvPr/>
        </p:nvSpPr>
        <p:spPr>
          <a:xfrm>
            <a:off x="12740843" y="3382878"/>
            <a:ext cx="5150518" cy="2769989"/>
          </a:xfrm>
          <a:prstGeom prst="rect">
            <a:avLst/>
          </a:prstGeom>
        </p:spPr>
        <p:txBody>
          <a:bodyPr wrap="square" lIns="0" tIns="0" rIns="0" bIns="0" rtlCol="0" anchor="t">
            <a:spAutoFit/>
          </a:bodyPr>
          <a:lstStyle/>
          <a:p>
            <a:r>
              <a:rPr lang="ko-KR" altLang="en-US" sz="6000" dirty="0" err="1">
                <a:solidFill>
                  <a:srgbClr val="F5EFEB"/>
                </a:solidFill>
                <a:ea typeface="+mn-lt"/>
                <a:cs typeface="+mn-lt"/>
              </a:rPr>
              <a:t>성장의</a:t>
            </a:r>
            <a:r>
              <a:rPr lang="en-US" altLang="ko-KR" sz="6000" dirty="0">
                <a:solidFill>
                  <a:srgbClr val="F5EFEB"/>
                </a:solidFill>
                <a:ea typeface="+mn-lt"/>
                <a:cs typeface="+mn-lt"/>
              </a:rPr>
              <a:t> </a:t>
            </a:r>
            <a:r>
              <a:rPr lang="ko-KR" altLang="en-US" sz="6000" dirty="0">
                <a:solidFill>
                  <a:srgbClr val="F5EFEB"/>
                </a:solidFill>
                <a:ea typeface="+mn-lt"/>
                <a:cs typeface="+mn-lt"/>
              </a:rPr>
              <a:t>기회가</a:t>
            </a:r>
            <a:r>
              <a:rPr lang="en-US" altLang="ko-KR" sz="6000" dirty="0">
                <a:solidFill>
                  <a:srgbClr val="F5EFEB"/>
                </a:solidFill>
                <a:ea typeface="+mn-lt"/>
                <a:cs typeface="+mn-lt"/>
              </a:rPr>
              <a:t> </a:t>
            </a:r>
            <a:r>
              <a:rPr lang="ko-KR" altLang="en-US" sz="6000" dirty="0">
                <a:solidFill>
                  <a:srgbClr val="F5EFEB"/>
                </a:solidFill>
                <a:ea typeface="+mn-lt"/>
                <a:cs typeface="+mn-lt"/>
              </a:rPr>
              <a:t>되는</a:t>
            </a:r>
            <a:r>
              <a:rPr lang="en-US" altLang="ko-KR" sz="6000" dirty="0">
                <a:solidFill>
                  <a:srgbClr val="F5EFEB"/>
                </a:solidFill>
                <a:ea typeface="+mn-lt"/>
                <a:cs typeface="+mn-lt"/>
              </a:rPr>
              <a:t> </a:t>
            </a:r>
            <a:r>
              <a:rPr lang="ko-KR" altLang="en-US" sz="6000" dirty="0">
                <a:solidFill>
                  <a:srgbClr val="F5EFEB"/>
                </a:solidFill>
                <a:ea typeface="+mn-lt"/>
                <a:cs typeface="+mn-lt"/>
              </a:rPr>
              <a:t>변화</a:t>
            </a:r>
            <a:endParaRPr lang="en-US" dirty="0"/>
          </a:p>
          <a:p>
            <a:pPr marL="0" lvl="0" indent="0" algn="l"/>
            <a:endParaRPr lang="en-US" sz="6000" dirty="0">
              <a:solidFill>
                <a:srgbClr val="F5EFEB"/>
              </a:solidFill>
              <a:latin typeface="Effra 1"/>
            </a:endParaRP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2" descr="Woman Watering Flower Garden Plants. woman taking care of her pl - Ridgeview">
            <a:extLst>
              <a:ext uri="{FF2B5EF4-FFF2-40B4-BE49-F238E27FC236}">
                <a16:creationId xmlns:a16="http://schemas.microsoft.com/office/drawing/2014/main" id="{A66F02E5-EF85-1CE5-7D2A-092D45A9D8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61" r="14209" b="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40">
            <a:extLst>
              <a:ext uri="{FF2B5EF4-FFF2-40B4-BE49-F238E27FC236}">
                <a16:creationId xmlns:a16="http://schemas.microsoft.com/office/drawing/2014/main" id="{AF275324-D684-8988-5C70-9D157605009C}"/>
              </a:ext>
            </a:extLst>
          </p:cNvPr>
          <p:cNvSpPr/>
          <p:nvPr/>
        </p:nvSpPr>
        <p:spPr>
          <a:xfrm>
            <a:off x="15718167" y="595518"/>
            <a:ext cx="596649" cy="97308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B44A8069-2C4B-A406-5403-ADE028BE13AF}"/>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CDA12689-D898-F31B-9F44-A7B59B6659B3}"/>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B5D209B6-54D4-F4D8-3316-79F5391D8B2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2F8C8A10-9465-1014-9B4E-7EE3731206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pic>
        <p:nvPicPr>
          <p:cNvPr id="9" name="Picture 6" descr="19,500+ Older Women Laughing Stock Videos and Royalty-Free Footage - iStock  | Older women laughing together, Two older women laughing, Group of older  women laughing">
            <a:extLst>
              <a:ext uri="{FF2B5EF4-FFF2-40B4-BE49-F238E27FC236}">
                <a16:creationId xmlns:a16="http://schemas.microsoft.com/office/drawing/2014/main" id="{85D8E19A-2809-100C-82DA-EFFF27C6C4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05" r="2596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
            <a:extLst>
              <a:ext uri="{FF2B5EF4-FFF2-40B4-BE49-F238E27FC236}">
                <a16:creationId xmlns:a16="http://schemas.microsoft.com/office/drawing/2014/main" id="{16F023A7-390C-3C67-CEB8-B6157C8DF346}"/>
              </a:ext>
            </a:extLst>
          </p:cNvPr>
          <p:cNvGrpSpPr/>
          <p:nvPr/>
        </p:nvGrpSpPr>
        <p:grpSpPr>
          <a:xfrm>
            <a:off x="10832728" y="2008123"/>
            <a:ext cx="7455272" cy="5810416"/>
            <a:chOff x="0" y="-28575"/>
            <a:chExt cx="2162495" cy="1777166"/>
          </a:xfrm>
        </p:grpSpPr>
        <p:sp>
          <p:nvSpPr>
            <p:cNvPr id="4" name="Freeform 4">
              <a:extLst>
                <a:ext uri="{FF2B5EF4-FFF2-40B4-BE49-F238E27FC236}">
                  <a16:creationId xmlns:a16="http://schemas.microsoft.com/office/drawing/2014/main" id="{83D8E927-47BB-0F03-241B-6E3421ADC35E}"/>
                </a:ext>
              </a:extLst>
            </p:cNvPr>
            <p:cNvSpPr/>
            <p:nvPr/>
          </p:nvSpPr>
          <p:spPr>
            <a:xfrm>
              <a:off x="0" y="675163"/>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a:extLst>
                <a:ext uri="{FF2B5EF4-FFF2-40B4-BE49-F238E27FC236}">
                  <a16:creationId xmlns:a16="http://schemas.microsoft.com/office/drawing/2014/main" id="{9FC37226-E948-FBB3-AE71-000EBFC3E426}"/>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1" name="TextBox 10">
            <a:extLst>
              <a:ext uri="{FF2B5EF4-FFF2-40B4-BE49-F238E27FC236}">
                <a16:creationId xmlns:a16="http://schemas.microsoft.com/office/drawing/2014/main" id="{5CEFA73F-1567-6C49-AE5F-2797279C7D70}"/>
              </a:ext>
            </a:extLst>
          </p:cNvPr>
          <p:cNvSpPr txBox="1"/>
          <p:nvPr/>
        </p:nvSpPr>
        <p:spPr>
          <a:xfrm>
            <a:off x="11889904" y="5339791"/>
            <a:ext cx="5960004" cy="3091231"/>
          </a:xfrm>
          <a:prstGeom prst="rect">
            <a:avLst/>
          </a:prstGeom>
        </p:spPr>
        <p:txBody>
          <a:bodyPr wrap="square" lIns="0" tIns="0" rIns="0" bIns="0" rtlCol="0" anchor="t">
            <a:spAutoFit/>
          </a:bodyPr>
          <a:lstStyle/>
          <a:p>
            <a:r>
              <a:rPr lang="ko-KR" altLang="en-US" sz="4800" dirty="0" err="1">
                <a:solidFill>
                  <a:srgbClr val="FFFFFF"/>
                </a:solidFill>
                <a:ea typeface="+mn-lt"/>
                <a:cs typeface="+mn-lt"/>
              </a:rPr>
              <a:t>소롭티미스트에</a:t>
            </a:r>
            <a:r>
              <a:rPr lang="en-US" altLang="ko-KR" sz="4800" dirty="0">
                <a:solidFill>
                  <a:srgbClr val="FFFFFF"/>
                </a:solidFill>
                <a:ea typeface="+mn-lt"/>
                <a:cs typeface="+mn-lt"/>
              </a:rPr>
              <a:t> </a:t>
            </a:r>
            <a:r>
              <a:rPr lang="ko-KR" altLang="en-US" sz="4800" dirty="0">
                <a:solidFill>
                  <a:srgbClr val="FFFFFF"/>
                </a:solidFill>
                <a:ea typeface="+mn-lt"/>
                <a:cs typeface="+mn-lt"/>
              </a:rPr>
              <a:t>변화</a:t>
            </a:r>
            <a:r>
              <a:rPr lang="en-US" altLang="ko-KR" sz="4800" dirty="0">
                <a:solidFill>
                  <a:srgbClr val="FFFFFF"/>
                </a:solidFill>
                <a:ea typeface="+mn-lt"/>
                <a:cs typeface="+mn-lt"/>
              </a:rPr>
              <a:t> </a:t>
            </a:r>
            <a:r>
              <a:rPr lang="ko-KR" altLang="en-US" sz="4800" dirty="0">
                <a:solidFill>
                  <a:srgbClr val="FFFFFF"/>
                </a:solidFill>
                <a:ea typeface="+mn-lt"/>
                <a:cs typeface="+mn-lt"/>
              </a:rPr>
              <a:t>관리</a:t>
            </a:r>
            <a:r>
              <a:rPr lang="en-US" altLang="ko-KR" sz="4800" dirty="0">
                <a:solidFill>
                  <a:srgbClr val="FFFFFF"/>
                </a:solidFill>
                <a:ea typeface="+mn-lt"/>
                <a:cs typeface="+mn-lt"/>
              </a:rPr>
              <a:t> </a:t>
            </a:r>
            <a:r>
              <a:rPr lang="ko-KR" altLang="en-US" sz="4800" dirty="0">
                <a:solidFill>
                  <a:srgbClr val="FFFFFF"/>
                </a:solidFill>
                <a:ea typeface="+mn-lt"/>
                <a:cs typeface="+mn-lt"/>
              </a:rPr>
              <a:t>적용하기</a:t>
            </a:r>
            <a:endParaRPr lang="en-US" dirty="0"/>
          </a:p>
          <a:p>
            <a:pPr lvl="0">
              <a:lnSpc>
                <a:spcPts val="6085"/>
              </a:lnSpc>
            </a:pPr>
            <a:endParaRPr lang="en-US" sz="4800" dirty="0">
              <a:solidFill>
                <a:srgbClr val="FFFFFF"/>
              </a:solidFill>
              <a:latin typeface="Effra 2"/>
            </a:endParaRPr>
          </a:p>
          <a:p>
            <a:pPr marL="0" lvl="0" indent="0" algn="r">
              <a:lnSpc>
                <a:spcPts val="6085"/>
              </a:lnSpc>
            </a:pPr>
            <a:endParaRPr lang="en-US" sz="5070" u="sng">
              <a:solidFill>
                <a:srgbClr val="FFFFFF"/>
              </a:solidFill>
              <a:latin typeface="Effra 2"/>
              <a:hlinkClick r:id="rId7" tooltip="https://www.soroptimist.org/for-clubs-and-members/federation-information/recognition-and-branding-tools/brand-visual-guide.html"/>
            </a:endParaRPr>
          </a:p>
        </p:txBody>
      </p:sp>
    </p:spTree>
    <p:extLst>
      <p:ext uri="{BB962C8B-B14F-4D97-AF65-F5344CB8AC3E}">
        <p14:creationId xmlns:p14="http://schemas.microsoft.com/office/powerpoint/2010/main" val="356709748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7983103"/>
            <a:ext cx="18420086" cy="2280547"/>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6280" y="-522623"/>
            <a:ext cx="18567918" cy="9114783"/>
            <a:chOff x="0" y="-47625"/>
            <a:chExt cx="3503255" cy="2589345"/>
          </a:xfrm>
        </p:grpSpPr>
        <p:sp>
          <p:nvSpPr>
            <p:cNvPr id="6" name="Freeform 6"/>
            <p:cNvSpPr/>
            <p:nvPr/>
          </p:nvSpPr>
          <p:spPr>
            <a:xfrm>
              <a:off x="0" y="50264"/>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280881" y="4375216"/>
            <a:ext cx="6877929" cy="2108313"/>
            <a:chOff x="0" y="-153342"/>
            <a:chExt cx="9170572" cy="2811083"/>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9744" y="-153342"/>
              <a:ext cx="8620828" cy="2191026"/>
            </a:xfrm>
            <a:prstGeom prst="rect">
              <a:avLst/>
            </a:prstGeom>
          </p:spPr>
          <p:txBody>
            <a:bodyPr lIns="0" tIns="0" rIns="0" bIns="0" rtlCol="0" anchor="t">
              <a:spAutoFit/>
            </a:bodyPr>
            <a:lstStyle/>
            <a:p>
              <a:pPr>
                <a:lnSpc>
                  <a:spcPts val="4415"/>
                </a:lnSpc>
              </a:pPr>
              <a:r>
                <a:rPr lang="en-US" sz="2943">
                  <a:solidFill>
                    <a:srgbClr val="F5EFEB"/>
                  </a:solidFill>
                  <a:latin typeface="Effra 2"/>
                </a:rPr>
                <a:t>Reflect</a:t>
              </a:r>
            </a:p>
            <a:p>
              <a:pPr>
                <a:lnSpc>
                  <a:spcPts val="4415"/>
                </a:lnSpc>
              </a:pPr>
              <a:r>
                <a:rPr lang="en-US" sz="2943">
                  <a:solidFill>
                    <a:srgbClr val="F5EFEB"/>
                  </a:solidFill>
                  <a:latin typeface="Effra 2"/>
                </a:rPr>
                <a:t>Share</a:t>
              </a:r>
            </a:p>
            <a:p>
              <a:pPr>
                <a:lnSpc>
                  <a:spcPts val="4415"/>
                </a:lnSpc>
              </a:pPr>
              <a:r>
                <a:rPr lang="en-US" sz="2943">
                  <a:solidFill>
                    <a:srgbClr val="F5EFEB"/>
                  </a:solidFill>
                  <a:latin typeface="Effra 2"/>
                </a:rPr>
                <a:t>Connect</a:t>
              </a:r>
            </a:p>
          </p:txBody>
        </p:sp>
      </p:grpSp>
      <p:sp>
        <p:nvSpPr>
          <p:cNvPr id="15" name="TextBox 15"/>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SIA </a:t>
            </a:r>
            <a:r>
              <a:rPr lang="ko-KR" altLang="en-US" sz="1400" spc="140" dirty="0" err="1">
                <a:solidFill>
                  <a:srgbClr val="E68574"/>
                </a:solidFill>
                <a:ea typeface="+mn-lt"/>
                <a:cs typeface="+mn-lt"/>
              </a:rPr>
              <a:t>리전</a:t>
            </a:r>
            <a:r>
              <a:rPr lang="en-US" sz="1400" spc="140" dirty="0">
                <a:solidFill>
                  <a:srgbClr val="E68574"/>
                </a:solidFill>
                <a:ea typeface="+mn-lt"/>
                <a:cs typeface="+mn-lt"/>
              </a:rPr>
              <a:t> </a:t>
            </a:r>
            <a:r>
              <a:rPr lang="ko-KR" altLang="en-US" sz="1400" spc="140" dirty="0">
                <a:solidFill>
                  <a:srgbClr val="E68574"/>
                </a:solidFill>
                <a:ea typeface="+mn-lt"/>
                <a:cs typeface="+mn-lt"/>
              </a:rPr>
              <a:t>총회</a:t>
            </a:r>
            <a:endParaRPr lang="en-US" dirty="0"/>
          </a:p>
        </p:txBody>
      </p:sp>
      <p:pic>
        <p:nvPicPr>
          <p:cNvPr id="18" name="Picture 17">
            <a:extLst>
              <a:ext uri="{FF2B5EF4-FFF2-40B4-BE49-F238E27FC236}">
                <a16:creationId xmlns:a16="http://schemas.microsoft.com/office/drawing/2014/main" id="{F49AE74A-5544-721B-27B5-A7564CCFF7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9267" y="5934088"/>
            <a:ext cx="1600200" cy="1307883"/>
          </a:xfrm>
          <a:prstGeom prst="rect">
            <a:avLst/>
          </a:prstGeom>
        </p:spPr>
      </p:pic>
      <p:pic>
        <p:nvPicPr>
          <p:cNvPr id="22" name="Picture 21">
            <a:extLst>
              <a:ext uri="{FF2B5EF4-FFF2-40B4-BE49-F238E27FC236}">
                <a16:creationId xmlns:a16="http://schemas.microsoft.com/office/drawing/2014/main" id="{5F47210E-040F-3120-E675-74BB309695A5}"/>
              </a:ext>
            </a:extLst>
          </p:cNvPr>
          <p:cNvPicPr>
            <a:picLocks noChangeAspect="1"/>
          </p:cNvPicPr>
          <p:nvPr/>
        </p:nvPicPr>
        <p:blipFill>
          <a:blip r:embed="rId8"/>
          <a:stretch>
            <a:fillRect/>
          </a:stretch>
        </p:blipFill>
        <p:spPr>
          <a:xfrm>
            <a:off x="452370" y="4033737"/>
            <a:ext cx="2679700" cy="2137552"/>
          </a:xfrm>
          <a:prstGeom prst="rect">
            <a:avLst/>
          </a:prstGeom>
        </p:spPr>
      </p:pic>
      <p:grpSp>
        <p:nvGrpSpPr>
          <p:cNvPr id="24" name="Group 6">
            <a:extLst>
              <a:ext uri="{FF2B5EF4-FFF2-40B4-BE49-F238E27FC236}">
                <a16:creationId xmlns:a16="http://schemas.microsoft.com/office/drawing/2014/main" id="{26B3EFF8-33A2-7CA6-ACEA-E9D482E6FE66}"/>
              </a:ext>
            </a:extLst>
          </p:cNvPr>
          <p:cNvGrpSpPr/>
          <p:nvPr/>
        </p:nvGrpSpPr>
        <p:grpSpPr>
          <a:xfrm>
            <a:off x="15738227" y="563003"/>
            <a:ext cx="1521073" cy="973088"/>
            <a:chOff x="0" y="0"/>
            <a:chExt cx="2028098" cy="1297451"/>
          </a:xfrm>
        </p:grpSpPr>
        <p:sp>
          <p:nvSpPr>
            <p:cNvPr id="25" name="Freeform 7">
              <a:extLst>
                <a:ext uri="{FF2B5EF4-FFF2-40B4-BE49-F238E27FC236}">
                  <a16:creationId xmlns:a16="http://schemas.microsoft.com/office/drawing/2014/main" id="{C32FED6A-25AF-3342-62BD-3ADA1C6C9C05}"/>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8">
              <a:extLst>
                <a:ext uri="{FF2B5EF4-FFF2-40B4-BE49-F238E27FC236}">
                  <a16:creationId xmlns:a16="http://schemas.microsoft.com/office/drawing/2014/main" id="{F03473D3-428F-3366-6983-8447C95B1A4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
        <p:nvSpPr>
          <p:cNvPr id="27" name="TextBox 9">
            <a:extLst>
              <a:ext uri="{FF2B5EF4-FFF2-40B4-BE49-F238E27FC236}">
                <a16:creationId xmlns:a16="http://schemas.microsoft.com/office/drawing/2014/main" id="{1559678A-7431-3598-04B4-955F18060074}"/>
              </a:ext>
            </a:extLst>
          </p:cNvPr>
          <p:cNvSpPr txBox="1"/>
          <p:nvPr/>
        </p:nvSpPr>
        <p:spPr>
          <a:xfrm>
            <a:off x="1571202" y="1523647"/>
            <a:ext cx="13719673" cy="1671163"/>
          </a:xfrm>
          <a:prstGeom prst="rect">
            <a:avLst/>
          </a:prstGeom>
        </p:spPr>
        <p:txBody>
          <a:bodyPr wrap="square" lIns="0" tIns="0" rIns="0" bIns="0" rtlCol="0" anchor="t">
            <a:spAutoFit/>
          </a:bodyPr>
          <a:lstStyle/>
          <a:p>
            <a:r>
              <a:rPr lang="ko-KR" altLang="en-US" sz="5550" dirty="0" err="1">
                <a:solidFill>
                  <a:schemeClr val="bg1"/>
                </a:solidFill>
                <a:ea typeface="+mn-lt"/>
                <a:cs typeface="+mn-lt"/>
              </a:rPr>
              <a:t>소롭티미스트</a:t>
            </a:r>
            <a:r>
              <a:rPr lang="en-US" altLang="ko-KR" sz="5550" dirty="0">
                <a:solidFill>
                  <a:schemeClr val="bg1"/>
                </a:solidFill>
                <a:ea typeface="+mn-lt"/>
                <a:cs typeface="+mn-lt"/>
              </a:rPr>
              <a:t> </a:t>
            </a:r>
            <a:r>
              <a:rPr lang="ko-KR" altLang="en-US" sz="5550" dirty="0">
                <a:solidFill>
                  <a:schemeClr val="bg1"/>
                </a:solidFill>
                <a:ea typeface="+mn-lt"/>
                <a:cs typeface="+mn-lt"/>
              </a:rPr>
              <a:t>클럽에</a:t>
            </a:r>
            <a:r>
              <a:rPr lang="en-US" altLang="ko-KR" sz="5550" dirty="0">
                <a:solidFill>
                  <a:schemeClr val="bg1"/>
                </a:solidFill>
                <a:ea typeface="+mn-lt"/>
                <a:cs typeface="+mn-lt"/>
              </a:rPr>
              <a:t> </a:t>
            </a:r>
            <a:r>
              <a:rPr lang="ko-KR" altLang="en-US" sz="5550" dirty="0">
                <a:solidFill>
                  <a:schemeClr val="bg1"/>
                </a:solidFill>
                <a:ea typeface="+mn-lt"/>
                <a:cs typeface="+mn-lt"/>
              </a:rPr>
              <a:t>변화</a:t>
            </a:r>
            <a:r>
              <a:rPr lang="en-US" altLang="ko-KR" sz="5550" dirty="0">
                <a:solidFill>
                  <a:schemeClr val="bg1"/>
                </a:solidFill>
                <a:ea typeface="+mn-lt"/>
                <a:cs typeface="+mn-lt"/>
              </a:rPr>
              <a:t> </a:t>
            </a:r>
            <a:r>
              <a:rPr lang="ko-KR" altLang="en-US" sz="5550" dirty="0">
                <a:solidFill>
                  <a:schemeClr val="bg1"/>
                </a:solidFill>
                <a:ea typeface="+mn-lt"/>
                <a:cs typeface="+mn-lt"/>
              </a:rPr>
              <a:t>관리</a:t>
            </a:r>
            <a:r>
              <a:rPr lang="en-US" altLang="ko-KR" sz="5550" dirty="0">
                <a:solidFill>
                  <a:schemeClr val="bg1"/>
                </a:solidFill>
                <a:ea typeface="+mn-lt"/>
                <a:cs typeface="+mn-lt"/>
              </a:rPr>
              <a:t> </a:t>
            </a:r>
            <a:r>
              <a:rPr lang="ko-KR" altLang="en-US" sz="5550" dirty="0">
                <a:solidFill>
                  <a:schemeClr val="bg1"/>
                </a:solidFill>
                <a:ea typeface="+mn-lt"/>
                <a:cs typeface="+mn-lt"/>
              </a:rPr>
              <a:t>적용하기</a:t>
            </a:r>
            <a:endParaRPr lang="en-US" dirty="0">
              <a:solidFill>
                <a:schemeClr val="bg1"/>
              </a:solidFill>
            </a:endParaRPr>
          </a:p>
          <a:p>
            <a:pPr marL="0" lvl="0" indent="0" algn="l">
              <a:lnSpc>
                <a:spcPts val="6694"/>
              </a:lnSpc>
            </a:pPr>
            <a:endParaRPr lang="en-US" sz="5550" dirty="0">
              <a:solidFill>
                <a:schemeClr val="bg1"/>
              </a:solidFill>
              <a:latin typeface="Effra 1"/>
            </a:endParaRPr>
          </a:p>
        </p:txBody>
      </p:sp>
      <p:graphicFrame>
        <p:nvGraphicFramePr>
          <p:cNvPr id="29" name="Diagram 28">
            <a:extLst>
              <a:ext uri="{FF2B5EF4-FFF2-40B4-BE49-F238E27FC236}">
                <a16:creationId xmlns:a16="http://schemas.microsoft.com/office/drawing/2014/main" id="{4D080766-A2F7-63AC-BBE5-093DF4951445}"/>
              </a:ext>
            </a:extLst>
          </p:cNvPr>
          <p:cNvGraphicFramePr/>
          <p:nvPr>
            <p:extLst>
              <p:ext uri="{D42A27DB-BD31-4B8C-83A1-F6EECF244321}">
                <p14:modId xmlns:p14="http://schemas.microsoft.com/office/powerpoint/2010/main" val="1065148095"/>
              </p:ext>
            </p:extLst>
          </p:nvPr>
        </p:nvGraphicFramePr>
        <p:xfrm>
          <a:off x="1279564" y="3856907"/>
          <a:ext cx="16219169" cy="381814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E41E25E-50F4-57F5-97E9-9ABC8BF3BCE0}"/>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70A58C10-00EA-5496-748B-62C9D42C9C0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a:extLst>
              <a:ext uri="{FF2B5EF4-FFF2-40B4-BE49-F238E27FC236}">
                <a16:creationId xmlns:a16="http://schemas.microsoft.com/office/drawing/2014/main" id="{559ED9C5-C797-96E2-C271-9B77A30B4955}"/>
              </a:ext>
            </a:extLst>
          </p:cNvPr>
          <p:cNvSpPr txBox="1"/>
          <p:nvPr/>
        </p:nvSpPr>
        <p:spPr>
          <a:xfrm>
            <a:off x="1028700" y="3767588"/>
            <a:ext cx="6149596" cy="2239074"/>
          </a:xfrm>
          <a:prstGeom prst="rect">
            <a:avLst/>
          </a:prstGeom>
        </p:spPr>
        <p:txBody>
          <a:bodyPr wrap="square" lIns="0" tIns="0" rIns="0" bIns="0" rtlCol="0" anchor="t">
            <a:spAutoFit/>
          </a:bodyPr>
          <a:lstStyle/>
          <a:p>
            <a:r>
              <a:rPr lang="ko-KR" altLang="en-US" sz="8000" dirty="0">
                <a:solidFill>
                  <a:schemeClr val="bg1"/>
                </a:solidFill>
                <a:ea typeface="+mn-lt"/>
                <a:cs typeface="+mn-lt"/>
              </a:rPr>
              <a:t>그룹</a:t>
            </a:r>
            <a:r>
              <a:rPr lang="en-US" altLang="ko-KR" sz="8000" dirty="0">
                <a:solidFill>
                  <a:schemeClr val="bg1"/>
                </a:solidFill>
                <a:ea typeface="+mn-lt"/>
                <a:cs typeface="+mn-lt"/>
              </a:rPr>
              <a:t> </a:t>
            </a:r>
            <a:r>
              <a:rPr lang="ko-KR" altLang="en-US" sz="8000" dirty="0">
                <a:solidFill>
                  <a:schemeClr val="bg1"/>
                </a:solidFill>
                <a:ea typeface="+mn-lt"/>
                <a:cs typeface="+mn-lt"/>
              </a:rPr>
              <a:t>토론</a:t>
            </a:r>
            <a:r>
              <a:rPr lang="en-US" sz="8000" dirty="0">
                <a:solidFill>
                  <a:schemeClr val="bg1"/>
                </a:solidFill>
                <a:ea typeface="+mn-lt"/>
                <a:cs typeface="+mn-lt"/>
              </a:rPr>
              <a:t>: </a:t>
            </a:r>
            <a:endParaRPr lang="en-US" dirty="0">
              <a:solidFill>
                <a:schemeClr val="bg1"/>
              </a:solidFill>
              <a:ea typeface="+mn-lt"/>
              <a:cs typeface="+mn-lt"/>
            </a:endParaRPr>
          </a:p>
          <a:p>
            <a:r>
              <a:rPr lang="ko-KR" altLang="en-US" sz="6550" dirty="0">
                <a:solidFill>
                  <a:schemeClr val="bg1"/>
                </a:solidFill>
                <a:ea typeface="+mn-lt"/>
                <a:cs typeface="+mn-lt"/>
              </a:rPr>
              <a:t>신규</a:t>
            </a:r>
            <a:r>
              <a:rPr lang="en-US" altLang="ko-KR" sz="6550" dirty="0">
                <a:solidFill>
                  <a:schemeClr val="bg1"/>
                </a:solidFill>
                <a:ea typeface="+mn-lt"/>
                <a:cs typeface="+mn-lt"/>
              </a:rPr>
              <a:t> </a:t>
            </a:r>
            <a:r>
              <a:rPr lang="ko-KR" altLang="en-US" sz="6550" dirty="0">
                <a:solidFill>
                  <a:schemeClr val="bg1"/>
                </a:solidFill>
                <a:ea typeface="+mn-lt"/>
                <a:cs typeface="+mn-lt"/>
              </a:rPr>
              <a:t>회원</a:t>
            </a:r>
            <a:r>
              <a:rPr lang="en-US" sz="6550" dirty="0">
                <a:solidFill>
                  <a:schemeClr val="bg1"/>
                </a:solidFill>
                <a:ea typeface="+mn-lt"/>
                <a:cs typeface="+mn-lt"/>
              </a:rPr>
              <a:t> 15</a:t>
            </a:r>
            <a:r>
              <a:rPr lang="ko-KR" altLang="en-US" sz="6550" dirty="0">
                <a:solidFill>
                  <a:schemeClr val="bg1"/>
                </a:solidFill>
                <a:ea typeface="+mn-lt"/>
                <a:cs typeface="+mn-lt"/>
              </a:rPr>
              <a:t>명</a:t>
            </a:r>
            <a:endParaRPr lang="en-US" dirty="0">
              <a:solidFill>
                <a:schemeClr val="bg1"/>
              </a:solidFill>
            </a:endParaRPr>
          </a:p>
        </p:txBody>
      </p:sp>
      <p:sp>
        <p:nvSpPr>
          <p:cNvPr id="10" name="TextBox 10">
            <a:extLst>
              <a:ext uri="{FF2B5EF4-FFF2-40B4-BE49-F238E27FC236}">
                <a16:creationId xmlns:a16="http://schemas.microsoft.com/office/drawing/2014/main" id="{1FA8831C-646B-A38E-4913-250A28EEE0EC}"/>
              </a:ext>
            </a:extLst>
          </p:cNvPr>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SIA </a:t>
            </a:r>
            <a:r>
              <a:rPr lang="ko-KR" altLang="en-US" sz="1400" spc="140" dirty="0" err="1">
                <a:solidFill>
                  <a:srgbClr val="E68574"/>
                </a:solidFill>
                <a:ea typeface="+mn-lt"/>
                <a:cs typeface="+mn-lt"/>
              </a:rPr>
              <a:t>리전</a:t>
            </a:r>
            <a:r>
              <a:rPr lang="en-US" sz="1400" spc="140" dirty="0">
                <a:solidFill>
                  <a:srgbClr val="E68574"/>
                </a:solidFill>
                <a:ea typeface="+mn-lt"/>
                <a:cs typeface="+mn-lt"/>
              </a:rPr>
              <a:t> </a:t>
            </a:r>
            <a:r>
              <a:rPr lang="ko-KR" altLang="en-US" sz="1400" spc="140" dirty="0">
                <a:solidFill>
                  <a:srgbClr val="E68574"/>
                </a:solidFill>
                <a:ea typeface="+mn-lt"/>
                <a:cs typeface="+mn-lt"/>
              </a:rPr>
              <a:t>총회</a:t>
            </a:r>
            <a:endParaRPr lang="en-US" dirty="0"/>
          </a:p>
        </p:txBody>
      </p:sp>
      <p:pic>
        <p:nvPicPr>
          <p:cNvPr id="2" name="Picture 2" descr="Free Women's Group Meeting Image | Download at StockCake">
            <a:extLst>
              <a:ext uri="{FF2B5EF4-FFF2-40B4-BE49-F238E27FC236}">
                <a16:creationId xmlns:a16="http://schemas.microsoft.com/office/drawing/2014/main" id="{E50A672E-381E-094E-4095-C16469964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384" r="20446"/>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3" name="Group 6">
            <a:extLst>
              <a:ext uri="{FF2B5EF4-FFF2-40B4-BE49-F238E27FC236}">
                <a16:creationId xmlns:a16="http://schemas.microsoft.com/office/drawing/2014/main" id="{F53B089D-062C-989A-E287-29B8DA1AEB52}"/>
              </a:ext>
            </a:extLst>
          </p:cNvPr>
          <p:cNvGrpSpPr/>
          <p:nvPr/>
        </p:nvGrpSpPr>
        <p:grpSpPr>
          <a:xfrm>
            <a:off x="693920" y="539831"/>
            <a:ext cx="1521073" cy="973088"/>
            <a:chOff x="0" y="0"/>
            <a:chExt cx="2028098" cy="1297451"/>
          </a:xfrm>
        </p:grpSpPr>
        <p:sp>
          <p:nvSpPr>
            <p:cNvPr id="4" name="Freeform 7">
              <a:extLst>
                <a:ext uri="{FF2B5EF4-FFF2-40B4-BE49-F238E27FC236}">
                  <a16:creationId xmlns:a16="http://schemas.microsoft.com/office/drawing/2014/main" id="{DC28EDD2-360E-0D72-365E-2B5D8975BB7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8">
              <a:extLst>
                <a:ext uri="{FF2B5EF4-FFF2-40B4-BE49-F238E27FC236}">
                  <a16:creationId xmlns:a16="http://schemas.microsoft.com/office/drawing/2014/main" id="{62897A0F-94C5-D03A-175E-AC7FAB1419C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12946047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F87C67C9-A9D9-B7CD-E351-BAA22270C01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B29EDFE-85A9-C184-BD8C-6E57F0CE16A2}"/>
              </a:ext>
            </a:extLst>
          </p:cNvPr>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a:extLst>
              <a:ext uri="{FF2B5EF4-FFF2-40B4-BE49-F238E27FC236}">
                <a16:creationId xmlns:a16="http://schemas.microsoft.com/office/drawing/2014/main" id="{61CEB8B1-4D9D-B4A1-96C6-EA32F6E0B37E}"/>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2EAD600-9622-7D73-9E39-C821DD529C75}"/>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8447C6AA-873B-C59A-50F3-9630C7A5A79C}"/>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CE02A964-B0A9-039A-52F1-D2C557F4AD8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24D39EBB-6798-FFCF-BBBB-86D7E460AB5C}"/>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7" name="TextBox 9">
            <a:extLst>
              <a:ext uri="{FF2B5EF4-FFF2-40B4-BE49-F238E27FC236}">
                <a16:creationId xmlns:a16="http://schemas.microsoft.com/office/drawing/2014/main" id="{4C6E7ED4-5858-E3C1-4477-A04695FC688B}"/>
              </a:ext>
            </a:extLst>
          </p:cNvPr>
          <p:cNvSpPr txBox="1"/>
          <p:nvPr/>
        </p:nvSpPr>
        <p:spPr>
          <a:xfrm>
            <a:off x="1594387" y="7540988"/>
            <a:ext cx="7549613" cy="1846659"/>
          </a:xfrm>
          <a:prstGeom prst="rect">
            <a:avLst/>
          </a:prstGeom>
        </p:spPr>
        <p:txBody>
          <a:bodyPr wrap="square" lIns="0" tIns="0" rIns="0" bIns="0" rtlCol="0" anchor="t">
            <a:spAutoFit/>
          </a:bodyPr>
          <a:lstStyle/>
          <a:p>
            <a:r>
              <a:rPr lang="ko-KR" altLang="en-US" sz="6000" dirty="0" err="1">
                <a:solidFill>
                  <a:schemeClr val="bg1"/>
                </a:solidFill>
                <a:ea typeface="+mn-lt"/>
                <a:cs typeface="+mn-lt"/>
              </a:rPr>
              <a:t>미래를</a:t>
            </a:r>
            <a:r>
              <a:rPr lang="en-US" altLang="ko-KR" sz="6000" dirty="0">
                <a:solidFill>
                  <a:schemeClr val="bg1"/>
                </a:solidFill>
                <a:ea typeface="+mn-lt"/>
                <a:cs typeface="+mn-lt"/>
              </a:rPr>
              <a:t> </a:t>
            </a:r>
            <a:r>
              <a:rPr lang="ko-KR" altLang="en-US" sz="6000" dirty="0" err="1">
                <a:solidFill>
                  <a:schemeClr val="bg1"/>
                </a:solidFill>
                <a:ea typeface="+mn-lt"/>
                <a:cs typeface="+mn-lt"/>
              </a:rPr>
              <a:t>향한</a:t>
            </a:r>
            <a:r>
              <a:rPr lang="en-US" altLang="ko-KR" sz="6000" dirty="0">
                <a:solidFill>
                  <a:schemeClr val="bg1"/>
                </a:solidFill>
                <a:ea typeface="+mn-lt"/>
                <a:cs typeface="+mn-lt"/>
              </a:rPr>
              <a:t> </a:t>
            </a:r>
            <a:r>
              <a:rPr lang="ko-KR" altLang="en-US" sz="6000" dirty="0" err="1">
                <a:solidFill>
                  <a:schemeClr val="bg1"/>
                </a:solidFill>
                <a:ea typeface="+mn-lt"/>
                <a:cs typeface="+mn-lt"/>
              </a:rPr>
              <a:t>전진</a:t>
            </a:r>
            <a:r>
              <a:rPr lang="en-US" sz="6000" dirty="0">
                <a:solidFill>
                  <a:schemeClr val="bg1"/>
                </a:solidFill>
                <a:ea typeface="+mn-lt"/>
                <a:cs typeface="+mn-lt"/>
              </a:rPr>
              <a:t>: </a:t>
            </a:r>
            <a:endParaRPr lang="en-US" altLang="ko-KR" dirty="0">
              <a:solidFill>
                <a:schemeClr val="bg1"/>
              </a:solidFill>
            </a:endParaRPr>
          </a:p>
          <a:p>
            <a:r>
              <a:rPr lang="ko-KR" altLang="en-US" sz="6000" dirty="0">
                <a:solidFill>
                  <a:schemeClr val="bg1"/>
                </a:solidFill>
                <a:ea typeface="+mn-lt"/>
                <a:cs typeface="+mn-lt"/>
              </a:rPr>
              <a:t>변화</a:t>
            </a:r>
            <a:r>
              <a:rPr lang="en-US" altLang="ko-KR" sz="6000" dirty="0">
                <a:solidFill>
                  <a:schemeClr val="bg1"/>
                </a:solidFill>
                <a:ea typeface="+mn-lt"/>
                <a:cs typeface="+mn-lt"/>
              </a:rPr>
              <a:t> </a:t>
            </a:r>
            <a:r>
              <a:rPr lang="ko-KR" altLang="en-US" sz="6000" dirty="0">
                <a:solidFill>
                  <a:schemeClr val="bg1"/>
                </a:solidFill>
                <a:ea typeface="+mn-lt"/>
                <a:cs typeface="+mn-lt"/>
              </a:rPr>
              <a:t>수용하기</a:t>
            </a:r>
            <a:endParaRPr lang="en-US" dirty="0">
              <a:solidFill>
                <a:schemeClr val="bg1"/>
              </a:solidFill>
            </a:endParaRPr>
          </a:p>
        </p:txBody>
      </p:sp>
      <p:sp>
        <p:nvSpPr>
          <p:cNvPr id="18" name="Text 1">
            <a:extLst>
              <a:ext uri="{FF2B5EF4-FFF2-40B4-BE49-F238E27FC236}">
                <a16:creationId xmlns:a16="http://schemas.microsoft.com/office/drawing/2014/main" id="{87553DF7-E8DD-74CA-FC94-3E7ADC167AF1}"/>
              </a:ext>
            </a:extLst>
          </p:cNvPr>
          <p:cNvSpPr/>
          <p:nvPr/>
        </p:nvSpPr>
        <p:spPr>
          <a:xfrm>
            <a:off x="917856" y="8583708"/>
            <a:ext cx="8623697" cy="453509"/>
          </a:xfrm>
          <a:prstGeom prst="rect">
            <a:avLst/>
          </a:prstGeom>
          <a:noFill/>
          <a:ln/>
        </p:spPr>
        <p:txBody>
          <a:bodyPr wrap="none" lIns="0" tIns="0" rIns="0" bIns="0" rtlCol="0" anchor="t"/>
          <a:lstStyle/>
          <a:p>
            <a:pPr marL="0" indent="0">
              <a:lnSpc>
                <a:spcPts val="3550"/>
              </a:lnSpc>
              <a:buNone/>
            </a:pPr>
            <a:endParaRPr lang="en-US" sz="3200">
              <a:solidFill>
                <a:schemeClr val="bg1"/>
              </a:solidFill>
            </a:endParaRPr>
          </a:p>
        </p:txBody>
      </p:sp>
      <p:grpSp>
        <p:nvGrpSpPr>
          <p:cNvPr id="20" name="Group 6">
            <a:extLst>
              <a:ext uri="{FF2B5EF4-FFF2-40B4-BE49-F238E27FC236}">
                <a16:creationId xmlns:a16="http://schemas.microsoft.com/office/drawing/2014/main" id="{CFD1EB77-A126-BC09-BF61-71428A52C1CB}"/>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24B8DDF4-3D5E-C93B-5243-2BEC28EDB6BD}"/>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02A60EAE-166E-F26E-3ED8-84111AD3152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3" name="Picture 2" descr="A group of people smiling&#10;&#10;AI-generated content may be incorrect.">
            <a:extLst>
              <a:ext uri="{FF2B5EF4-FFF2-40B4-BE49-F238E27FC236}">
                <a16:creationId xmlns:a16="http://schemas.microsoft.com/office/drawing/2014/main" id="{67E0F49D-1554-BD19-6ACF-A4971CFFB498}"/>
              </a:ext>
            </a:extLst>
          </p:cNvPr>
          <p:cNvPicPr>
            <a:picLocks noChangeAspect="1"/>
          </p:cNvPicPr>
          <p:nvPr/>
        </p:nvPicPr>
        <p:blipFill>
          <a:blip r:embed="rId7"/>
          <a:stretch>
            <a:fillRect/>
          </a:stretch>
        </p:blipFill>
        <p:spPr>
          <a:xfrm>
            <a:off x="0" y="-4870"/>
            <a:ext cx="18288000" cy="7009009"/>
          </a:xfrm>
          <a:prstGeom prst="rect">
            <a:avLst/>
          </a:prstGeom>
        </p:spPr>
      </p:pic>
    </p:spTree>
    <p:extLst>
      <p:ext uri="{BB962C8B-B14F-4D97-AF65-F5344CB8AC3E}">
        <p14:creationId xmlns:p14="http://schemas.microsoft.com/office/powerpoint/2010/main" val="1325616404"/>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revision>91</cp:revision>
  <dcterms:created xsi:type="dcterms:W3CDTF">2006-08-16T00:00:00Z</dcterms:created>
  <dcterms:modified xsi:type="dcterms:W3CDTF">2025-03-05T19:26:44Z</dcterms:modified>
  <dc:identifier>DAF4xHWVG_U</dc:identifier>
</cp:coreProperties>
</file>