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62" r:id="rId3"/>
    <p:sldId id="259" r:id="rId4"/>
    <p:sldId id="261" r:id="rId5"/>
    <p:sldId id="266" r:id="rId6"/>
    <p:sldId id="273" r:id="rId7"/>
    <p:sldId id="265" r:id="rId8"/>
    <p:sldId id="271" r:id="rId9"/>
    <p:sldId id="257" r:id="rId10"/>
    <p:sldId id="270" r:id="rId11"/>
    <p:sldId id="274" r:id="rId12"/>
  </p:sldIdLst>
  <p:sldSz cx="18288000" cy="10287000"/>
  <p:notesSz cx="6858000" cy="9144000"/>
  <p:embeddedFontLst>
    <p:embeddedFont>
      <p:font typeface="Effra 1" panose="020B0604020202020204" charset="0"/>
      <p:regular r:id="rId14"/>
      <p:bold r:id="rId15"/>
    </p:embeddedFont>
    <p:embeddedFont>
      <p:font typeface="Effra 2" panose="020B0604020202020204" charset="0"/>
      <p:regular r:id="rId16"/>
    </p:embeddedFont>
    <p:embeddedFont>
      <p:font typeface="Inter" panose="020B0604020202020204" charset="0"/>
      <p:regular r:id="rId17"/>
      <p:bold r:id="rId18"/>
      <p:italic r:id="rId19"/>
      <p:boldItalic r:id="rId20"/>
    </p:embeddedFont>
    <p:embeddedFont>
      <p:font typeface="Nunito" pitchFamily="2" charset="0"/>
      <p:regular r:id="rId21"/>
      <p:bold r:id="rId22"/>
      <p:italic r:id="rId23"/>
      <p:boldItalic r:id="rId24"/>
    </p:embeddedFont>
    <p:embeddedFont>
      <p:font typeface="Segoe UI" panose="020B0502040204020203"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170"/>
    <a:srgbClr val="243572"/>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641D6F-5A74-7D02-C250-6903F2277A57}" v="339" dt="2025-03-05T16:24:26.4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6C641D6F-5A74-7D02-C250-6903F2277A57}"/>
    <pc:docChg chg="modSld">
      <pc:chgData name="Zoe Wainer" userId="S::zoe@soroptimist.org::acebdcbb-bb9e-4818-90ed-f9f3709df770" providerId="AD" clId="Web-{6C641D6F-5A74-7D02-C250-6903F2277A57}" dt="2025-03-05T16:24:15.353" v="271"/>
      <pc:docMkLst>
        <pc:docMk/>
      </pc:docMkLst>
      <pc:sldChg chg="modSp modNotes">
        <pc:chgData name="Zoe Wainer" userId="S::zoe@soroptimist.org::acebdcbb-bb9e-4818-90ed-f9f3709df770" providerId="AD" clId="Web-{6C641D6F-5A74-7D02-C250-6903F2277A57}" dt="2025-03-05T15:49:55.821" v="66"/>
        <pc:sldMkLst>
          <pc:docMk/>
          <pc:sldMk cId="0" sldId="256"/>
        </pc:sldMkLst>
        <pc:spChg chg="mod">
          <ac:chgData name="Zoe Wainer" userId="S::zoe@soroptimist.org::acebdcbb-bb9e-4818-90ed-f9f3709df770" providerId="AD" clId="Web-{6C641D6F-5A74-7D02-C250-6903F2277A57}" dt="2025-03-05T15:49:19.273" v="60" actId="1076"/>
          <ac:spMkLst>
            <pc:docMk/>
            <pc:sldMk cId="0" sldId="256"/>
            <ac:spMk id="11" creationId="{00000000-0000-0000-0000-000000000000}"/>
          </ac:spMkLst>
        </pc:spChg>
        <pc:spChg chg="mod">
          <ac:chgData name="Zoe Wainer" userId="S::zoe@soroptimist.org::acebdcbb-bb9e-4818-90ed-f9f3709df770" providerId="AD" clId="Web-{6C641D6F-5A74-7D02-C250-6903F2277A57}" dt="2025-03-05T15:45:05.889" v="20" actId="20577"/>
          <ac:spMkLst>
            <pc:docMk/>
            <pc:sldMk cId="0" sldId="256"/>
            <ac:spMk id="13" creationId="{00000000-0000-0000-0000-000000000000}"/>
          </ac:spMkLst>
        </pc:spChg>
        <pc:spChg chg="mod">
          <ac:chgData name="Zoe Wainer" userId="S::zoe@soroptimist.org::acebdcbb-bb9e-4818-90ed-f9f3709df770" providerId="AD" clId="Web-{6C641D6F-5A74-7D02-C250-6903F2277A57}" dt="2025-03-05T15:49:19.288" v="61" actId="1076"/>
          <ac:spMkLst>
            <pc:docMk/>
            <pc:sldMk cId="0" sldId="256"/>
            <ac:spMk id="14" creationId="{00000000-0000-0000-0000-000000000000}"/>
          </ac:spMkLst>
        </pc:spChg>
        <pc:spChg chg="mod">
          <ac:chgData name="Zoe Wainer" userId="S::zoe@soroptimist.org::acebdcbb-bb9e-4818-90ed-f9f3709df770" providerId="AD" clId="Web-{6C641D6F-5A74-7D02-C250-6903F2277A57}" dt="2025-03-05T15:49:19.288" v="62" actId="1076"/>
          <ac:spMkLst>
            <pc:docMk/>
            <pc:sldMk cId="0" sldId="256"/>
            <ac:spMk id="16" creationId="{00000000-0000-0000-0000-000000000000}"/>
          </ac:spMkLst>
        </pc:spChg>
      </pc:sldChg>
      <pc:sldChg chg="modSp modNotes">
        <pc:chgData name="Zoe Wainer" userId="S::zoe@soroptimist.org::acebdcbb-bb9e-4818-90ed-f9f3709df770" providerId="AD" clId="Web-{6C641D6F-5A74-7D02-C250-6903F2277A57}" dt="2025-03-05T16:22:02.332" v="246"/>
        <pc:sldMkLst>
          <pc:docMk/>
          <pc:sldMk cId="0" sldId="257"/>
        </pc:sldMkLst>
        <pc:spChg chg="mod">
          <ac:chgData name="Zoe Wainer" userId="S::zoe@soroptimist.org::acebdcbb-bb9e-4818-90ed-f9f3709df770" providerId="AD" clId="Web-{6C641D6F-5A74-7D02-C250-6903F2277A57}" dt="2025-03-05T15:57:16.586" v="161" actId="20577"/>
          <ac:spMkLst>
            <pc:docMk/>
            <pc:sldMk cId="0" sldId="257"/>
            <ac:spMk id="15" creationId="{00000000-0000-0000-0000-000000000000}"/>
          </ac:spMkLst>
        </pc:spChg>
        <pc:spChg chg="mod">
          <ac:chgData name="Zoe Wainer" userId="S::zoe@soroptimist.org::acebdcbb-bb9e-4818-90ed-f9f3709df770" providerId="AD" clId="Web-{6C641D6F-5A74-7D02-C250-6903F2277A57}" dt="2025-03-05T16:20:42.094" v="235" actId="14100"/>
          <ac:spMkLst>
            <pc:docMk/>
            <pc:sldMk cId="0" sldId="257"/>
            <ac:spMk id="27" creationId="{1559678A-7431-3598-04B4-955F18060074}"/>
          </ac:spMkLst>
        </pc:spChg>
        <pc:graphicFrameChg chg="mod modGraphic">
          <ac:chgData name="Zoe Wainer" userId="S::zoe@soroptimist.org::acebdcbb-bb9e-4818-90ed-f9f3709df770" providerId="AD" clId="Web-{6C641D6F-5A74-7D02-C250-6903F2277A57}" dt="2025-03-05T16:21:39.284" v="243" actId="20577"/>
          <ac:graphicFrameMkLst>
            <pc:docMk/>
            <pc:sldMk cId="0" sldId="257"/>
            <ac:graphicFrameMk id="29" creationId="{4D080766-A2F7-63AC-BBE5-093DF4951445}"/>
          </ac:graphicFrameMkLst>
        </pc:graphicFrameChg>
      </pc:sldChg>
      <pc:sldChg chg="modSp modNotes">
        <pc:chgData name="Zoe Wainer" userId="S::zoe@soroptimist.org::acebdcbb-bb9e-4818-90ed-f9f3709df770" providerId="AD" clId="Web-{6C641D6F-5A74-7D02-C250-6903F2277A57}" dt="2025-03-05T15:51:49.215" v="85"/>
        <pc:sldMkLst>
          <pc:docMk/>
          <pc:sldMk cId="0" sldId="259"/>
        </pc:sldMkLst>
        <pc:spChg chg="mod">
          <ac:chgData name="Zoe Wainer" userId="S::zoe@soroptimist.org::acebdcbb-bb9e-4818-90ed-f9f3709df770" providerId="AD" clId="Web-{6C641D6F-5A74-7D02-C250-6903F2277A57}" dt="2025-03-05T15:51:12.277" v="83" actId="20577"/>
          <ac:spMkLst>
            <pc:docMk/>
            <pc:sldMk cId="0" sldId="259"/>
            <ac:spMk id="9" creationId="{00000000-0000-0000-0000-000000000000}"/>
          </ac:spMkLst>
        </pc:spChg>
      </pc:sldChg>
      <pc:sldChg chg="modSp modNotes">
        <pc:chgData name="Zoe Wainer" userId="S::zoe@soroptimist.org::acebdcbb-bb9e-4818-90ed-f9f3709df770" providerId="AD" clId="Web-{6C641D6F-5A74-7D02-C250-6903F2277A57}" dt="2025-03-05T15:52:35.451" v="95"/>
        <pc:sldMkLst>
          <pc:docMk/>
          <pc:sldMk cId="0" sldId="261"/>
        </pc:sldMkLst>
        <pc:spChg chg="mod">
          <ac:chgData name="Zoe Wainer" userId="S::zoe@soroptimist.org::acebdcbb-bb9e-4818-90ed-f9f3709df770" providerId="AD" clId="Web-{6C641D6F-5A74-7D02-C250-6903F2277A57}" dt="2025-03-05T15:52:06.575" v="92" actId="1076"/>
          <ac:spMkLst>
            <pc:docMk/>
            <pc:sldMk cId="0" sldId="261"/>
            <ac:spMk id="17" creationId="{6AE4D4FA-4060-31D9-D01B-EE46EF46DD78}"/>
          </ac:spMkLst>
        </pc:spChg>
      </pc:sldChg>
      <pc:sldChg chg="modSp modNotes">
        <pc:chgData name="Zoe Wainer" userId="S::zoe@soroptimist.org::acebdcbb-bb9e-4818-90ed-f9f3709df770" providerId="AD" clId="Web-{6C641D6F-5A74-7D02-C250-6903F2277A57}" dt="2025-03-05T15:50:43.197" v="78"/>
        <pc:sldMkLst>
          <pc:docMk/>
          <pc:sldMk cId="0" sldId="262"/>
        </pc:sldMkLst>
        <pc:spChg chg="mod">
          <ac:chgData name="Zoe Wainer" userId="S::zoe@soroptimist.org::acebdcbb-bb9e-4818-90ed-f9f3709df770" providerId="AD" clId="Web-{6C641D6F-5A74-7D02-C250-6903F2277A57}" dt="2025-03-05T15:50:09.102" v="72" actId="20577"/>
          <ac:spMkLst>
            <pc:docMk/>
            <pc:sldMk cId="0" sldId="262"/>
            <ac:spMk id="17" creationId="{174F6E1C-10A8-69DD-C533-9806C50D1E20}"/>
          </ac:spMkLst>
        </pc:spChg>
        <pc:spChg chg="mod">
          <ac:chgData name="Zoe Wainer" userId="S::zoe@soroptimist.org::acebdcbb-bb9e-4818-90ed-f9f3709df770" providerId="AD" clId="Web-{6C641D6F-5A74-7D02-C250-6903F2277A57}" dt="2025-03-05T15:50:26.150" v="76" actId="20577"/>
          <ac:spMkLst>
            <pc:docMk/>
            <pc:sldMk cId="0" sldId="262"/>
            <ac:spMk id="18" creationId="{14E8D309-15B7-BE48-B59B-BDEFC799ED99}"/>
          </ac:spMkLst>
        </pc:spChg>
      </pc:sldChg>
      <pc:sldChg chg="modSp modNotes">
        <pc:chgData name="Zoe Wainer" userId="S::zoe@soroptimist.org::acebdcbb-bb9e-4818-90ed-f9f3709df770" providerId="AD" clId="Web-{6C641D6F-5A74-7D02-C250-6903F2277A57}" dt="2025-03-05T16:18:59.637" v="219"/>
        <pc:sldMkLst>
          <pc:docMk/>
          <pc:sldMk cId="0" sldId="265"/>
        </pc:sldMkLst>
        <pc:spChg chg="mod">
          <ac:chgData name="Zoe Wainer" userId="S::zoe@soroptimist.org::acebdcbb-bb9e-4818-90ed-f9f3709df770" providerId="AD" clId="Web-{6C641D6F-5A74-7D02-C250-6903F2277A57}" dt="2025-03-05T16:18:31.339" v="216" actId="20577"/>
          <ac:spMkLst>
            <pc:docMk/>
            <pc:sldMk cId="0" sldId="265"/>
            <ac:spMk id="14" creationId="{00000000-0000-0000-0000-000000000000}"/>
          </ac:spMkLst>
        </pc:spChg>
      </pc:sldChg>
      <pc:sldChg chg="delSp modSp modNotes">
        <pc:chgData name="Zoe Wainer" userId="S::zoe@soroptimist.org::acebdcbb-bb9e-4818-90ed-f9f3709df770" providerId="AD" clId="Web-{6C641D6F-5A74-7D02-C250-6903F2277A57}" dt="2025-03-05T15:58:22.323" v="185"/>
        <pc:sldMkLst>
          <pc:docMk/>
          <pc:sldMk cId="0" sldId="266"/>
        </pc:sldMkLst>
        <pc:spChg chg="mod">
          <ac:chgData name="Zoe Wainer" userId="S::zoe@soroptimist.org::acebdcbb-bb9e-4818-90ed-f9f3709df770" providerId="AD" clId="Web-{6C641D6F-5A74-7D02-C250-6903F2277A57}" dt="2025-03-05T15:54:17.236" v="101" actId="20577"/>
          <ac:spMkLst>
            <pc:docMk/>
            <pc:sldMk cId="0" sldId="266"/>
            <ac:spMk id="36" creationId="{00000000-0000-0000-0000-000000000000}"/>
          </ac:spMkLst>
        </pc:spChg>
        <pc:spChg chg="mod">
          <ac:chgData name="Zoe Wainer" userId="S::zoe@soroptimist.org::acebdcbb-bb9e-4818-90ed-f9f3709df770" providerId="AD" clId="Web-{6C641D6F-5A74-7D02-C250-6903F2277A57}" dt="2025-03-05T15:56:38.460" v="127" actId="20577"/>
          <ac:spMkLst>
            <pc:docMk/>
            <pc:sldMk cId="0" sldId="266"/>
            <ac:spMk id="41" creationId="{00000000-0000-0000-0000-000000000000}"/>
          </ac:spMkLst>
        </pc:spChg>
        <pc:spChg chg="del">
          <ac:chgData name="Zoe Wainer" userId="S::zoe@soroptimist.org::acebdcbb-bb9e-4818-90ed-f9f3709df770" providerId="AD" clId="Web-{6C641D6F-5A74-7D02-C250-6903F2277A57}" dt="2025-03-05T15:54:18.064" v="102"/>
          <ac:spMkLst>
            <pc:docMk/>
            <pc:sldMk cId="0" sldId="266"/>
            <ac:spMk id="45" creationId="{1C1FF383-320D-35A2-341E-AB4B73AD94E9}"/>
          </ac:spMkLst>
        </pc:spChg>
        <pc:spChg chg="mod">
          <ac:chgData name="Zoe Wainer" userId="S::zoe@soroptimist.org::acebdcbb-bb9e-4818-90ed-f9f3709df770" providerId="AD" clId="Web-{6C641D6F-5A74-7D02-C250-6903F2277A57}" dt="2025-03-05T15:55:47.989" v="119" actId="20577"/>
          <ac:spMkLst>
            <pc:docMk/>
            <pc:sldMk cId="0" sldId="266"/>
            <ac:spMk id="48" creationId="{19782F45-EBDA-3673-F9D1-7E1919C06AAA}"/>
          </ac:spMkLst>
        </pc:spChg>
        <pc:graphicFrameChg chg="modGraphic">
          <ac:chgData name="Zoe Wainer" userId="S::zoe@soroptimist.org::acebdcbb-bb9e-4818-90ed-f9f3709df770" providerId="AD" clId="Web-{6C641D6F-5A74-7D02-C250-6903F2277A57}" dt="2025-03-05T15:55:25.645" v="109" actId="20577"/>
          <ac:graphicFrameMkLst>
            <pc:docMk/>
            <pc:sldMk cId="0" sldId="266"/>
            <ac:graphicFrameMk id="47" creationId="{F45CF637-BD80-4078-E1AE-ED9F8C32F118}"/>
          </ac:graphicFrameMkLst>
        </pc:graphicFrameChg>
      </pc:sldChg>
      <pc:sldChg chg="modSp modNotes">
        <pc:chgData name="Zoe Wainer" userId="S::zoe@soroptimist.org::acebdcbb-bb9e-4818-90ed-f9f3709df770" providerId="AD" clId="Web-{6C641D6F-5A74-7D02-C250-6903F2277A57}" dt="2025-03-05T16:23:23.069" v="264"/>
        <pc:sldMkLst>
          <pc:docMk/>
          <pc:sldMk cId="129460475" sldId="270"/>
        </pc:sldMkLst>
        <pc:spChg chg="mod">
          <ac:chgData name="Zoe Wainer" userId="S::zoe@soroptimist.org::acebdcbb-bb9e-4818-90ed-f9f3709df770" providerId="AD" clId="Web-{6C641D6F-5A74-7D02-C250-6903F2277A57}" dt="2025-03-05T16:22:53.553" v="259" actId="1076"/>
          <ac:spMkLst>
            <pc:docMk/>
            <pc:sldMk cId="129460475" sldId="270"/>
            <ac:spMk id="9" creationId="{559ED9C5-C797-96E2-C271-9B77A30B4955}"/>
          </ac:spMkLst>
        </pc:spChg>
        <pc:spChg chg="mod">
          <ac:chgData name="Zoe Wainer" userId="S::zoe@soroptimist.org::acebdcbb-bb9e-4818-90ed-f9f3709df770" providerId="AD" clId="Web-{6C641D6F-5A74-7D02-C250-6903F2277A57}" dt="2025-03-05T15:57:30.743" v="178" actId="20577"/>
          <ac:spMkLst>
            <pc:docMk/>
            <pc:sldMk cId="129460475" sldId="270"/>
            <ac:spMk id="10" creationId="{1FA8831C-646B-A38E-4913-250A28EEE0EC}"/>
          </ac:spMkLst>
        </pc:spChg>
      </pc:sldChg>
      <pc:sldChg chg="modSp modNotes">
        <pc:chgData name="Zoe Wainer" userId="S::zoe@soroptimist.org::acebdcbb-bb9e-4818-90ed-f9f3709df770" providerId="AD" clId="Web-{6C641D6F-5A74-7D02-C250-6903F2277A57}" dt="2025-03-05T16:19:41.013" v="230"/>
        <pc:sldMkLst>
          <pc:docMk/>
          <pc:sldMk cId="3567097483" sldId="271"/>
        </pc:sldMkLst>
        <pc:spChg chg="mod">
          <ac:chgData name="Zoe Wainer" userId="S::zoe@soroptimist.org::acebdcbb-bb9e-4818-90ed-f9f3709df770" providerId="AD" clId="Web-{6C641D6F-5A74-7D02-C250-6903F2277A57}" dt="2025-03-05T16:19:27.122" v="228" actId="1076"/>
          <ac:spMkLst>
            <pc:docMk/>
            <pc:sldMk cId="3567097483" sldId="271"/>
            <ac:spMk id="11" creationId="{5CEFA73F-1567-6C49-AE5F-2797279C7D70}"/>
          </ac:spMkLst>
        </pc:spChg>
      </pc:sldChg>
      <pc:sldChg chg="modSp modNotes">
        <pc:chgData name="Zoe Wainer" userId="S::zoe@soroptimist.org::acebdcbb-bb9e-4818-90ed-f9f3709df770" providerId="AD" clId="Web-{6C641D6F-5A74-7D02-C250-6903F2277A57}" dt="2025-03-05T16:18:01.634" v="210" actId="20577"/>
        <pc:sldMkLst>
          <pc:docMk/>
          <pc:sldMk cId="2419324598" sldId="273"/>
        </pc:sldMkLst>
        <pc:spChg chg="mod">
          <ac:chgData name="Zoe Wainer" userId="S::zoe@soroptimist.org::acebdcbb-bb9e-4818-90ed-f9f3709df770" providerId="AD" clId="Web-{6C641D6F-5A74-7D02-C250-6903F2277A57}" dt="2025-03-05T15:56:58.210" v="147" actId="20577"/>
          <ac:spMkLst>
            <pc:docMk/>
            <pc:sldMk cId="2419324598" sldId="273"/>
            <ac:spMk id="10" creationId="{00000000-0000-0000-0000-000000000000}"/>
          </ac:spMkLst>
        </pc:spChg>
        <pc:spChg chg="mod">
          <ac:chgData name="Zoe Wainer" userId="S::zoe@soroptimist.org::acebdcbb-bb9e-4818-90ed-f9f3709df770" providerId="AD" clId="Web-{6C641D6F-5A74-7D02-C250-6903F2277A57}" dt="2025-03-05T16:17:23.070" v="196" actId="20577"/>
          <ac:spMkLst>
            <pc:docMk/>
            <pc:sldMk cId="2419324598" sldId="273"/>
            <ac:spMk id="14" creationId="{E1C478DB-6F75-BCC6-B202-C99DACCFF40D}"/>
          </ac:spMkLst>
        </pc:spChg>
        <pc:spChg chg="mod">
          <ac:chgData name="Zoe Wainer" userId="S::zoe@soroptimist.org::acebdcbb-bb9e-4818-90ed-f9f3709df770" providerId="AD" clId="Web-{6C641D6F-5A74-7D02-C250-6903F2277A57}" dt="2025-03-05T16:18:01.634" v="210" actId="20577"/>
          <ac:spMkLst>
            <pc:docMk/>
            <pc:sldMk cId="2419324598" sldId="273"/>
            <ac:spMk id="22" creationId="{EABE7FBD-6973-0CA5-E371-C48627D2A0BD}"/>
          </ac:spMkLst>
        </pc:spChg>
      </pc:sldChg>
      <pc:sldChg chg="modSp modNotes">
        <pc:chgData name="Zoe Wainer" userId="S::zoe@soroptimist.org::acebdcbb-bb9e-4818-90ed-f9f3709df770" providerId="AD" clId="Web-{6C641D6F-5A74-7D02-C250-6903F2277A57}" dt="2025-03-05T16:24:15.353" v="271"/>
        <pc:sldMkLst>
          <pc:docMk/>
          <pc:sldMk cId="1325616404" sldId="274"/>
        </pc:sldMkLst>
        <pc:spChg chg="mod">
          <ac:chgData name="Zoe Wainer" userId="S::zoe@soroptimist.org::acebdcbb-bb9e-4818-90ed-f9f3709df770" providerId="AD" clId="Web-{6C641D6F-5A74-7D02-C250-6903F2277A57}" dt="2025-03-05T16:23:55.852" v="268" actId="14100"/>
          <ac:spMkLst>
            <pc:docMk/>
            <pc:sldMk cId="1325616404" sldId="274"/>
            <ac:spMk id="17" creationId="{4C6E7ED4-5858-E3C1-4477-A04695FC688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99895-1C54-6B4B-BE68-255236B7F734}" type="doc">
      <dgm:prSet loTypeId="urn:microsoft.com/office/officeart/2005/8/layout/pyramid1" loCatId="" qsTypeId="urn:microsoft.com/office/officeart/2005/8/quickstyle/simple1" qsCatId="simple" csTypeId="urn:microsoft.com/office/officeart/2005/8/colors/accent6_3" csCatId="accent6" phldr="1"/>
      <dgm:spPr/>
    </dgm:pt>
    <dgm:pt modelId="{70549243-4E0C-0644-9E25-17133E4C7D1F}">
      <dgm:prSet phldrT="[Text]" custT="1"/>
      <dgm:spPr/>
      <dgm:t>
        <a:bodyPr/>
        <a:lstStyle/>
        <a:p>
          <a:r>
            <a:rPr lang="en-US" sz="3600" dirty="0"/>
            <a:t> </a:t>
          </a:r>
        </a:p>
      </dgm:t>
    </dgm:pt>
    <dgm:pt modelId="{3F08E256-855A-BD4F-B715-214D8DCE72C7}" type="parTrans" cxnId="{8C915CE6-BE4C-304F-8C45-464CC7CB8319}">
      <dgm:prSet/>
      <dgm:spPr/>
      <dgm:t>
        <a:bodyPr/>
        <a:lstStyle/>
        <a:p>
          <a:endParaRPr lang="en-US"/>
        </a:p>
      </dgm:t>
    </dgm:pt>
    <dgm:pt modelId="{30DA2E5E-377F-9747-9CAF-AF9F09CE6854}" type="sibTrans" cxnId="{8C915CE6-BE4C-304F-8C45-464CC7CB8319}">
      <dgm:prSet/>
      <dgm:spPr/>
      <dgm:t>
        <a:bodyPr/>
        <a:lstStyle/>
        <a:p>
          <a:endParaRPr lang="en-US"/>
        </a:p>
      </dgm:t>
    </dgm:pt>
    <dgm:pt modelId="{26FC01F5-6707-4B34-BBA1-8AA594CB6117}">
      <dgm:prSet phldr="0"/>
      <dgm:spPr/>
      <dgm:t>
        <a:bodyPr/>
        <a:lstStyle/>
        <a:p>
          <a:pPr rtl="0"/>
          <a:r>
            <a:rPr lang="en-US" err="1"/>
            <a:t>Adaptação</a:t>
          </a:r>
          <a:r>
            <a:rPr lang="en-US" dirty="0">
              <a:latin typeface="Calibri"/>
            </a:rPr>
            <a:t> </a:t>
          </a:r>
          <a:endParaRPr lang="en-US" dirty="0"/>
        </a:p>
      </dgm:t>
    </dgm:pt>
    <dgm:pt modelId="{2681B4B9-BF6F-429A-AC68-955FB7C241DF}" type="parTrans" cxnId="{5D336E29-3E71-4974-B022-C41E852156CA}">
      <dgm:prSet/>
      <dgm:spPr/>
    </dgm:pt>
    <dgm:pt modelId="{27D5DEFD-4D3A-4ECD-988E-AC034728160B}" type="sibTrans" cxnId="{5D336E29-3E71-4974-B022-C41E852156CA}">
      <dgm:prSet/>
      <dgm:spPr/>
    </dgm:pt>
    <dgm:pt modelId="{EB8AB872-F53A-42DE-8D57-93C3D16C0AD8}">
      <dgm:prSet phldr="0"/>
      <dgm:spPr/>
      <dgm:t>
        <a:bodyPr/>
        <a:lstStyle/>
        <a:p>
          <a:pPr rtl="0"/>
          <a:r>
            <a:rPr lang="en-US" dirty="0" err="1"/>
            <a:t>Aceitação</a:t>
          </a:r>
        </a:p>
      </dgm:t>
    </dgm:pt>
    <dgm:pt modelId="{FBBB0F95-F34A-49B5-A7EA-00A7995F7A5A}" type="parTrans" cxnId="{3BA952FA-7FF0-4CF0-BB01-2770298823A1}">
      <dgm:prSet/>
      <dgm:spPr/>
    </dgm:pt>
    <dgm:pt modelId="{643294E5-C001-40C0-B37D-269C862C9803}" type="sibTrans" cxnId="{3BA952FA-7FF0-4CF0-BB01-2770298823A1}">
      <dgm:prSet/>
      <dgm:spPr/>
    </dgm:pt>
    <dgm:pt modelId="{0963D39A-EF0A-4A9A-8138-2D38940F2C8A}">
      <dgm:prSet phldr="0"/>
      <dgm:spPr/>
      <dgm:t>
        <a:bodyPr/>
        <a:lstStyle/>
        <a:p>
          <a:pPr rtl="0"/>
          <a:r>
            <a:rPr lang="en-US" dirty="0"/>
            <a:t>Raiva</a:t>
          </a:r>
          <a:r>
            <a:rPr lang="en-US" dirty="0">
              <a:latin typeface="Calibri"/>
            </a:rPr>
            <a:t> </a:t>
          </a:r>
          <a:endParaRPr lang="en-US" dirty="0"/>
        </a:p>
      </dgm:t>
    </dgm:pt>
    <dgm:pt modelId="{2AF14CBE-1B85-44B3-8955-2141F0813C82}" type="parTrans" cxnId="{5165C6AF-43DF-48F6-8261-E98D9290B5D9}">
      <dgm:prSet/>
      <dgm:spPr/>
    </dgm:pt>
    <dgm:pt modelId="{A2799824-035E-4882-A3A6-B1F4F507824D}" type="sibTrans" cxnId="{5165C6AF-43DF-48F6-8261-E98D9290B5D9}">
      <dgm:prSet/>
      <dgm:spPr/>
    </dgm:pt>
    <dgm:pt modelId="{348913E5-D3D1-384D-BA3A-A3F1E75EBB3A}" type="pres">
      <dgm:prSet presAssocID="{A8099895-1C54-6B4B-BE68-255236B7F734}" presName="Name0" presStyleCnt="0">
        <dgm:presLayoutVars>
          <dgm:dir/>
          <dgm:animLvl val="lvl"/>
          <dgm:resizeHandles val="exact"/>
        </dgm:presLayoutVars>
      </dgm:prSet>
      <dgm:spPr/>
    </dgm:pt>
    <dgm:pt modelId="{3A215FB0-B0D9-3A4B-90A9-F698601BA59F}" type="pres">
      <dgm:prSet presAssocID="{70549243-4E0C-0644-9E25-17133E4C7D1F}" presName="Name8" presStyleCnt="0"/>
      <dgm:spPr/>
    </dgm:pt>
    <dgm:pt modelId="{8A856F42-3D5A-4C48-B2AE-D1B854E50033}" type="pres">
      <dgm:prSet presAssocID="{70549243-4E0C-0644-9E25-17133E4C7D1F}" presName="level" presStyleLbl="node1" presStyleIdx="0" presStyleCnt="4" custScaleX="105875" custScaleY="116509" custLinFactNeighborX="-841" custLinFactNeighborY="6940">
        <dgm:presLayoutVars>
          <dgm:chMax val="1"/>
          <dgm:bulletEnabled val="1"/>
        </dgm:presLayoutVars>
      </dgm:prSet>
      <dgm:spPr/>
    </dgm:pt>
    <dgm:pt modelId="{001399DE-5CC2-374A-A770-725BB6295F3A}" type="pres">
      <dgm:prSet presAssocID="{70549243-4E0C-0644-9E25-17133E4C7D1F}" presName="levelTx" presStyleLbl="revTx" presStyleIdx="0" presStyleCnt="0">
        <dgm:presLayoutVars>
          <dgm:chMax val="1"/>
          <dgm:bulletEnabled val="1"/>
        </dgm:presLayoutVars>
      </dgm:prSet>
      <dgm:spPr/>
    </dgm:pt>
    <dgm:pt modelId="{EA7E5234-3BBE-491C-8D6F-50BEE4B70CC0}" type="pres">
      <dgm:prSet presAssocID="{0963D39A-EF0A-4A9A-8138-2D38940F2C8A}" presName="Name8" presStyleCnt="0"/>
      <dgm:spPr/>
    </dgm:pt>
    <dgm:pt modelId="{2B989272-91C6-424C-9E1A-06CC0D13044F}" type="pres">
      <dgm:prSet presAssocID="{0963D39A-EF0A-4A9A-8138-2D38940F2C8A}" presName="level" presStyleLbl="node1" presStyleIdx="1" presStyleCnt="4">
        <dgm:presLayoutVars>
          <dgm:chMax val="1"/>
          <dgm:bulletEnabled val="1"/>
        </dgm:presLayoutVars>
      </dgm:prSet>
      <dgm:spPr/>
    </dgm:pt>
    <dgm:pt modelId="{72F4D90C-366D-4D1B-945C-184808284588}" type="pres">
      <dgm:prSet presAssocID="{0963D39A-EF0A-4A9A-8138-2D38940F2C8A}" presName="levelTx" presStyleLbl="revTx" presStyleIdx="0" presStyleCnt="0">
        <dgm:presLayoutVars>
          <dgm:chMax val="1"/>
          <dgm:bulletEnabled val="1"/>
        </dgm:presLayoutVars>
      </dgm:prSet>
      <dgm:spPr/>
    </dgm:pt>
    <dgm:pt modelId="{6BE6F392-574F-4222-B5EE-9DF64C5EEDF2}" type="pres">
      <dgm:prSet presAssocID="{EB8AB872-F53A-42DE-8D57-93C3D16C0AD8}" presName="Name8" presStyleCnt="0"/>
      <dgm:spPr/>
    </dgm:pt>
    <dgm:pt modelId="{6DABE01D-99B5-4BBF-91D0-174443CD1988}" type="pres">
      <dgm:prSet presAssocID="{EB8AB872-F53A-42DE-8D57-93C3D16C0AD8}" presName="level" presStyleLbl="node1" presStyleIdx="2" presStyleCnt="4">
        <dgm:presLayoutVars>
          <dgm:chMax val="1"/>
          <dgm:bulletEnabled val="1"/>
        </dgm:presLayoutVars>
      </dgm:prSet>
      <dgm:spPr/>
    </dgm:pt>
    <dgm:pt modelId="{D8BE9DCD-C99D-4FE0-83F7-8190B1779225}" type="pres">
      <dgm:prSet presAssocID="{EB8AB872-F53A-42DE-8D57-93C3D16C0AD8}" presName="levelTx" presStyleLbl="revTx" presStyleIdx="0" presStyleCnt="0">
        <dgm:presLayoutVars>
          <dgm:chMax val="1"/>
          <dgm:bulletEnabled val="1"/>
        </dgm:presLayoutVars>
      </dgm:prSet>
      <dgm:spPr/>
    </dgm:pt>
    <dgm:pt modelId="{48F60CA3-C28C-4141-A709-B0510867472A}" type="pres">
      <dgm:prSet presAssocID="{26FC01F5-6707-4B34-BBA1-8AA594CB6117}" presName="Name8" presStyleCnt="0"/>
      <dgm:spPr/>
    </dgm:pt>
    <dgm:pt modelId="{2433E061-966F-43F9-8013-3F8ACA17762E}" type="pres">
      <dgm:prSet presAssocID="{26FC01F5-6707-4B34-BBA1-8AA594CB6117}" presName="level" presStyleLbl="node1" presStyleIdx="3" presStyleCnt="4">
        <dgm:presLayoutVars>
          <dgm:chMax val="1"/>
          <dgm:bulletEnabled val="1"/>
        </dgm:presLayoutVars>
      </dgm:prSet>
      <dgm:spPr/>
    </dgm:pt>
    <dgm:pt modelId="{03261E1F-7319-4A3C-9A84-B6C4F65B1DD9}" type="pres">
      <dgm:prSet presAssocID="{26FC01F5-6707-4B34-BBA1-8AA594CB6117}" presName="levelTx" presStyleLbl="revTx" presStyleIdx="0" presStyleCnt="0">
        <dgm:presLayoutVars>
          <dgm:chMax val="1"/>
          <dgm:bulletEnabled val="1"/>
        </dgm:presLayoutVars>
      </dgm:prSet>
      <dgm:spPr/>
    </dgm:pt>
  </dgm:ptLst>
  <dgm:cxnLst>
    <dgm:cxn modelId="{5ED73503-7087-4BC3-8929-9FC13BA2AD85}" type="presOf" srcId="{70549243-4E0C-0644-9E25-17133E4C7D1F}" destId="{8A856F42-3D5A-4C48-B2AE-D1B854E50033}" srcOrd="0" destOrd="0" presId="urn:microsoft.com/office/officeart/2005/8/layout/pyramid1"/>
    <dgm:cxn modelId="{5D336E29-3E71-4974-B022-C41E852156CA}" srcId="{A8099895-1C54-6B4B-BE68-255236B7F734}" destId="{26FC01F5-6707-4B34-BBA1-8AA594CB6117}" srcOrd="3" destOrd="0" parTransId="{2681B4B9-BF6F-429A-AC68-955FB7C241DF}" sibTransId="{27D5DEFD-4D3A-4ECD-988E-AC034728160B}"/>
    <dgm:cxn modelId="{524A5532-44A1-DD4A-BEC6-10E8D2D99114}" type="presOf" srcId="{A8099895-1C54-6B4B-BE68-255236B7F734}" destId="{348913E5-D3D1-384D-BA3A-A3F1E75EBB3A}" srcOrd="0" destOrd="0" presId="urn:microsoft.com/office/officeart/2005/8/layout/pyramid1"/>
    <dgm:cxn modelId="{F735494B-21FA-41BB-A499-728C491DB025}" type="presOf" srcId="{EB8AB872-F53A-42DE-8D57-93C3D16C0AD8}" destId="{6DABE01D-99B5-4BBF-91D0-174443CD1988}" srcOrd="0" destOrd="0" presId="urn:microsoft.com/office/officeart/2005/8/layout/pyramid1"/>
    <dgm:cxn modelId="{7F7C0553-2CDC-44E6-B066-E3DCB714396E}" type="presOf" srcId="{EB8AB872-F53A-42DE-8D57-93C3D16C0AD8}" destId="{D8BE9DCD-C99D-4FE0-83F7-8190B1779225}" srcOrd="1" destOrd="0" presId="urn:microsoft.com/office/officeart/2005/8/layout/pyramid1"/>
    <dgm:cxn modelId="{5165C6AF-43DF-48F6-8261-E98D9290B5D9}" srcId="{A8099895-1C54-6B4B-BE68-255236B7F734}" destId="{0963D39A-EF0A-4A9A-8138-2D38940F2C8A}" srcOrd="1" destOrd="0" parTransId="{2AF14CBE-1B85-44B3-8955-2141F0813C82}" sibTransId="{A2799824-035E-4882-A3A6-B1F4F507824D}"/>
    <dgm:cxn modelId="{3E289AB0-4EB8-4D2D-8C0E-5DE90F7B54A3}" type="presOf" srcId="{0963D39A-EF0A-4A9A-8138-2D38940F2C8A}" destId="{2B989272-91C6-424C-9E1A-06CC0D13044F}" srcOrd="0" destOrd="0" presId="urn:microsoft.com/office/officeart/2005/8/layout/pyramid1"/>
    <dgm:cxn modelId="{60065BB3-4D46-463A-8A06-AC4A68B3794B}" type="presOf" srcId="{70549243-4E0C-0644-9E25-17133E4C7D1F}" destId="{001399DE-5CC2-374A-A770-725BB6295F3A}" srcOrd="1" destOrd="0" presId="urn:microsoft.com/office/officeart/2005/8/layout/pyramid1"/>
    <dgm:cxn modelId="{85483CC8-F149-4400-BCE5-3F692CAC60FC}" type="presOf" srcId="{0963D39A-EF0A-4A9A-8138-2D38940F2C8A}" destId="{72F4D90C-366D-4D1B-945C-184808284588}" srcOrd="1" destOrd="0" presId="urn:microsoft.com/office/officeart/2005/8/layout/pyramid1"/>
    <dgm:cxn modelId="{35A030D1-3DF5-46EB-ADFC-1C273099266B}" type="presOf" srcId="{26FC01F5-6707-4B34-BBA1-8AA594CB6117}" destId="{03261E1F-7319-4A3C-9A84-B6C4F65B1DD9}" srcOrd="1" destOrd="0" presId="urn:microsoft.com/office/officeart/2005/8/layout/pyramid1"/>
    <dgm:cxn modelId="{8C915CE6-BE4C-304F-8C45-464CC7CB8319}" srcId="{A8099895-1C54-6B4B-BE68-255236B7F734}" destId="{70549243-4E0C-0644-9E25-17133E4C7D1F}" srcOrd="0" destOrd="0" parTransId="{3F08E256-855A-BD4F-B715-214D8DCE72C7}" sibTransId="{30DA2E5E-377F-9747-9CAF-AF9F09CE6854}"/>
    <dgm:cxn modelId="{EA30E6E7-3EC1-4FF2-A0D2-F9042B11962E}" type="presOf" srcId="{26FC01F5-6707-4B34-BBA1-8AA594CB6117}" destId="{2433E061-966F-43F9-8013-3F8ACA17762E}" srcOrd="0" destOrd="0" presId="urn:microsoft.com/office/officeart/2005/8/layout/pyramid1"/>
    <dgm:cxn modelId="{3BA952FA-7FF0-4CF0-BB01-2770298823A1}" srcId="{A8099895-1C54-6B4B-BE68-255236B7F734}" destId="{EB8AB872-F53A-42DE-8D57-93C3D16C0AD8}" srcOrd="2" destOrd="0" parTransId="{FBBB0F95-F34A-49B5-A7EA-00A7995F7A5A}" sibTransId="{643294E5-C001-40C0-B37D-269C862C9803}"/>
    <dgm:cxn modelId="{D7633D09-9338-4027-8D0A-54B0D8EE4479}" type="presParOf" srcId="{348913E5-D3D1-384D-BA3A-A3F1E75EBB3A}" destId="{3A215FB0-B0D9-3A4B-90A9-F698601BA59F}" srcOrd="0" destOrd="0" presId="urn:microsoft.com/office/officeart/2005/8/layout/pyramid1"/>
    <dgm:cxn modelId="{7FB048CF-902B-4A6C-BE4D-9A1CFDC46175}" type="presParOf" srcId="{3A215FB0-B0D9-3A4B-90A9-F698601BA59F}" destId="{8A856F42-3D5A-4C48-B2AE-D1B854E50033}" srcOrd="0" destOrd="0" presId="urn:microsoft.com/office/officeart/2005/8/layout/pyramid1"/>
    <dgm:cxn modelId="{E6098663-599F-424D-9B09-6439A007185D}" type="presParOf" srcId="{3A215FB0-B0D9-3A4B-90A9-F698601BA59F}" destId="{001399DE-5CC2-374A-A770-725BB6295F3A}" srcOrd="1" destOrd="0" presId="urn:microsoft.com/office/officeart/2005/8/layout/pyramid1"/>
    <dgm:cxn modelId="{877EFFAE-3594-4543-B5AC-F26305CA2F20}" type="presParOf" srcId="{348913E5-D3D1-384D-BA3A-A3F1E75EBB3A}" destId="{EA7E5234-3BBE-491C-8D6F-50BEE4B70CC0}" srcOrd="1" destOrd="0" presId="urn:microsoft.com/office/officeart/2005/8/layout/pyramid1"/>
    <dgm:cxn modelId="{8960A7F5-5017-4752-989A-6D1188756D84}" type="presParOf" srcId="{EA7E5234-3BBE-491C-8D6F-50BEE4B70CC0}" destId="{2B989272-91C6-424C-9E1A-06CC0D13044F}" srcOrd="0" destOrd="0" presId="urn:microsoft.com/office/officeart/2005/8/layout/pyramid1"/>
    <dgm:cxn modelId="{8891655A-1191-4691-805B-AC653CBED2CF}" type="presParOf" srcId="{EA7E5234-3BBE-491C-8D6F-50BEE4B70CC0}" destId="{72F4D90C-366D-4D1B-945C-184808284588}" srcOrd="1" destOrd="0" presId="urn:microsoft.com/office/officeart/2005/8/layout/pyramid1"/>
    <dgm:cxn modelId="{EB9F3044-5FB6-4A06-87D1-AD8633C98387}" type="presParOf" srcId="{348913E5-D3D1-384D-BA3A-A3F1E75EBB3A}" destId="{6BE6F392-574F-4222-B5EE-9DF64C5EEDF2}" srcOrd="2" destOrd="0" presId="urn:microsoft.com/office/officeart/2005/8/layout/pyramid1"/>
    <dgm:cxn modelId="{1095C4E6-6871-4E52-A3BD-A21D0732CF58}" type="presParOf" srcId="{6BE6F392-574F-4222-B5EE-9DF64C5EEDF2}" destId="{6DABE01D-99B5-4BBF-91D0-174443CD1988}" srcOrd="0" destOrd="0" presId="urn:microsoft.com/office/officeart/2005/8/layout/pyramid1"/>
    <dgm:cxn modelId="{2E56800C-C7E9-4829-99C0-2DA61E8C1D54}" type="presParOf" srcId="{6BE6F392-574F-4222-B5EE-9DF64C5EEDF2}" destId="{D8BE9DCD-C99D-4FE0-83F7-8190B1779225}" srcOrd="1" destOrd="0" presId="urn:microsoft.com/office/officeart/2005/8/layout/pyramid1"/>
    <dgm:cxn modelId="{F2F1AAC7-0F09-42D0-ACD5-73A3588821B3}" type="presParOf" srcId="{348913E5-D3D1-384D-BA3A-A3F1E75EBB3A}" destId="{48F60CA3-C28C-4141-A709-B0510867472A}" srcOrd="3" destOrd="0" presId="urn:microsoft.com/office/officeart/2005/8/layout/pyramid1"/>
    <dgm:cxn modelId="{6B28C860-D4FC-40EA-9E45-1EB6B6C6891A}" type="presParOf" srcId="{48F60CA3-C28C-4141-A709-B0510867472A}" destId="{2433E061-966F-43F9-8013-3F8ACA17762E}" srcOrd="0" destOrd="0" presId="urn:microsoft.com/office/officeart/2005/8/layout/pyramid1"/>
    <dgm:cxn modelId="{BD7E976B-E481-4679-868F-45F8AC3BFFE3}" type="presParOf" srcId="{48F60CA3-C28C-4141-A709-B0510867472A}" destId="{03261E1F-7319-4A3C-9A84-B6C4F65B1DD9}"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82B7F6A-C845-8844-A67E-B103B9DA3ED2}" type="doc">
      <dgm:prSet loTypeId="urn:microsoft.com/office/officeart/2005/8/layout/process1" loCatId="" qsTypeId="urn:microsoft.com/office/officeart/2005/8/quickstyle/simple3" qsCatId="simple" csTypeId="urn:microsoft.com/office/officeart/2005/8/colors/accent6_3" csCatId="accent6" phldr="1"/>
      <dgm:spPr/>
    </dgm:pt>
    <dgm:pt modelId="{29D5508F-1E28-DC45-8636-1E494DE27AB7}">
      <dgm:prSet phldrT="[Text]"/>
      <dgm:spPr/>
      <dgm:t>
        <a:bodyPr/>
        <a:lstStyle/>
        <a:p>
          <a:r>
            <a:rPr lang="en-US" dirty="0" err="1"/>
            <a:t>Engajamento</a:t>
          </a:r>
        </a:p>
      </dgm:t>
    </dgm:pt>
    <dgm:pt modelId="{77EDF6A2-B9F3-B14C-AF17-89561C565B8B}" type="parTrans" cxnId="{6B4A7C5B-21AC-5C4C-93B5-6F98493DE2DA}">
      <dgm:prSet/>
      <dgm:spPr/>
      <dgm:t>
        <a:bodyPr/>
        <a:lstStyle/>
        <a:p>
          <a:endParaRPr lang="en-US"/>
        </a:p>
      </dgm:t>
    </dgm:pt>
    <dgm:pt modelId="{708427D4-8119-944A-9D6B-03C27F346183}" type="sibTrans" cxnId="{6B4A7C5B-21AC-5C4C-93B5-6F98493DE2DA}">
      <dgm:prSet/>
      <dgm:spPr/>
      <dgm:t>
        <a:bodyPr/>
        <a:lstStyle/>
        <a:p>
          <a:endParaRPr lang="en-US"/>
        </a:p>
      </dgm:t>
    </dgm:pt>
    <dgm:pt modelId="{861720EC-D5BF-4E0C-AC69-A333B3547A0C}">
      <dgm:prSet phldr="0"/>
      <dgm:spPr/>
      <dgm:t>
        <a:bodyPr/>
        <a:lstStyle/>
        <a:p>
          <a:pPr rtl="0"/>
          <a:r>
            <a:rPr lang="en-US" dirty="0" err="1"/>
            <a:t>Inclusão</a:t>
          </a:r>
        </a:p>
      </dgm:t>
    </dgm:pt>
    <dgm:pt modelId="{F3BECEE8-69D0-44B8-B2A8-B789B808DEFB}" type="parTrans" cxnId="{9E284FEC-251E-4E9C-8D49-8F67BA89A97D}">
      <dgm:prSet/>
      <dgm:spPr/>
    </dgm:pt>
    <dgm:pt modelId="{808F588F-CC9E-4833-A1C9-CC743DB82FB1}" type="sibTrans" cxnId="{9E284FEC-251E-4E9C-8D49-8F67BA89A97D}">
      <dgm:prSet/>
      <dgm:spPr/>
      <dgm:t>
        <a:bodyPr/>
        <a:lstStyle/>
        <a:p>
          <a:endParaRPr lang="en-US"/>
        </a:p>
      </dgm:t>
    </dgm:pt>
    <dgm:pt modelId="{ADFADAD9-E972-4626-96AA-02BA5F5D753E}">
      <dgm:prSet phldr="0"/>
      <dgm:spPr/>
      <dgm:t>
        <a:bodyPr/>
        <a:lstStyle/>
        <a:p>
          <a:pPr rtl="0"/>
          <a:r>
            <a:rPr lang="en-US" dirty="0" err="1"/>
            <a:t>Comunicação</a:t>
          </a:r>
        </a:p>
      </dgm:t>
    </dgm:pt>
    <dgm:pt modelId="{8D0ABD56-37D1-44FA-BAF9-06BEA7749297}" type="parTrans" cxnId="{6F52C9C6-E834-4B20-8B3B-623A8E874C47}">
      <dgm:prSet/>
      <dgm:spPr/>
    </dgm:pt>
    <dgm:pt modelId="{E3A59F10-2AE3-45DB-AC95-CC1A7814DD03}" type="sibTrans" cxnId="{6F52C9C6-E834-4B20-8B3B-623A8E874C47}">
      <dgm:prSet/>
      <dgm:spPr/>
      <dgm:t>
        <a:bodyPr/>
        <a:lstStyle/>
        <a:p>
          <a:endParaRPr lang="en-US"/>
        </a:p>
      </dgm:t>
    </dgm:pt>
    <dgm:pt modelId="{5CF2C52E-0C10-7B49-B1EF-43115CF9A2C7}" type="pres">
      <dgm:prSet presAssocID="{F82B7F6A-C845-8844-A67E-B103B9DA3ED2}" presName="Name0" presStyleCnt="0">
        <dgm:presLayoutVars>
          <dgm:dir/>
          <dgm:resizeHandles val="exact"/>
        </dgm:presLayoutVars>
      </dgm:prSet>
      <dgm:spPr/>
    </dgm:pt>
    <dgm:pt modelId="{8BCD7B7E-B21F-4621-BD07-0C0EE8E5094A}" type="pres">
      <dgm:prSet presAssocID="{861720EC-D5BF-4E0C-AC69-A333B3547A0C}" presName="node" presStyleLbl="node1" presStyleIdx="0" presStyleCnt="3">
        <dgm:presLayoutVars>
          <dgm:bulletEnabled val="1"/>
        </dgm:presLayoutVars>
      </dgm:prSet>
      <dgm:spPr/>
    </dgm:pt>
    <dgm:pt modelId="{224B6717-73AA-473C-A150-7985787BB64C}" type="pres">
      <dgm:prSet presAssocID="{808F588F-CC9E-4833-A1C9-CC743DB82FB1}" presName="sibTrans" presStyleLbl="sibTrans2D1" presStyleIdx="0" presStyleCnt="2"/>
      <dgm:spPr/>
    </dgm:pt>
    <dgm:pt modelId="{D5C5849B-9224-4AB3-939D-E6908408FC39}" type="pres">
      <dgm:prSet presAssocID="{808F588F-CC9E-4833-A1C9-CC743DB82FB1}" presName="connectorText" presStyleLbl="sibTrans2D1" presStyleIdx="0" presStyleCnt="2"/>
      <dgm:spPr/>
    </dgm:pt>
    <dgm:pt modelId="{C4C12C53-34CC-41B1-AECF-EA75EDCC0EFC}" type="pres">
      <dgm:prSet presAssocID="{ADFADAD9-E972-4626-96AA-02BA5F5D753E}" presName="node" presStyleLbl="node1" presStyleIdx="1" presStyleCnt="3">
        <dgm:presLayoutVars>
          <dgm:bulletEnabled val="1"/>
        </dgm:presLayoutVars>
      </dgm:prSet>
      <dgm:spPr/>
    </dgm:pt>
    <dgm:pt modelId="{1BA6859B-53EB-4626-9571-77F6258F97BB}" type="pres">
      <dgm:prSet presAssocID="{E3A59F10-2AE3-45DB-AC95-CC1A7814DD03}" presName="sibTrans" presStyleLbl="sibTrans2D1" presStyleIdx="1" presStyleCnt="2"/>
      <dgm:spPr/>
    </dgm:pt>
    <dgm:pt modelId="{CBDDE6E7-ED6F-4B6A-9560-CAE5FE15A1CE}" type="pres">
      <dgm:prSet presAssocID="{E3A59F10-2AE3-45DB-AC95-CC1A7814DD03}" presName="connectorText" presStyleLbl="sibTrans2D1" presStyleIdx="1" presStyleCnt="2"/>
      <dgm:spPr/>
    </dgm:pt>
    <dgm:pt modelId="{9AF26A4D-DF19-B74F-BC12-A8A19C8502F3}" type="pres">
      <dgm:prSet presAssocID="{29D5508F-1E28-DC45-8636-1E494DE27AB7}" presName="node" presStyleLbl="node1" presStyleIdx="2" presStyleCnt="3">
        <dgm:presLayoutVars>
          <dgm:bulletEnabled val="1"/>
        </dgm:presLayoutVars>
      </dgm:prSet>
      <dgm:spPr/>
    </dgm:pt>
  </dgm:ptLst>
  <dgm:cxnLst>
    <dgm:cxn modelId="{95A76D04-CEE2-4A5E-B188-D9B09E0120C8}" type="presOf" srcId="{E3A59F10-2AE3-45DB-AC95-CC1A7814DD03}" destId="{CBDDE6E7-ED6F-4B6A-9560-CAE5FE15A1CE}" srcOrd="1" destOrd="0" presId="urn:microsoft.com/office/officeart/2005/8/layout/process1"/>
    <dgm:cxn modelId="{4B489C29-BBDF-4933-8AB0-566192945D2F}" type="presOf" srcId="{29D5508F-1E28-DC45-8636-1E494DE27AB7}" destId="{9AF26A4D-DF19-B74F-BC12-A8A19C8502F3}" srcOrd="0" destOrd="0" presId="urn:microsoft.com/office/officeart/2005/8/layout/process1"/>
    <dgm:cxn modelId="{6B4A7C5B-21AC-5C4C-93B5-6F98493DE2DA}" srcId="{F82B7F6A-C845-8844-A67E-B103B9DA3ED2}" destId="{29D5508F-1E28-DC45-8636-1E494DE27AB7}" srcOrd="2" destOrd="0" parTransId="{77EDF6A2-B9F3-B14C-AF17-89561C565B8B}" sibTransId="{708427D4-8119-944A-9D6B-03C27F346183}"/>
    <dgm:cxn modelId="{80075173-A72B-40C7-B14E-F03876B6D889}" type="presOf" srcId="{ADFADAD9-E972-4626-96AA-02BA5F5D753E}" destId="{C4C12C53-34CC-41B1-AECF-EA75EDCC0EFC}" srcOrd="0" destOrd="0" presId="urn:microsoft.com/office/officeart/2005/8/layout/process1"/>
    <dgm:cxn modelId="{804A267F-46EB-4156-BFDD-7E3DFC9C98EA}" type="presOf" srcId="{808F588F-CC9E-4833-A1C9-CC743DB82FB1}" destId="{224B6717-73AA-473C-A150-7985787BB64C}" srcOrd="0" destOrd="0" presId="urn:microsoft.com/office/officeart/2005/8/layout/process1"/>
    <dgm:cxn modelId="{4CD86386-DAAC-4DCC-A6DD-79C40D3DD3BE}" type="presOf" srcId="{808F588F-CC9E-4833-A1C9-CC743DB82FB1}" destId="{D5C5849B-9224-4AB3-939D-E6908408FC39}" srcOrd="1" destOrd="0" presId="urn:microsoft.com/office/officeart/2005/8/layout/process1"/>
    <dgm:cxn modelId="{09A481B3-F100-4BD1-8C49-4307743D74F0}" type="presOf" srcId="{E3A59F10-2AE3-45DB-AC95-CC1A7814DD03}" destId="{1BA6859B-53EB-4626-9571-77F6258F97BB}" srcOrd="0" destOrd="0" presId="urn:microsoft.com/office/officeart/2005/8/layout/process1"/>
    <dgm:cxn modelId="{0123D8B3-64F5-C74A-9436-55F40E827BA1}" type="presOf" srcId="{F82B7F6A-C845-8844-A67E-B103B9DA3ED2}" destId="{5CF2C52E-0C10-7B49-B1EF-43115CF9A2C7}" srcOrd="0" destOrd="0" presId="urn:microsoft.com/office/officeart/2005/8/layout/process1"/>
    <dgm:cxn modelId="{CD18E9C2-31DC-4380-8DBB-F8CD6D3A7C2B}" type="presOf" srcId="{861720EC-D5BF-4E0C-AC69-A333B3547A0C}" destId="{8BCD7B7E-B21F-4621-BD07-0C0EE8E5094A}" srcOrd="0" destOrd="0" presId="urn:microsoft.com/office/officeart/2005/8/layout/process1"/>
    <dgm:cxn modelId="{6F52C9C6-E834-4B20-8B3B-623A8E874C47}" srcId="{F82B7F6A-C845-8844-A67E-B103B9DA3ED2}" destId="{ADFADAD9-E972-4626-96AA-02BA5F5D753E}" srcOrd="1" destOrd="0" parTransId="{8D0ABD56-37D1-44FA-BAF9-06BEA7749297}" sibTransId="{E3A59F10-2AE3-45DB-AC95-CC1A7814DD03}"/>
    <dgm:cxn modelId="{9E284FEC-251E-4E9C-8D49-8F67BA89A97D}" srcId="{F82B7F6A-C845-8844-A67E-B103B9DA3ED2}" destId="{861720EC-D5BF-4E0C-AC69-A333B3547A0C}" srcOrd="0" destOrd="0" parTransId="{F3BECEE8-69D0-44B8-B2A8-B789B808DEFB}" sibTransId="{808F588F-CC9E-4833-A1C9-CC743DB82FB1}"/>
    <dgm:cxn modelId="{C0B82789-195C-4E76-8432-3E7C931C0397}" type="presParOf" srcId="{5CF2C52E-0C10-7B49-B1EF-43115CF9A2C7}" destId="{8BCD7B7E-B21F-4621-BD07-0C0EE8E5094A}" srcOrd="0" destOrd="0" presId="urn:microsoft.com/office/officeart/2005/8/layout/process1"/>
    <dgm:cxn modelId="{7C62693C-4416-4F97-ABC7-A25D61CF1203}" type="presParOf" srcId="{5CF2C52E-0C10-7B49-B1EF-43115CF9A2C7}" destId="{224B6717-73AA-473C-A150-7985787BB64C}" srcOrd="1" destOrd="0" presId="urn:microsoft.com/office/officeart/2005/8/layout/process1"/>
    <dgm:cxn modelId="{7F59FD19-E2E5-4B2C-A04F-481CF51FC7EF}" type="presParOf" srcId="{224B6717-73AA-473C-A150-7985787BB64C}" destId="{D5C5849B-9224-4AB3-939D-E6908408FC39}" srcOrd="0" destOrd="0" presId="urn:microsoft.com/office/officeart/2005/8/layout/process1"/>
    <dgm:cxn modelId="{6786923C-8AE6-42FF-9D8E-F1EC1AEF9049}" type="presParOf" srcId="{5CF2C52E-0C10-7B49-B1EF-43115CF9A2C7}" destId="{C4C12C53-34CC-41B1-AECF-EA75EDCC0EFC}" srcOrd="2" destOrd="0" presId="urn:microsoft.com/office/officeart/2005/8/layout/process1"/>
    <dgm:cxn modelId="{908749C0-AFA1-4F34-BA18-55C83E9F6292}" type="presParOf" srcId="{5CF2C52E-0C10-7B49-B1EF-43115CF9A2C7}" destId="{1BA6859B-53EB-4626-9571-77F6258F97BB}" srcOrd="3" destOrd="0" presId="urn:microsoft.com/office/officeart/2005/8/layout/process1"/>
    <dgm:cxn modelId="{22CB10E4-FB0B-41E3-8EBB-1B5DEAF5536C}" type="presParOf" srcId="{1BA6859B-53EB-4626-9571-77F6258F97BB}" destId="{CBDDE6E7-ED6F-4B6A-9560-CAE5FE15A1CE}" srcOrd="0" destOrd="0" presId="urn:microsoft.com/office/officeart/2005/8/layout/process1"/>
    <dgm:cxn modelId="{2DDB6877-A846-4166-B2F0-B184CEA458D8}" type="presParOf" srcId="{5CF2C52E-0C10-7B49-B1EF-43115CF9A2C7}" destId="{9AF26A4D-DF19-B74F-BC12-A8A19C8502F3}"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6F42-3D5A-4C48-B2AE-D1B854E50033}">
      <dsp:nvSpPr>
        <dsp:cNvPr id="0" name=""/>
        <dsp:cNvSpPr/>
      </dsp:nvSpPr>
      <dsp:spPr>
        <a:xfrm>
          <a:off x="3979812" y="133840"/>
          <a:ext cx="3371793" cy="2246922"/>
        </a:xfrm>
        <a:prstGeom prst="trapezoid">
          <a:avLst>
            <a:gd name="adj" fmla="val 70868"/>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 </a:t>
          </a:r>
        </a:p>
      </dsp:txBody>
      <dsp:txXfrm>
        <a:off x="3979812" y="133840"/>
        <a:ext cx="3371793" cy="2246922"/>
      </dsp:txXfrm>
    </dsp:sp>
    <dsp:sp modelId="{2B989272-91C6-424C-9E1A-06CC0D13044F}">
      <dsp:nvSpPr>
        <dsp:cNvPr id="0" name=""/>
        <dsp:cNvSpPr/>
      </dsp:nvSpPr>
      <dsp:spPr>
        <a:xfrm>
          <a:off x="2733430" y="2246922"/>
          <a:ext cx="5918123" cy="1928539"/>
        </a:xfrm>
        <a:prstGeom prst="trapezoid">
          <a:avLst>
            <a:gd name="adj" fmla="val 70868"/>
          </a:avLst>
        </a:prstGeom>
        <a:solidFill>
          <a:schemeClr val="accent6">
            <a:shade val="80000"/>
            <a:hueOff val="-127231"/>
            <a:satOff val="5670"/>
            <a:lumOff val="79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en-US" sz="6500" kern="1200" dirty="0"/>
            <a:t>Raiva</a:t>
          </a:r>
          <a:r>
            <a:rPr lang="en-US" sz="6500" kern="1200" dirty="0">
              <a:latin typeface="Calibri"/>
            </a:rPr>
            <a:t> </a:t>
          </a:r>
          <a:endParaRPr lang="en-US" sz="6500" kern="1200" dirty="0"/>
        </a:p>
      </dsp:txBody>
      <dsp:txXfrm>
        <a:off x="3769102" y="2246922"/>
        <a:ext cx="3846779" cy="1928539"/>
      </dsp:txXfrm>
    </dsp:sp>
    <dsp:sp modelId="{6DABE01D-99B5-4BBF-91D0-174443CD1988}">
      <dsp:nvSpPr>
        <dsp:cNvPr id="0" name=""/>
        <dsp:cNvSpPr/>
      </dsp:nvSpPr>
      <dsp:spPr>
        <a:xfrm>
          <a:off x="1366715" y="4175462"/>
          <a:ext cx="8651553" cy="1928539"/>
        </a:xfrm>
        <a:prstGeom prst="trapezoid">
          <a:avLst>
            <a:gd name="adj" fmla="val 70868"/>
          </a:avLst>
        </a:prstGeom>
        <a:solidFill>
          <a:schemeClr val="accent6">
            <a:shade val="80000"/>
            <a:hueOff val="-254461"/>
            <a:satOff val="11339"/>
            <a:lumOff val="15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en-US" sz="6500" kern="1200" dirty="0" err="1"/>
            <a:t>Aceitação</a:t>
          </a:r>
        </a:p>
      </dsp:txBody>
      <dsp:txXfrm>
        <a:off x="2880737" y="4175462"/>
        <a:ext cx="5623509" cy="1928539"/>
      </dsp:txXfrm>
    </dsp:sp>
    <dsp:sp modelId="{2433E061-966F-43F9-8013-3F8ACA17762E}">
      <dsp:nvSpPr>
        <dsp:cNvPr id="0" name=""/>
        <dsp:cNvSpPr/>
      </dsp:nvSpPr>
      <dsp:spPr>
        <a:xfrm>
          <a:off x="0" y="6104002"/>
          <a:ext cx="11384983" cy="1928539"/>
        </a:xfrm>
        <a:prstGeom prst="trapezoid">
          <a:avLst>
            <a:gd name="adj" fmla="val 70868"/>
          </a:avLst>
        </a:prstGeom>
        <a:solidFill>
          <a:schemeClr val="accent6">
            <a:shade val="80000"/>
            <a:hueOff val="-381692"/>
            <a:satOff val="17009"/>
            <a:lumOff val="23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en-US" sz="6500" kern="1200" err="1"/>
            <a:t>Adaptação</a:t>
          </a:r>
          <a:r>
            <a:rPr lang="en-US" sz="6500" kern="1200" dirty="0">
              <a:latin typeface="Calibri"/>
            </a:rPr>
            <a:t> </a:t>
          </a:r>
          <a:endParaRPr lang="en-US" sz="6500" kern="1200" dirty="0"/>
        </a:p>
      </dsp:txBody>
      <dsp:txXfrm>
        <a:off x="1992372" y="6104002"/>
        <a:ext cx="7400239" cy="192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D7B7E-B21F-4621-BD07-0C0EE8E5094A}">
      <dsp:nvSpPr>
        <dsp:cNvPr id="0" name=""/>
        <dsp:cNvSpPr/>
      </dsp:nvSpPr>
      <dsp:spPr>
        <a:xfrm>
          <a:off x="14256" y="761187"/>
          <a:ext cx="4260972" cy="2556583"/>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dirty="0" err="1"/>
            <a:t>Inclusão</a:t>
          </a:r>
        </a:p>
      </dsp:txBody>
      <dsp:txXfrm>
        <a:off x="89136" y="836067"/>
        <a:ext cx="4111212" cy="2406823"/>
      </dsp:txXfrm>
    </dsp:sp>
    <dsp:sp modelId="{224B6717-73AA-473C-A150-7985787BB64C}">
      <dsp:nvSpPr>
        <dsp:cNvPr id="0" name=""/>
        <dsp:cNvSpPr/>
      </dsp:nvSpPr>
      <dsp:spPr>
        <a:xfrm>
          <a:off x="4701326" y="1511118"/>
          <a:ext cx="903326" cy="1056721"/>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endParaRPr lang="en-US" sz="4300" kern="1200"/>
        </a:p>
      </dsp:txBody>
      <dsp:txXfrm>
        <a:off x="4701326" y="1722462"/>
        <a:ext cx="632328" cy="634033"/>
      </dsp:txXfrm>
    </dsp:sp>
    <dsp:sp modelId="{C4C12C53-34CC-41B1-AECF-EA75EDCC0EFC}">
      <dsp:nvSpPr>
        <dsp:cNvPr id="0" name=""/>
        <dsp:cNvSpPr/>
      </dsp:nvSpPr>
      <dsp:spPr>
        <a:xfrm>
          <a:off x="5979618" y="761187"/>
          <a:ext cx="4260972" cy="2556583"/>
        </a:xfrm>
        <a:prstGeom prst="roundRect">
          <a:avLst>
            <a:gd name="adj" fmla="val 10000"/>
          </a:avLst>
        </a:prstGeom>
        <a:gradFill rotWithShape="0">
          <a:gsLst>
            <a:gs pos="0">
              <a:schemeClr val="accent6">
                <a:shade val="80000"/>
                <a:hueOff val="-190846"/>
                <a:satOff val="8505"/>
                <a:lumOff val="11889"/>
                <a:alphaOff val="0"/>
                <a:tint val="50000"/>
                <a:satMod val="300000"/>
              </a:schemeClr>
            </a:gs>
            <a:gs pos="35000">
              <a:schemeClr val="accent6">
                <a:shade val="80000"/>
                <a:hueOff val="-190846"/>
                <a:satOff val="8505"/>
                <a:lumOff val="11889"/>
                <a:alphaOff val="0"/>
                <a:tint val="37000"/>
                <a:satMod val="300000"/>
              </a:schemeClr>
            </a:gs>
            <a:gs pos="100000">
              <a:schemeClr val="accent6">
                <a:shade val="80000"/>
                <a:hueOff val="-190846"/>
                <a:satOff val="8505"/>
                <a:lumOff val="1188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dirty="0" err="1"/>
            <a:t>Comunicação</a:t>
          </a:r>
        </a:p>
      </dsp:txBody>
      <dsp:txXfrm>
        <a:off x="6054498" y="836067"/>
        <a:ext cx="4111212" cy="2406823"/>
      </dsp:txXfrm>
    </dsp:sp>
    <dsp:sp modelId="{1BA6859B-53EB-4626-9571-77F6258F97BB}">
      <dsp:nvSpPr>
        <dsp:cNvPr id="0" name=""/>
        <dsp:cNvSpPr/>
      </dsp:nvSpPr>
      <dsp:spPr>
        <a:xfrm>
          <a:off x="10666688" y="1511118"/>
          <a:ext cx="903326" cy="1056721"/>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endParaRPr lang="en-US" sz="4300" kern="1200"/>
        </a:p>
      </dsp:txBody>
      <dsp:txXfrm>
        <a:off x="10666688" y="1722462"/>
        <a:ext cx="632328" cy="634033"/>
      </dsp:txXfrm>
    </dsp:sp>
    <dsp:sp modelId="{9AF26A4D-DF19-B74F-BC12-A8A19C8502F3}">
      <dsp:nvSpPr>
        <dsp:cNvPr id="0" name=""/>
        <dsp:cNvSpPr/>
      </dsp:nvSpPr>
      <dsp:spPr>
        <a:xfrm>
          <a:off x="11944980" y="761187"/>
          <a:ext cx="4260972" cy="2556583"/>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n-US" sz="5300" kern="1200" dirty="0" err="1"/>
            <a:t>Engajamento</a:t>
          </a:r>
        </a:p>
      </dsp:txBody>
      <dsp:txXfrm>
        <a:off x="12019860" y="836067"/>
        <a:ext cx="4111212" cy="24068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solidFill>
                  <a:srgbClr val="434343"/>
                </a:solidFill>
              </a:rPr>
              <a:t>Eu sou a </a:t>
            </a:r>
            <a:r>
              <a:rPr lang="en-US" dirty="0" err="1">
                <a:solidFill>
                  <a:srgbClr val="434343"/>
                </a:solidFill>
              </a:rPr>
              <a:t>Diretora</a:t>
            </a:r>
            <a:r>
              <a:rPr lang="en-US" dirty="0">
                <a:solidFill>
                  <a:srgbClr val="434343"/>
                </a:solidFill>
              </a:rPr>
              <a:t> do Conselho de Administração da SIA {NOME}.</a:t>
            </a:r>
            <a:endParaRPr lang="en-US" sz="2800" dirty="0">
              <a:solidFill>
                <a:srgbClr val="000000"/>
              </a:solidFill>
              <a:latin typeface="Segoe UI" panose="020B0502040204020203" pitchFamily="34" charset="0"/>
              <a:cs typeface="Segoe UI" panose="020B0502040204020203" pitchFamily="34" charset="0"/>
            </a:endParaRPr>
          </a:p>
          <a:p>
            <a:endParaRPr lang="en-US" dirty="0">
              <a:solidFill>
                <a:srgbClr val="434343"/>
              </a:solidFill>
            </a:endParaRPr>
          </a:p>
          <a:p>
            <a:r>
              <a:rPr lang="en-US" err="1">
                <a:solidFill>
                  <a:srgbClr val="434343"/>
                </a:solidFill>
              </a:rPr>
              <a:t>Hoje</a:t>
            </a:r>
            <a:r>
              <a:rPr lang="en-US">
                <a:solidFill>
                  <a:srgbClr val="434343"/>
                </a:solidFill>
              </a:rPr>
              <a:t>, </a:t>
            </a:r>
            <a:r>
              <a:rPr lang="en-US" err="1">
                <a:solidFill>
                  <a:srgbClr val="434343"/>
                </a:solidFill>
              </a:rPr>
              <a:t>falaremos</a:t>
            </a:r>
            <a:r>
              <a:rPr lang="en-US">
                <a:solidFill>
                  <a:srgbClr val="434343"/>
                </a:solidFill>
              </a:rPr>
              <a:t> </a:t>
            </a:r>
            <a:r>
              <a:rPr lang="en-US" err="1">
                <a:solidFill>
                  <a:srgbClr val="434343"/>
                </a:solidFill>
              </a:rPr>
              <a:t>sobre</a:t>
            </a:r>
            <a:r>
              <a:rPr lang="en-US">
                <a:solidFill>
                  <a:srgbClr val="434343"/>
                </a:solidFill>
              </a:rPr>
              <a:t> a mudança.  Uma experiência que todos nós vivenciamos ao longo de nossas vidas.  Navegar em meio às mudanças é crucial para nosso sucesso individual e para o sucesso de nossa organização. Esta apresentação explora como prosperar diante de circunstâncias em evolução, de uma perspectiva mais pessoal.</a:t>
            </a:r>
            <a:endParaRPr lang="en-US"/>
          </a:p>
          <a:p>
            <a:pPr algn="l"/>
            <a:endParaRPr lang="en-US" sz="1800" b="0" i="0" dirty="0">
              <a:solidFill>
                <a:srgbClr val="434343"/>
              </a:solidFill>
              <a:effectLst/>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err="1"/>
              <a:t>Há</a:t>
            </a:r>
            <a:r>
              <a:rPr lang="en-US" dirty="0"/>
              <a:t> </a:t>
            </a:r>
            <a:r>
              <a:rPr lang="en-US" dirty="0" err="1"/>
              <a:t>uma</a:t>
            </a:r>
            <a:r>
              <a:rPr lang="en-US" dirty="0"/>
              <a:t> </a:t>
            </a:r>
            <a:r>
              <a:rPr lang="en-US" dirty="0" err="1"/>
              <a:t>citação</a:t>
            </a:r>
            <a:r>
              <a:rPr lang="en-US" dirty="0"/>
              <a:t> </a:t>
            </a:r>
            <a:r>
              <a:rPr lang="en-US" dirty="0" err="1"/>
              <a:t>famosa</a:t>
            </a:r>
            <a:r>
              <a:rPr lang="en-US" dirty="0"/>
              <a:t> de </a:t>
            </a:r>
            <a:r>
              <a:rPr lang="en-US" i="1" dirty="0" err="1"/>
              <a:t>Heráclito</a:t>
            </a:r>
            <a:r>
              <a:rPr lang="en-US" i="1" dirty="0"/>
              <a:t>. “A </a:t>
            </a:r>
            <a:r>
              <a:rPr lang="en-US" i="1" dirty="0" err="1"/>
              <a:t>única</a:t>
            </a:r>
            <a:r>
              <a:rPr lang="en-US" i="1" dirty="0"/>
              <a:t> </a:t>
            </a:r>
            <a:r>
              <a:rPr lang="en-US" i="1" dirty="0" err="1"/>
              <a:t>constante</a:t>
            </a:r>
            <a:r>
              <a:rPr lang="en-US" i="1" dirty="0"/>
              <a:t> </a:t>
            </a:r>
            <a:r>
              <a:rPr lang="en-US" i="1" dirty="0" err="1"/>
              <a:t>na</a:t>
            </a:r>
            <a:r>
              <a:rPr lang="en-US" i="1" dirty="0"/>
              <a:t> </a:t>
            </a:r>
            <a:r>
              <a:rPr lang="en-US" i="1" dirty="0" err="1"/>
              <a:t>vida</a:t>
            </a:r>
            <a:r>
              <a:rPr lang="en-US" i="1" dirty="0"/>
              <a:t> é </a:t>
            </a:r>
            <a:r>
              <a:rPr lang="en-US" i="1" dirty="0">
                <a:effectLst/>
              </a:rPr>
              <a:t>a </a:t>
            </a:r>
            <a:r>
              <a:rPr lang="en-US" i="1" dirty="0" err="1"/>
              <a:t>mudança</a:t>
            </a:r>
            <a:r>
              <a:rPr lang="en-US" i="1" dirty="0"/>
              <a:t>.” - e </a:t>
            </a:r>
            <a:r>
              <a:rPr lang="en-US" i="1" dirty="0" err="1"/>
              <a:t>esse</a:t>
            </a:r>
            <a:r>
              <a:rPr lang="en-US" i="1" dirty="0"/>
              <a:t> </a:t>
            </a:r>
            <a:r>
              <a:rPr lang="en-US" i="1" dirty="0" err="1"/>
              <a:t>ditado</a:t>
            </a:r>
            <a:r>
              <a:rPr lang="en-US" i="1" dirty="0"/>
              <a:t> </a:t>
            </a:r>
            <a:r>
              <a:rPr lang="en-US" i="1" dirty="0" err="1"/>
              <a:t>foi</a:t>
            </a:r>
            <a:r>
              <a:rPr lang="en-US" i="1" dirty="0"/>
              <a:t> </a:t>
            </a:r>
            <a:r>
              <a:rPr lang="en-US" i="1" dirty="0" err="1"/>
              <a:t>confirmado</a:t>
            </a:r>
            <a:r>
              <a:rPr lang="en-US" i="1" dirty="0"/>
              <a:t> </a:t>
            </a:r>
            <a:r>
              <a:rPr lang="en-US" i="1" dirty="0" err="1"/>
              <a:t>ao</a:t>
            </a:r>
            <a:r>
              <a:rPr lang="en-US" i="1" dirty="0"/>
              <a:t> </a:t>
            </a:r>
            <a:r>
              <a:rPr lang="en-US" i="1" dirty="0" err="1"/>
              <a:t>longo</a:t>
            </a:r>
            <a:r>
              <a:rPr lang="en-US" i="1" dirty="0"/>
              <a:t> da </a:t>
            </a:r>
            <a:r>
              <a:rPr lang="en-US" i="1" dirty="0" err="1"/>
              <a:t>última</a:t>
            </a:r>
            <a:r>
              <a:rPr lang="en-US" i="1" dirty="0"/>
              <a:t> </a:t>
            </a:r>
            <a:r>
              <a:rPr lang="en-US" i="1" dirty="0" err="1"/>
              <a:t>década</a:t>
            </a:r>
            <a:r>
              <a:rPr lang="en-US" i="1" dirty="0">
                <a:effectLst/>
              </a:rPr>
              <a:t>.</a:t>
            </a:r>
            <a:r>
              <a:rPr lang="en-US" i="1" dirty="0"/>
              <a:t>  Pense </a:t>
            </a:r>
            <a:r>
              <a:rPr lang="en-US" i="1" dirty="0" err="1"/>
              <a:t>na</a:t>
            </a:r>
            <a:r>
              <a:rPr lang="en-US" i="1" dirty="0"/>
              <a:t> </a:t>
            </a:r>
            <a:r>
              <a:rPr lang="en-US" i="1" dirty="0" err="1"/>
              <a:t>sua</a:t>
            </a:r>
            <a:r>
              <a:rPr lang="en-US" i="1" dirty="0"/>
              <a:t> </a:t>
            </a:r>
            <a:r>
              <a:rPr lang="en-US" i="1" dirty="0" err="1"/>
              <a:t>vida</a:t>
            </a:r>
            <a:r>
              <a:rPr lang="en-US" i="1" dirty="0"/>
              <a:t> antes e </a:t>
            </a:r>
            <a:r>
              <a:rPr lang="en-US" i="1" dirty="0" err="1"/>
              <a:t>depois</a:t>
            </a:r>
            <a:r>
              <a:rPr lang="en-US" i="1" dirty="0"/>
              <a:t> da</a:t>
            </a:r>
            <a:r>
              <a:rPr lang="en-US" i="1" dirty="0">
                <a:effectLst/>
              </a:rPr>
              <a:t> Covid.</a:t>
            </a:r>
            <a:r>
              <a:rPr lang="en-US" i="1" dirty="0"/>
              <a:t>  </a:t>
            </a:r>
            <a:r>
              <a:rPr lang="en-US" i="1" dirty="0" err="1"/>
              <a:t>Quem</a:t>
            </a:r>
            <a:r>
              <a:rPr lang="en-US" i="1" dirty="0"/>
              <a:t> </a:t>
            </a:r>
            <a:r>
              <a:rPr lang="en-US" i="1" dirty="0" err="1"/>
              <a:t>poderia</a:t>
            </a:r>
            <a:r>
              <a:rPr lang="en-US" i="1" dirty="0"/>
              <a:t> </a:t>
            </a:r>
            <a:r>
              <a:rPr lang="en-US" i="1" dirty="0" err="1"/>
              <a:t>imaginar</a:t>
            </a:r>
            <a:r>
              <a:rPr lang="en-US" i="1" dirty="0"/>
              <a:t> que </a:t>
            </a:r>
            <a:r>
              <a:rPr lang="en-US" i="1" dirty="0" err="1"/>
              <a:t>tantas</a:t>
            </a:r>
            <a:r>
              <a:rPr lang="en-US" i="1" dirty="0"/>
              <a:t> </a:t>
            </a:r>
            <a:r>
              <a:rPr lang="en-US" i="1" dirty="0" err="1"/>
              <a:t>pessoas</a:t>
            </a:r>
            <a:r>
              <a:rPr lang="en-US" i="1" dirty="0"/>
              <a:t> </a:t>
            </a:r>
            <a:r>
              <a:rPr lang="en-US" i="1" dirty="0" err="1"/>
              <a:t>estariam</a:t>
            </a:r>
            <a:r>
              <a:rPr lang="en-US" i="1" dirty="0"/>
              <a:t> </a:t>
            </a:r>
            <a:r>
              <a:rPr lang="en-US" i="1" dirty="0" err="1"/>
              <a:t>trabalhando</a:t>
            </a:r>
            <a:r>
              <a:rPr lang="en-US" i="1" dirty="0"/>
              <a:t> de casa, </a:t>
            </a:r>
            <a:r>
              <a:rPr lang="en-US" i="1" dirty="0" err="1"/>
              <a:t>participando</a:t>
            </a:r>
            <a:r>
              <a:rPr lang="en-US" i="1" dirty="0"/>
              <a:t> de </a:t>
            </a:r>
            <a:r>
              <a:rPr lang="en-US" i="1" dirty="0" err="1"/>
              <a:t>reuniões</a:t>
            </a:r>
            <a:r>
              <a:rPr lang="en-US" i="1" dirty="0">
                <a:effectLst/>
              </a:rPr>
              <a:t> via Zoom</a:t>
            </a:r>
            <a:r>
              <a:rPr lang="en-US" i="1" dirty="0"/>
              <a:t>?  Acho que seria </a:t>
            </a:r>
            <a:r>
              <a:rPr lang="en-US" i="1" dirty="0" err="1"/>
              <a:t>difícil</a:t>
            </a:r>
            <a:r>
              <a:rPr lang="en-US" i="1" dirty="0"/>
              <a:t> </a:t>
            </a:r>
            <a:r>
              <a:rPr lang="en-US" i="1" dirty="0" err="1"/>
              <a:t>encontrar</a:t>
            </a:r>
            <a:r>
              <a:rPr lang="en-US" i="1" dirty="0"/>
              <a:t> </a:t>
            </a:r>
            <a:r>
              <a:rPr lang="en-US" i="1" dirty="0" err="1"/>
              <a:t>alguém</a:t>
            </a:r>
            <a:r>
              <a:rPr lang="en-US" i="1" dirty="0"/>
              <a:t> que </a:t>
            </a:r>
            <a:r>
              <a:rPr lang="en-US" i="1" dirty="0" err="1"/>
              <a:t>teria</a:t>
            </a:r>
            <a:r>
              <a:rPr lang="en-US" i="1" dirty="0"/>
              <a:t> </a:t>
            </a:r>
            <a:r>
              <a:rPr lang="en-US" i="1" dirty="0" err="1"/>
              <a:t>previsto</a:t>
            </a:r>
            <a:r>
              <a:rPr lang="en-US" i="1" dirty="0"/>
              <a:t> </a:t>
            </a:r>
            <a:r>
              <a:rPr lang="en-US" i="1" dirty="0" err="1"/>
              <a:t>isso</a:t>
            </a:r>
            <a:r>
              <a:rPr lang="en-US" i="1" dirty="0"/>
              <a:t> </a:t>
            </a:r>
            <a:r>
              <a:rPr lang="en-US" i="1" dirty="0" err="1"/>
              <a:t>em</a:t>
            </a:r>
            <a:r>
              <a:rPr lang="en-US" i="1" dirty="0"/>
              <a:t> </a:t>
            </a:r>
            <a:r>
              <a:rPr lang="en-US" i="1" dirty="0">
                <a:effectLst/>
              </a:rPr>
              <a:t>2019.</a:t>
            </a:r>
            <a:endParaRPr lang="en-US" dirty="0"/>
          </a:p>
          <a:p>
            <a:pPr marL="0" marR="0" lvl="0" indent="0" algn="l" defTabSz="914400">
              <a:lnSpc>
                <a:spcPct val="100000"/>
              </a:lnSpc>
              <a:spcBef>
                <a:spcPts val="0"/>
              </a:spcBef>
              <a:spcAft>
                <a:spcPts val="0"/>
              </a:spcAft>
              <a:buClrTx/>
              <a:buSzTx/>
              <a:buFontTx/>
              <a:buNone/>
              <a:tabLst/>
              <a:defRPr/>
            </a:pPr>
            <a:endParaRPr lang="en-US" sz="1800" i="1" dirty="0">
              <a:effectLst/>
              <a:latin typeface="Times New Roman" panose="02020603050405020304" pitchFamily="18" charset="0"/>
              <a:ea typeface="Times New Roman" panose="02020603050405020304" pitchFamily="18" charset="0"/>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Porém</a:t>
            </a:r>
            <a:r>
              <a:rPr lang="en-US" dirty="0">
                <a:effectLst/>
              </a:rPr>
              <a:t>, </a:t>
            </a:r>
            <a:r>
              <a:rPr lang="en-US" dirty="0" err="1"/>
              <a:t>como</a:t>
            </a:r>
            <a:r>
              <a:rPr lang="en-US" dirty="0"/>
              <a:t> </a:t>
            </a:r>
            <a:r>
              <a:rPr lang="en-US" dirty="0" err="1"/>
              <a:t>todos</a:t>
            </a:r>
            <a:r>
              <a:rPr lang="en-US" dirty="0"/>
              <a:t> </a:t>
            </a:r>
            <a:r>
              <a:rPr lang="en-US" dirty="0" err="1"/>
              <a:t>os</a:t>
            </a:r>
            <a:r>
              <a:rPr lang="en-US" dirty="0"/>
              <a:t> outros </a:t>
            </a:r>
            <a:r>
              <a:rPr lang="en-US" dirty="0" err="1"/>
              <a:t>desafios</a:t>
            </a:r>
            <a:r>
              <a:rPr lang="en-US" dirty="0"/>
              <a:t> que </a:t>
            </a:r>
            <a:r>
              <a:rPr lang="en-US" dirty="0" err="1"/>
              <a:t>enfrentamos</a:t>
            </a:r>
            <a:r>
              <a:rPr lang="en-US" dirty="0"/>
              <a:t> </a:t>
            </a:r>
            <a:r>
              <a:rPr lang="en-US" dirty="0" err="1"/>
              <a:t>na</a:t>
            </a:r>
            <a:r>
              <a:rPr lang="en-US" dirty="0"/>
              <a:t> </a:t>
            </a:r>
            <a:r>
              <a:rPr lang="en-US" dirty="0" err="1"/>
              <a:t>vida</a:t>
            </a:r>
            <a:r>
              <a:rPr lang="en-US" dirty="0"/>
              <a:t> — a </a:t>
            </a:r>
            <a:r>
              <a:rPr lang="en-US" dirty="0">
                <a:effectLst/>
              </a:rPr>
              <a:t>Covid, a </a:t>
            </a:r>
            <a:r>
              <a:rPr lang="en-US" dirty="0" err="1"/>
              <a:t>aposentadoria</a:t>
            </a:r>
            <a:r>
              <a:rPr lang="en-US" dirty="0"/>
              <a:t> </a:t>
            </a:r>
            <a:r>
              <a:rPr lang="en-US" dirty="0" err="1"/>
              <a:t>ou</a:t>
            </a:r>
            <a:r>
              <a:rPr lang="en-US" dirty="0"/>
              <a:t> o </a:t>
            </a:r>
            <a:r>
              <a:rPr lang="en-US" dirty="0" err="1"/>
              <a:t>preço</a:t>
            </a:r>
            <a:r>
              <a:rPr lang="en-US" dirty="0"/>
              <a:t> de </a:t>
            </a:r>
            <a:r>
              <a:rPr lang="en-US" dirty="0" err="1"/>
              <a:t>gasolina</a:t>
            </a:r>
            <a:r>
              <a:rPr lang="en-US" dirty="0"/>
              <a:t> — esses </a:t>
            </a:r>
            <a:r>
              <a:rPr lang="en-US" dirty="0" err="1"/>
              <a:t>desafios</a:t>
            </a:r>
            <a:r>
              <a:rPr lang="en-US" dirty="0"/>
              <a:t> </a:t>
            </a:r>
            <a:r>
              <a:rPr lang="en-US" dirty="0" err="1"/>
              <a:t>são</a:t>
            </a:r>
            <a:r>
              <a:rPr lang="en-US" dirty="0"/>
              <a:t>, </a:t>
            </a:r>
            <a:r>
              <a:rPr lang="en-US" dirty="0" err="1"/>
              <a:t>afinal</a:t>
            </a:r>
            <a:r>
              <a:rPr lang="en-US" dirty="0">
                <a:effectLst/>
              </a:rPr>
              <a:t>, </a:t>
            </a:r>
            <a:r>
              <a:rPr lang="en-US" dirty="0" err="1"/>
              <a:t>uma</a:t>
            </a:r>
            <a:r>
              <a:rPr lang="en-US" dirty="0"/>
              <a:t> </a:t>
            </a:r>
            <a:r>
              <a:rPr lang="en-US" dirty="0" err="1"/>
              <a:t>manifestação</a:t>
            </a:r>
            <a:r>
              <a:rPr lang="en-US" dirty="0"/>
              <a:t> de </a:t>
            </a:r>
            <a:r>
              <a:rPr lang="en-US" dirty="0" err="1"/>
              <a:t>mudança</a:t>
            </a:r>
            <a:r>
              <a:rPr lang="en-US" dirty="0"/>
              <a:t>. E </a:t>
            </a:r>
            <a:r>
              <a:rPr lang="en-US" dirty="0" err="1"/>
              <a:t>nossa</a:t>
            </a:r>
            <a:r>
              <a:rPr lang="en-US" dirty="0"/>
              <a:t> </a:t>
            </a:r>
            <a:r>
              <a:rPr lang="en-US" dirty="0" err="1"/>
              <a:t>capacidade</a:t>
            </a:r>
            <a:r>
              <a:rPr lang="en-US" dirty="0"/>
              <a:t> de </a:t>
            </a:r>
            <a:r>
              <a:rPr lang="en-US" dirty="0" err="1"/>
              <a:t>nos</a:t>
            </a:r>
            <a:r>
              <a:rPr lang="en-US" dirty="0"/>
              <a:t> </a:t>
            </a:r>
            <a:r>
              <a:rPr lang="en-US" dirty="0" err="1"/>
              <a:t>adaptarmos</a:t>
            </a:r>
            <a:r>
              <a:rPr lang="en-US" dirty="0"/>
              <a:t> e </a:t>
            </a:r>
            <a:r>
              <a:rPr lang="en-US" dirty="0" err="1"/>
              <a:t>prosperarmos</a:t>
            </a:r>
            <a:r>
              <a:rPr lang="en-US" dirty="0"/>
              <a:t> é fundamental para </a:t>
            </a:r>
            <a:r>
              <a:rPr lang="en-US" dirty="0" err="1"/>
              <a:t>superar</a:t>
            </a:r>
            <a:r>
              <a:rPr lang="en-US" dirty="0"/>
              <a:t> esses </a:t>
            </a:r>
            <a:r>
              <a:rPr lang="en-US" dirty="0" err="1"/>
              <a:t>obstáculos</a:t>
            </a:r>
            <a:r>
              <a:rPr lang="en-US" dirty="0">
                <a:effectLst/>
              </a:rPr>
              <a:t>.</a:t>
            </a:r>
            <a:endParaRPr lang="en-US" dirty="0"/>
          </a:p>
          <a:p>
            <a:pPr marL="0" marR="0"/>
            <a:endParaRPr lang="en-US" sz="1800" dirty="0">
              <a:effectLst/>
              <a:latin typeface="Times New Roman" panose="02020603050405020304" pitchFamily="18" charset="0"/>
              <a:ea typeface="Times New Roman" panose="02020603050405020304" pitchFamily="18" charset="0"/>
              <a:cs typeface="Times New Roman"/>
            </a:endParaRPr>
          </a:p>
          <a:p>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err="1"/>
              <a:t>Embora</a:t>
            </a:r>
            <a:r>
              <a:rPr lang="en-US" kern="100" dirty="0"/>
              <a:t> </a:t>
            </a:r>
            <a:r>
              <a:rPr lang="en-US" kern="100" err="1"/>
              <a:t>muitas</a:t>
            </a:r>
            <a:r>
              <a:rPr lang="en-US" kern="100" dirty="0"/>
              <a:t> </a:t>
            </a:r>
            <a:r>
              <a:rPr lang="en-US" kern="100" err="1"/>
              <a:t>estratégias</a:t>
            </a:r>
            <a:r>
              <a:rPr lang="en-US" kern="100"/>
              <a:t> de </a:t>
            </a:r>
            <a:r>
              <a:rPr lang="en-US" kern="100" err="1"/>
              <a:t>gerenciamento</a:t>
            </a:r>
            <a:r>
              <a:rPr lang="en-US" kern="100"/>
              <a:t> de </a:t>
            </a:r>
            <a:r>
              <a:rPr lang="en-US" kern="100" err="1"/>
              <a:t>mudanças</a:t>
            </a:r>
            <a:r>
              <a:rPr lang="en-US" kern="100"/>
              <a:t> </a:t>
            </a:r>
            <a:r>
              <a:rPr lang="en-US" kern="100" err="1"/>
              <a:t>tenha</a:t>
            </a:r>
            <a:r>
              <a:rPr lang="en-US" kern="100"/>
              <a:t>, </a:t>
            </a:r>
            <a:r>
              <a:rPr lang="en-US" kern="100" err="1"/>
              <a:t>como</a:t>
            </a:r>
            <a:r>
              <a:rPr lang="en-US" kern="100"/>
              <a:t> </a:t>
            </a:r>
            <a:r>
              <a:rPr lang="en-US" kern="100" err="1"/>
              <a:t>foco</a:t>
            </a:r>
            <a:r>
              <a:rPr lang="en-US" kern="100"/>
              <a:t> as </a:t>
            </a:r>
            <a:r>
              <a:rPr lang="en-US" kern="100" err="1"/>
              <a:t>organizações</a:t>
            </a:r>
            <a:r>
              <a:rPr lang="en-US" kern="100"/>
              <a:t> </a:t>
            </a:r>
            <a:r>
              <a:rPr lang="en-US" kern="100" err="1"/>
              <a:t>ou</a:t>
            </a:r>
            <a:r>
              <a:rPr lang="en-US" kern="100"/>
              <a:t> </a:t>
            </a:r>
            <a:r>
              <a:rPr lang="en-US" kern="100">
                <a:effectLst/>
              </a:rPr>
              <a:t>as </a:t>
            </a:r>
            <a:r>
              <a:rPr lang="en-US" kern="100" err="1"/>
              <a:t>empresas</a:t>
            </a:r>
            <a:r>
              <a:rPr lang="en-US" kern="100"/>
              <a:t> </a:t>
            </a:r>
            <a:r>
              <a:rPr lang="en-US" kern="100" err="1"/>
              <a:t>como</a:t>
            </a:r>
            <a:r>
              <a:rPr lang="en-US" kern="100"/>
              <a:t> um </a:t>
            </a:r>
            <a:r>
              <a:rPr lang="en-US" kern="100" err="1"/>
              <a:t>todo</a:t>
            </a:r>
            <a:r>
              <a:rPr lang="en-US" kern="100">
                <a:effectLst/>
              </a:rPr>
              <a:t>, </a:t>
            </a:r>
            <a:r>
              <a:rPr lang="en-US" kern="100" err="1"/>
              <a:t>precisamos</a:t>
            </a:r>
            <a:r>
              <a:rPr lang="en-US" kern="100"/>
              <a:t> </a:t>
            </a:r>
            <a:r>
              <a:rPr lang="en-US" kern="100" err="1"/>
              <a:t>considerar</a:t>
            </a:r>
            <a:r>
              <a:rPr lang="en-US" kern="100"/>
              <a:t> </a:t>
            </a:r>
            <a:r>
              <a:rPr lang="en-US" kern="100" err="1"/>
              <a:t>como</a:t>
            </a:r>
            <a:r>
              <a:rPr lang="en-US" kern="100"/>
              <a:t> </a:t>
            </a:r>
            <a:r>
              <a:rPr lang="en-US" kern="100" err="1"/>
              <a:t>nós</a:t>
            </a:r>
            <a:r>
              <a:rPr lang="en-US" kern="100">
                <a:effectLst/>
              </a:rPr>
              <a:t>, </a:t>
            </a:r>
            <a:r>
              <a:rPr lang="en-US" kern="100" err="1"/>
              <a:t>como</a:t>
            </a:r>
            <a:r>
              <a:rPr lang="en-US" kern="100"/>
              <a:t> </a:t>
            </a:r>
            <a:r>
              <a:rPr lang="en-US" kern="100" err="1"/>
              <a:t>indivíduos</a:t>
            </a:r>
            <a:r>
              <a:rPr lang="en-US" kern="100">
                <a:effectLst/>
              </a:rPr>
              <a:t>, </a:t>
            </a:r>
            <a:r>
              <a:rPr lang="en-US" kern="100" err="1"/>
              <a:t>navegamos</a:t>
            </a:r>
            <a:r>
              <a:rPr lang="en-US" kern="100"/>
              <a:t> </a:t>
            </a:r>
            <a:r>
              <a:rPr lang="en-US" kern="100" err="1"/>
              <a:t>pelas</a:t>
            </a:r>
            <a:r>
              <a:rPr lang="en-US" kern="100"/>
              <a:t> </a:t>
            </a:r>
            <a:r>
              <a:rPr lang="en-US" kern="100" err="1"/>
              <a:t>mudanças</a:t>
            </a:r>
            <a:r>
              <a:rPr lang="en-US" kern="100">
                <a:effectLst/>
              </a:rPr>
              <a:t>. </a:t>
            </a:r>
            <a:r>
              <a:rPr lang="en-US" kern="100"/>
              <a:t>Essa </a:t>
            </a:r>
            <a:r>
              <a:rPr lang="en-US" kern="100" err="1"/>
              <a:t>perspectiva</a:t>
            </a:r>
            <a:r>
              <a:rPr lang="en-US" kern="100"/>
              <a:t> </a:t>
            </a:r>
            <a:r>
              <a:rPr lang="en-US" kern="100" err="1"/>
              <a:t>pessoal</a:t>
            </a:r>
            <a:r>
              <a:rPr lang="en-US" kern="100"/>
              <a:t> é </a:t>
            </a:r>
            <a:r>
              <a:rPr lang="en-US" kern="100" err="1"/>
              <a:t>essencial</a:t>
            </a:r>
            <a:r>
              <a:rPr lang="en-US" kern="100"/>
              <a:t>, tanto para o </a:t>
            </a:r>
            <a:r>
              <a:rPr lang="en-US" kern="100" err="1"/>
              <a:t>crescimento</a:t>
            </a:r>
            <a:r>
              <a:rPr lang="en-US" kern="100"/>
              <a:t> </a:t>
            </a:r>
            <a:r>
              <a:rPr lang="en-US" kern="100" err="1"/>
              <a:t>pessoal</a:t>
            </a:r>
            <a:r>
              <a:rPr lang="en-US" kern="100"/>
              <a:t> </a:t>
            </a:r>
            <a:r>
              <a:rPr lang="en-US" kern="100" err="1"/>
              <a:t>quanto</a:t>
            </a:r>
            <a:r>
              <a:rPr lang="en-US" kern="100"/>
              <a:t> para o </a:t>
            </a:r>
            <a:r>
              <a:rPr lang="en-US" kern="100" err="1"/>
              <a:t>sucesso</a:t>
            </a:r>
            <a:r>
              <a:rPr lang="en-US" kern="100"/>
              <a:t> </a:t>
            </a:r>
            <a:r>
              <a:rPr lang="en-US" kern="100" err="1"/>
              <a:t>organizacional</a:t>
            </a:r>
            <a:r>
              <a:rPr lang="en-US" kern="100">
                <a:effectLst/>
              </a:rPr>
              <a:t>.</a:t>
            </a:r>
            <a:r>
              <a:rPr lang="en-US" kern="100"/>
              <a:t> </a:t>
            </a:r>
            <a:endParaRPr lang="en-US"/>
          </a:p>
          <a:p>
            <a:endParaRPr lang="en-US" kern="100" dirty="0"/>
          </a:p>
          <a:p>
            <a:r>
              <a:rPr lang="en-US" kern="100"/>
              <a:t>E, </a:t>
            </a:r>
            <a:r>
              <a:rPr lang="en-US" kern="100" err="1"/>
              <a:t>como</a:t>
            </a:r>
            <a:r>
              <a:rPr lang="en-US" kern="100"/>
              <a:t> </a:t>
            </a:r>
            <a:r>
              <a:rPr lang="en-US" kern="100" err="1"/>
              <a:t>acontece</a:t>
            </a:r>
            <a:r>
              <a:rPr lang="en-US" kern="100"/>
              <a:t> com muitas outras coisas</a:t>
            </a:r>
            <a:r>
              <a:rPr lang="en-US" kern="100">
                <a:effectLst/>
              </a:rPr>
              <a:t>, </a:t>
            </a:r>
            <a:r>
              <a:rPr lang="en-US" kern="100"/>
              <a:t>esse crescimento frequentemente ocorre em etapas</a:t>
            </a:r>
            <a:r>
              <a:rPr lang="en-US" kern="100">
                <a:effectLst/>
              </a:rPr>
              <a:t>.</a:t>
            </a:r>
            <a:r>
              <a:rPr lang="en-US" kern="100"/>
              <a:t>  Lembre-se de uma mudança pela qual você teve que passar recentemente</a:t>
            </a:r>
            <a:r>
              <a:rPr lang="en-US" kern="100">
                <a:effectLst/>
              </a:rPr>
              <a:t>.</a:t>
            </a:r>
            <a:r>
              <a:rPr lang="en-US" kern="100"/>
              <a:t>  Não importa se grande ou pequena</a:t>
            </a:r>
            <a:r>
              <a:rPr lang="en-US" kern="100">
                <a:effectLst/>
              </a:rPr>
              <a:t>.</a:t>
            </a:r>
            <a:r>
              <a:rPr lang="en-US" kern="100"/>
              <a:t>  </a:t>
            </a:r>
            <a:endParaRPr lang="en-US"/>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a:t>Se </a:t>
            </a:r>
            <a:r>
              <a:rPr lang="en-US" kern="100" err="1"/>
              <a:t>você</a:t>
            </a:r>
            <a:r>
              <a:rPr lang="en-US" kern="100" dirty="0"/>
              <a:t> </a:t>
            </a:r>
            <a:r>
              <a:rPr lang="en-US" kern="100" err="1"/>
              <a:t>fizer</a:t>
            </a:r>
            <a:r>
              <a:rPr lang="en-US" kern="100" dirty="0"/>
              <a:t> </a:t>
            </a:r>
            <a:r>
              <a:rPr lang="en-US" kern="100" err="1"/>
              <a:t>uma</a:t>
            </a:r>
            <a:r>
              <a:rPr lang="en-US" kern="100"/>
              <a:t> </a:t>
            </a:r>
            <a:r>
              <a:rPr lang="en-US" kern="100" err="1"/>
              <a:t>pesquisa</a:t>
            </a:r>
            <a:r>
              <a:rPr lang="en-US" kern="100"/>
              <a:t>, </a:t>
            </a:r>
            <a:r>
              <a:rPr lang="en-US" kern="100" err="1"/>
              <a:t>descobrirá</a:t>
            </a:r>
            <a:r>
              <a:rPr lang="en-US" kern="100"/>
              <a:t> que </a:t>
            </a:r>
            <a:r>
              <a:rPr lang="en-US" kern="100" err="1"/>
              <a:t>vários</a:t>
            </a:r>
            <a:r>
              <a:rPr lang="en-US" kern="100"/>
              <a:t> </a:t>
            </a:r>
            <a:r>
              <a:rPr lang="en-US" kern="100" err="1"/>
              <a:t>psicólogos</a:t>
            </a:r>
            <a:r>
              <a:rPr lang="en-US" kern="100"/>
              <a:t> </a:t>
            </a:r>
            <a:r>
              <a:rPr lang="en-US" kern="100" err="1"/>
              <a:t>identificaram</a:t>
            </a:r>
            <a:r>
              <a:rPr lang="en-US" kern="100">
                <a:effectLst/>
              </a:rPr>
              <a:t>, </a:t>
            </a:r>
            <a:r>
              <a:rPr lang="en-US" kern="100"/>
              <a:t>entre </a:t>
            </a:r>
            <a:r>
              <a:rPr lang="en-US" kern="100" err="1"/>
              <a:t>aspas</a:t>
            </a:r>
            <a:r>
              <a:rPr lang="en-US" kern="100">
                <a:effectLst/>
              </a:rPr>
              <a:t>, </a:t>
            </a:r>
            <a:r>
              <a:rPr lang="en-US" kern="100" err="1"/>
              <a:t>os</a:t>
            </a:r>
            <a:r>
              <a:rPr lang="en-US" kern="100"/>
              <a:t> </a:t>
            </a:r>
            <a:r>
              <a:rPr lang="en-US" kern="100" err="1"/>
              <a:t>estágios</a:t>
            </a:r>
            <a:r>
              <a:rPr lang="en-US" kern="100"/>
              <a:t> de </a:t>
            </a:r>
            <a:r>
              <a:rPr lang="en-US" kern="100" err="1"/>
              <a:t>mudança</a:t>
            </a:r>
            <a:r>
              <a:rPr lang="en-US" kern="100"/>
              <a:t>.  Um </a:t>
            </a:r>
            <a:r>
              <a:rPr lang="en-US" kern="100" err="1"/>
              <a:t>desses</a:t>
            </a:r>
            <a:r>
              <a:rPr lang="en-US" kern="100"/>
              <a:t> </a:t>
            </a:r>
            <a:r>
              <a:rPr lang="en-US" kern="100" err="1"/>
              <a:t>modelos</a:t>
            </a:r>
            <a:r>
              <a:rPr lang="en-US" kern="100"/>
              <a:t> que se </a:t>
            </a:r>
            <a:r>
              <a:rPr lang="en-US" kern="100" err="1"/>
              <a:t>destaca</a:t>
            </a:r>
            <a:r>
              <a:rPr lang="en-US" kern="100"/>
              <a:t> </a:t>
            </a:r>
            <a:r>
              <a:rPr lang="en-US" kern="100" err="1"/>
              <a:t>diferencia</a:t>
            </a:r>
            <a:r>
              <a:rPr lang="en-US" kern="100"/>
              <a:t> entre </a:t>
            </a:r>
            <a:r>
              <a:rPr lang="en-US" kern="100" err="1"/>
              <a:t>os</a:t>
            </a:r>
            <a:r>
              <a:rPr lang="en-US" kern="100"/>
              <a:t> </a:t>
            </a:r>
            <a:r>
              <a:rPr lang="en-US" kern="100" err="1"/>
              <a:t>quatro</a:t>
            </a:r>
            <a:r>
              <a:rPr lang="en-US" kern="100"/>
              <a:t> </a:t>
            </a:r>
            <a:r>
              <a:rPr lang="en-US" kern="100" err="1"/>
              <a:t>estágios</a:t>
            </a:r>
            <a:r>
              <a:rPr lang="en-US" kern="100"/>
              <a:t> </a:t>
            </a:r>
            <a:r>
              <a:rPr lang="en-US" kern="100" err="1"/>
              <a:t>principais</a:t>
            </a:r>
            <a:r>
              <a:rPr lang="en-US" kern="100">
                <a:effectLst/>
              </a:rPr>
              <a:t>.</a:t>
            </a:r>
            <a:r>
              <a:rPr lang="en-US" kern="100"/>
              <a:t>  </a:t>
            </a:r>
            <a:r>
              <a:rPr lang="en-US" kern="100" err="1"/>
              <a:t>Negação</a:t>
            </a:r>
            <a:r>
              <a:rPr lang="en-US" kern="100">
                <a:effectLst/>
              </a:rPr>
              <a:t>, </a:t>
            </a:r>
            <a:r>
              <a:rPr lang="en-US" kern="100"/>
              <a:t>Raiva</a:t>
            </a:r>
            <a:r>
              <a:rPr lang="en-US" kern="100">
                <a:effectLst/>
              </a:rPr>
              <a:t>, </a:t>
            </a:r>
            <a:r>
              <a:rPr lang="en-US" kern="100" err="1"/>
              <a:t>Aceitação</a:t>
            </a:r>
            <a:r>
              <a:rPr lang="en-US" kern="100"/>
              <a:t> e </a:t>
            </a:r>
            <a:r>
              <a:rPr lang="en-US" kern="100" err="1"/>
              <a:t>Adaptação</a:t>
            </a:r>
            <a:r>
              <a:rPr lang="en-US" kern="100">
                <a:effectLst/>
              </a:rPr>
              <a:t>.</a:t>
            </a:r>
            <a:r>
              <a:rPr lang="en-US" kern="100"/>
              <a:t>  </a:t>
            </a:r>
            <a:endParaRPr lang="en-US"/>
          </a:p>
          <a:p>
            <a:endParaRPr lang="en-US" kern="100" dirty="0"/>
          </a:p>
          <a:p>
            <a:r>
              <a:rPr lang="en-US" kern="100" dirty="0"/>
              <a:t>Vamos usar um </a:t>
            </a:r>
            <a:r>
              <a:rPr lang="en-US" kern="100" dirty="0" err="1"/>
              <a:t>exemplo</a:t>
            </a:r>
            <a:r>
              <a:rPr lang="en-US" kern="100" dirty="0"/>
              <a:t> para </a:t>
            </a:r>
            <a:r>
              <a:rPr lang="en-US" kern="100" dirty="0" err="1"/>
              <a:t>analisar</a:t>
            </a:r>
            <a:r>
              <a:rPr lang="en-US" kern="100" dirty="0"/>
              <a:t> esses </a:t>
            </a:r>
            <a:r>
              <a:rPr lang="en-US" kern="100" dirty="0" err="1"/>
              <a:t>estágios</a:t>
            </a:r>
            <a:r>
              <a:rPr lang="en-US" kern="100" dirty="0">
                <a:effectLst/>
              </a:rPr>
              <a:t>.</a:t>
            </a:r>
            <a:r>
              <a:rPr lang="en-US" kern="100" dirty="0"/>
              <a:t>  Imagine que, um </a:t>
            </a:r>
            <a:r>
              <a:rPr lang="en-US" kern="100" dirty="0" err="1"/>
              <a:t>dia</a:t>
            </a:r>
            <a:r>
              <a:rPr lang="en-US" kern="100" dirty="0"/>
              <a:t>, </a:t>
            </a:r>
            <a:r>
              <a:rPr lang="en-US" kern="100" dirty="0" err="1"/>
              <a:t>você</a:t>
            </a:r>
            <a:r>
              <a:rPr lang="en-US" kern="100" dirty="0"/>
              <a:t> </a:t>
            </a:r>
            <a:r>
              <a:rPr lang="en-US" kern="100" dirty="0" err="1"/>
              <a:t>vai</a:t>
            </a:r>
            <a:r>
              <a:rPr lang="en-US" kern="100" dirty="0"/>
              <a:t> </a:t>
            </a:r>
            <a:r>
              <a:rPr lang="en-US" kern="100" dirty="0" err="1"/>
              <a:t>ao</a:t>
            </a:r>
            <a:r>
              <a:rPr lang="en-US" kern="100" dirty="0"/>
              <a:t> </a:t>
            </a:r>
            <a:r>
              <a:rPr lang="en-US" kern="100" dirty="0" err="1"/>
              <a:t>supermercado</a:t>
            </a:r>
            <a:r>
              <a:rPr lang="en-US" kern="100" dirty="0"/>
              <a:t> para </a:t>
            </a:r>
            <a:r>
              <a:rPr lang="en-US" kern="100" dirty="0" err="1"/>
              <a:t>comprar</a:t>
            </a:r>
            <a:r>
              <a:rPr lang="en-US" kern="100" dirty="0"/>
              <a:t> </a:t>
            </a:r>
            <a:r>
              <a:rPr lang="en-US" kern="100" dirty="0" err="1"/>
              <a:t>sua</a:t>
            </a:r>
            <a:r>
              <a:rPr lang="en-US" kern="100" dirty="0"/>
              <a:t> </a:t>
            </a:r>
            <a:r>
              <a:rPr lang="en-US" kern="100" dirty="0" err="1"/>
              <a:t>marca</a:t>
            </a:r>
            <a:r>
              <a:rPr lang="en-US" kern="100" dirty="0"/>
              <a:t> </a:t>
            </a:r>
            <a:r>
              <a:rPr lang="en-US" kern="100" dirty="0" err="1"/>
              <a:t>favorita</a:t>
            </a:r>
            <a:r>
              <a:rPr lang="en-US" kern="100" dirty="0"/>
              <a:t> de</a:t>
            </a:r>
            <a:r>
              <a:rPr lang="en-US" kern="100" dirty="0">
                <a:effectLst/>
              </a:rPr>
              <a:t> (</a:t>
            </a:r>
            <a:r>
              <a:rPr lang="en-US" kern="100" dirty="0" err="1"/>
              <a:t>insira</a:t>
            </a:r>
            <a:r>
              <a:rPr lang="en-US" kern="100" dirty="0"/>
              <a:t> o </a:t>
            </a:r>
            <a:r>
              <a:rPr lang="en-US" kern="100" dirty="0" err="1"/>
              <a:t>produto</a:t>
            </a:r>
            <a:r>
              <a:rPr lang="en-US" kern="100" dirty="0">
                <a:effectLst/>
              </a:rPr>
              <a:t>).</a:t>
            </a:r>
            <a:r>
              <a:rPr lang="en-US" kern="100" dirty="0"/>
              <a:t>  </a:t>
            </a:r>
            <a:r>
              <a:rPr lang="en-US" kern="100" dirty="0" err="1"/>
              <a:t>Você</a:t>
            </a:r>
            <a:r>
              <a:rPr lang="en-US" kern="100" dirty="0"/>
              <a:t> </a:t>
            </a:r>
            <a:r>
              <a:rPr lang="en-US" kern="100" dirty="0" err="1"/>
              <a:t>entra</a:t>
            </a:r>
            <a:r>
              <a:rPr lang="en-US" kern="100" dirty="0"/>
              <a:t> no </a:t>
            </a:r>
            <a:r>
              <a:rPr lang="en-US" kern="100" dirty="0" err="1"/>
              <a:t>supermercado</a:t>
            </a:r>
            <a:r>
              <a:rPr lang="en-US" kern="100" dirty="0">
                <a:effectLst/>
              </a:rPr>
              <a:t>, </a:t>
            </a:r>
            <a:r>
              <a:rPr lang="en-US" kern="100" dirty="0" err="1"/>
              <a:t>vai</a:t>
            </a:r>
            <a:r>
              <a:rPr lang="en-US" kern="100" dirty="0"/>
              <a:t> </a:t>
            </a:r>
            <a:r>
              <a:rPr lang="en-US" kern="100" dirty="0" err="1"/>
              <a:t>direto</a:t>
            </a:r>
            <a:r>
              <a:rPr lang="en-US" kern="100" dirty="0"/>
              <a:t> para o </a:t>
            </a:r>
            <a:r>
              <a:rPr lang="en-US" kern="100" dirty="0" err="1"/>
              <a:t>corredor</a:t>
            </a:r>
            <a:r>
              <a:rPr lang="en-US" kern="100" dirty="0"/>
              <a:t> </a:t>
            </a:r>
            <a:r>
              <a:rPr lang="en-US" kern="100" dirty="0">
                <a:effectLst/>
              </a:rPr>
              <a:t>7 (</a:t>
            </a:r>
            <a:r>
              <a:rPr lang="en-US" kern="100" dirty="0" err="1"/>
              <a:t>porque</a:t>
            </a:r>
            <a:r>
              <a:rPr lang="en-US" kern="100" dirty="0"/>
              <a:t> o </a:t>
            </a:r>
            <a:r>
              <a:rPr lang="en-US" kern="100" dirty="0" err="1"/>
              <a:t>produto</a:t>
            </a:r>
            <a:r>
              <a:rPr lang="en-US" kern="100" dirty="0"/>
              <a:t> sempre </a:t>
            </a:r>
            <a:r>
              <a:rPr lang="en-US" kern="100" dirty="0" err="1"/>
              <a:t>fica</a:t>
            </a:r>
            <a:r>
              <a:rPr lang="en-US" kern="100" dirty="0"/>
              <a:t> </a:t>
            </a:r>
            <a:r>
              <a:rPr lang="en-US" kern="100" dirty="0" err="1"/>
              <a:t>lá</a:t>
            </a:r>
            <a:r>
              <a:rPr lang="en-US" kern="100" dirty="0">
                <a:effectLst/>
              </a:rPr>
              <a:t>), </a:t>
            </a:r>
            <a:r>
              <a:rPr lang="en-US" kern="100" dirty="0" err="1"/>
              <a:t>vai</a:t>
            </a:r>
            <a:r>
              <a:rPr lang="en-US" kern="100" dirty="0"/>
              <a:t> </a:t>
            </a:r>
            <a:r>
              <a:rPr lang="en-US" kern="100" dirty="0" err="1"/>
              <a:t>até</a:t>
            </a:r>
            <a:r>
              <a:rPr lang="en-US" kern="100" dirty="0"/>
              <a:t> o </a:t>
            </a:r>
            <a:r>
              <a:rPr lang="en-US" kern="100" dirty="0" err="1"/>
              <a:t>meio</a:t>
            </a:r>
            <a:r>
              <a:rPr lang="en-US" kern="100" dirty="0"/>
              <a:t> do </a:t>
            </a:r>
            <a:r>
              <a:rPr lang="en-US" kern="100" dirty="0" err="1"/>
              <a:t>corredor</a:t>
            </a:r>
            <a:r>
              <a:rPr lang="en-US" kern="100" dirty="0"/>
              <a:t>, </a:t>
            </a:r>
            <a:r>
              <a:rPr lang="en-US" kern="100" dirty="0" err="1"/>
              <a:t>olha</a:t>
            </a:r>
            <a:r>
              <a:rPr lang="en-US" kern="100" dirty="0"/>
              <a:t> para a </a:t>
            </a:r>
            <a:r>
              <a:rPr lang="en-US" kern="100" dirty="0" err="1"/>
              <a:t>segunda</a:t>
            </a:r>
            <a:r>
              <a:rPr lang="en-US" kern="100" dirty="0"/>
              <a:t> </a:t>
            </a:r>
            <a:r>
              <a:rPr lang="en-US" kern="100" dirty="0" err="1"/>
              <a:t>prateleira</a:t>
            </a:r>
            <a:r>
              <a:rPr lang="en-US" kern="100" dirty="0"/>
              <a:t> e OPA</a:t>
            </a:r>
            <a:r>
              <a:rPr lang="en-US" kern="100" dirty="0">
                <a:effectLst/>
              </a:rPr>
              <a:t>! </a:t>
            </a:r>
            <a:r>
              <a:rPr lang="en-US" kern="100" dirty="0"/>
              <a:t>Ele </a:t>
            </a:r>
            <a:r>
              <a:rPr lang="en-US" kern="100" dirty="0" err="1"/>
              <a:t>não</a:t>
            </a:r>
            <a:r>
              <a:rPr lang="en-US" kern="100" dirty="0"/>
              <a:t> </a:t>
            </a:r>
            <a:r>
              <a:rPr lang="en-US" kern="100" dirty="0" err="1"/>
              <a:t>está</a:t>
            </a:r>
            <a:r>
              <a:rPr lang="en-US" kern="100" dirty="0"/>
              <a:t> </a:t>
            </a:r>
            <a:r>
              <a:rPr lang="en-US" kern="100" dirty="0" err="1"/>
              <a:t>lá</a:t>
            </a:r>
            <a:r>
              <a:rPr lang="en-US" kern="100" dirty="0">
                <a:effectLst/>
              </a:rPr>
              <a:t>.</a:t>
            </a:r>
            <a:r>
              <a:rPr lang="en-US" kern="100" dirty="0"/>
              <a:t>  O que </a:t>
            </a:r>
            <a:r>
              <a:rPr lang="en-US" kern="100" dirty="0" err="1"/>
              <a:t>você</a:t>
            </a:r>
            <a:r>
              <a:rPr lang="en-US" kern="100" dirty="0"/>
              <a:t> </a:t>
            </a:r>
            <a:r>
              <a:rPr lang="en-US" kern="100" dirty="0" err="1"/>
              <a:t>pensa</a:t>
            </a:r>
            <a:r>
              <a:rPr lang="en-US" kern="100" dirty="0"/>
              <a:t> </a:t>
            </a:r>
            <a:r>
              <a:rPr lang="en-US" kern="100" dirty="0" err="1"/>
              <a:t>primeiro</a:t>
            </a:r>
            <a:r>
              <a:rPr lang="en-US" kern="100" dirty="0">
                <a:effectLst/>
              </a:rPr>
              <a:t>?</a:t>
            </a:r>
            <a:r>
              <a:rPr lang="en-US" kern="100" dirty="0"/>
              <a:t>  </a:t>
            </a:r>
            <a:r>
              <a:rPr lang="en-US" kern="100" dirty="0" err="1"/>
              <a:t>Negação</a:t>
            </a:r>
            <a:r>
              <a:rPr lang="en-US" kern="100" dirty="0"/>
              <a:t>.  </a:t>
            </a:r>
            <a:r>
              <a:rPr lang="en-US" kern="100" dirty="0" err="1"/>
              <a:t>Não</a:t>
            </a:r>
            <a:r>
              <a:rPr lang="en-US" kern="100" dirty="0"/>
              <a:t> é </a:t>
            </a:r>
            <a:r>
              <a:rPr lang="en-US" kern="100" dirty="0" err="1"/>
              <a:t>possível</a:t>
            </a:r>
            <a:r>
              <a:rPr lang="en-US" kern="100" dirty="0">
                <a:effectLst/>
              </a:rPr>
              <a:t>.</a:t>
            </a:r>
            <a:r>
              <a:rPr lang="en-US" kern="100" dirty="0"/>
              <a:t>  Sempre </a:t>
            </a:r>
            <a:r>
              <a:rPr lang="en-US" kern="100" dirty="0" err="1"/>
              <a:t>fica</a:t>
            </a:r>
            <a:r>
              <a:rPr lang="en-US" kern="100" dirty="0"/>
              <a:t> </a:t>
            </a:r>
            <a:r>
              <a:rPr lang="en-US" kern="100" dirty="0" err="1"/>
              <a:t>aqui</a:t>
            </a:r>
            <a:r>
              <a:rPr lang="en-US" kern="100" dirty="0">
                <a:effectLst/>
              </a:rPr>
              <a:t>.</a:t>
            </a:r>
            <a:r>
              <a:rPr lang="en-US" kern="100" dirty="0"/>
              <a:t>  Com </a:t>
            </a:r>
            <a:r>
              <a:rPr lang="en-US" kern="100" dirty="0" err="1"/>
              <a:t>certeza</a:t>
            </a:r>
            <a:r>
              <a:rPr lang="en-US" kern="100" dirty="0"/>
              <a:t> </a:t>
            </a:r>
            <a:r>
              <a:rPr lang="en-US" kern="100" dirty="0" err="1"/>
              <a:t>fiz</a:t>
            </a:r>
            <a:r>
              <a:rPr lang="en-US" kern="100" dirty="0"/>
              <a:t> algo </a:t>
            </a:r>
            <a:r>
              <a:rPr lang="en-US" kern="100" dirty="0" err="1"/>
              <a:t>errado</a:t>
            </a:r>
            <a:r>
              <a:rPr lang="en-US" kern="100" dirty="0">
                <a:effectLst/>
              </a:rPr>
              <a:t>.</a:t>
            </a:r>
            <a:r>
              <a:rPr lang="en-US" kern="100" dirty="0"/>
              <a:t>  </a:t>
            </a:r>
            <a:r>
              <a:rPr lang="en-US" kern="100" dirty="0" err="1"/>
              <a:t>Preciso</a:t>
            </a:r>
            <a:r>
              <a:rPr lang="en-US" kern="100" dirty="0"/>
              <a:t> </a:t>
            </a:r>
            <a:r>
              <a:rPr lang="en-US" kern="100" dirty="0" err="1"/>
              <a:t>procurar</a:t>
            </a:r>
            <a:r>
              <a:rPr lang="en-US" kern="100" dirty="0"/>
              <a:t> </a:t>
            </a:r>
            <a:r>
              <a:rPr lang="en-US" kern="100" dirty="0" err="1"/>
              <a:t>melhor</a:t>
            </a:r>
            <a:r>
              <a:rPr lang="en-US" kern="100" dirty="0">
                <a:effectLst/>
              </a:rPr>
              <a:t>.</a:t>
            </a:r>
            <a:r>
              <a:rPr lang="en-US" kern="100" dirty="0"/>
              <a:t>  </a:t>
            </a:r>
            <a:r>
              <a:rPr lang="en-US" kern="100" dirty="0" err="1"/>
              <a:t>Talvez</a:t>
            </a:r>
            <a:r>
              <a:rPr lang="en-US" kern="100" dirty="0"/>
              <a:t> </a:t>
            </a:r>
            <a:r>
              <a:rPr lang="en-US" kern="100" dirty="0" err="1"/>
              <a:t>até</a:t>
            </a:r>
            <a:r>
              <a:rPr lang="en-US" kern="100" dirty="0"/>
              <a:t> </a:t>
            </a:r>
            <a:r>
              <a:rPr lang="en-US" kern="100" dirty="0" err="1"/>
              <a:t>possa</a:t>
            </a:r>
            <a:r>
              <a:rPr lang="en-US" kern="100" dirty="0"/>
              <a:t> </a:t>
            </a:r>
            <a:r>
              <a:rPr lang="en-US" kern="100" dirty="0" err="1"/>
              <a:t>pedir</a:t>
            </a:r>
            <a:r>
              <a:rPr lang="en-US" kern="100" dirty="0">
                <a:effectLst/>
              </a:rPr>
              <a:t> a </a:t>
            </a:r>
            <a:r>
              <a:rPr lang="en-US" kern="100" dirty="0" err="1"/>
              <a:t>ajuda</a:t>
            </a:r>
            <a:r>
              <a:rPr lang="en-US" kern="100" dirty="0"/>
              <a:t> de </a:t>
            </a:r>
            <a:r>
              <a:rPr lang="en-US" kern="100" dirty="0" err="1"/>
              <a:t>alguém</a:t>
            </a:r>
            <a:r>
              <a:rPr lang="en-US" kern="100" dirty="0">
                <a:effectLst/>
              </a:rPr>
              <a:t>.</a:t>
            </a:r>
            <a:r>
              <a:rPr lang="en-US" kern="100" dirty="0"/>
              <a:t>    A </a:t>
            </a:r>
            <a:r>
              <a:rPr lang="en-US" kern="100" dirty="0" err="1"/>
              <a:t>negação</a:t>
            </a:r>
            <a:r>
              <a:rPr lang="en-US" kern="100" dirty="0"/>
              <a:t> é </a:t>
            </a:r>
            <a:r>
              <a:rPr lang="en-US" kern="100" dirty="0" err="1"/>
              <a:t>nossa</a:t>
            </a:r>
            <a:r>
              <a:rPr lang="en-US" kern="100" dirty="0"/>
              <a:t> </a:t>
            </a:r>
            <a:r>
              <a:rPr lang="en-US" kern="100" dirty="0" err="1"/>
              <a:t>reação</a:t>
            </a:r>
            <a:r>
              <a:rPr lang="en-US" kern="100" dirty="0"/>
              <a:t> </a:t>
            </a:r>
            <a:r>
              <a:rPr lang="en-US" kern="100" dirty="0" err="1"/>
              <a:t>inicial</a:t>
            </a:r>
            <a:r>
              <a:rPr lang="en-US" kern="100" dirty="0"/>
              <a:t> </a:t>
            </a:r>
            <a:r>
              <a:rPr lang="en-US" kern="100" dirty="0" err="1"/>
              <a:t>quando</a:t>
            </a:r>
            <a:r>
              <a:rPr lang="en-US" kern="100" dirty="0"/>
              <a:t> as </a:t>
            </a:r>
            <a:r>
              <a:rPr lang="en-US" kern="100" dirty="0" err="1"/>
              <a:t>circunstâncias</a:t>
            </a:r>
            <a:r>
              <a:rPr lang="en-US" kern="100" dirty="0"/>
              <a:t> </a:t>
            </a:r>
            <a:r>
              <a:rPr lang="en-US" kern="100" dirty="0" err="1"/>
              <a:t>mudam</a:t>
            </a:r>
            <a:r>
              <a:rPr lang="en-US" kern="100" dirty="0">
                <a:effectLst/>
              </a:rPr>
              <a:t>.</a:t>
            </a:r>
            <a:r>
              <a:rPr lang="en-US" kern="100" dirty="0"/>
              <a:t> </a:t>
            </a:r>
            <a:endParaRPr lang="en-US" dirty="0"/>
          </a:p>
          <a:p>
            <a:endParaRPr lang="en-US" kern="100" dirty="0"/>
          </a:p>
          <a:p>
            <a:r>
              <a:rPr lang="en-US" kern="100"/>
              <a:t>A Raiva </a:t>
            </a:r>
            <a:r>
              <a:rPr lang="en-US" kern="100" err="1"/>
              <a:t>pode</a:t>
            </a:r>
            <a:r>
              <a:rPr lang="en-US" kern="100"/>
              <a:t> ser a </a:t>
            </a:r>
            <a:r>
              <a:rPr lang="en-US" kern="100" err="1"/>
              <a:t>fase</a:t>
            </a:r>
            <a:r>
              <a:rPr lang="en-US" kern="100"/>
              <a:t> </a:t>
            </a:r>
            <a:r>
              <a:rPr lang="en-US" kern="100" err="1"/>
              <a:t>seguinte</a:t>
            </a:r>
            <a:r>
              <a:rPr lang="en-US" kern="100">
                <a:effectLst/>
              </a:rPr>
              <a:t>.</a:t>
            </a:r>
            <a:r>
              <a:rPr lang="en-US" kern="100"/>
              <a:t>  À </a:t>
            </a:r>
            <a:r>
              <a:rPr lang="en-US" kern="100" err="1"/>
              <a:t>medida</a:t>
            </a:r>
            <a:r>
              <a:rPr lang="en-US" kern="100"/>
              <a:t> que a </a:t>
            </a:r>
            <a:r>
              <a:rPr lang="en-US" kern="100" err="1"/>
              <a:t>realidade</a:t>
            </a:r>
            <a:r>
              <a:rPr lang="en-US" kern="100"/>
              <a:t> da </a:t>
            </a:r>
            <a:r>
              <a:rPr lang="en-US" kern="100" err="1"/>
              <a:t>mudança</a:t>
            </a:r>
            <a:r>
              <a:rPr lang="en-US" kern="100"/>
              <a:t> se </a:t>
            </a:r>
            <a:r>
              <a:rPr lang="en-US" kern="100" err="1"/>
              <a:t>torna</a:t>
            </a:r>
            <a:r>
              <a:rPr lang="en-US" kern="100"/>
              <a:t> </a:t>
            </a:r>
            <a:r>
              <a:rPr lang="en-US" kern="100" err="1"/>
              <a:t>evidente</a:t>
            </a:r>
            <a:r>
              <a:rPr lang="en-US" kern="100">
                <a:effectLst/>
              </a:rPr>
              <a:t>, </a:t>
            </a:r>
            <a:r>
              <a:rPr lang="en-US" kern="100"/>
              <a:t>de que a </a:t>
            </a:r>
            <a:r>
              <a:rPr lang="en-US" kern="100" err="1"/>
              <a:t>loja</a:t>
            </a:r>
            <a:r>
              <a:rPr lang="en-US" kern="100"/>
              <a:t> </a:t>
            </a:r>
            <a:r>
              <a:rPr lang="en-US" kern="100" err="1"/>
              <a:t>não</a:t>
            </a:r>
            <a:r>
              <a:rPr lang="en-US" kern="100"/>
              <a:t> </a:t>
            </a:r>
            <a:r>
              <a:rPr lang="en-US" kern="100" err="1"/>
              <a:t>vende</a:t>
            </a:r>
            <a:r>
              <a:rPr lang="en-US" kern="100"/>
              <a:t> </a:t>
            </a:r>
            <a:r>
              <a:rPr lang="en-US" kern="100" err="1"/>
              <a:t>mais</a:t>
            </a:r>
            <a:r>
              <a:rPr lang="en-US" kern="100"/>
              <a:t> </a:t>
            </a:r>
            <a:r>
              <a:rPr lang="en-US" kern="100">
                <a:effectLst/>
              </a:rPr>
              <a:t>(</a:t>
            </a:r>
            <a:r>
              <a:rPr lang="en-US" kern="100" err="1"/>
              <a:t>insira</a:t>
            </a:r>
            <a:r>
              <a:rPr lang="en-US" kern="100"/>
              <a:t> o </a:t>
            </a:r>
            <a:r>
              <a:rPr lang="en-US" kern="100" err="1"/>
              <a:t>produto</a:t>
            </a:r>
            <a:r>
              <a:rPr lang="en-US" kern="100">
                <a:effectLst/>
              </a:rPr>
              <a:t>) </a:t>
            </a:r>
            <a:r>
              <a:rPr lang="en-US" kern="100" err="1"/>
              <a:t>ou</a:t>
            </a:r>
            <a:r>
              <a:rPr lang="en-US" kern="100"/>
              <a:t> que a </a:t>
            </a:r>
            <a:r>
              <a:rPr lang="en-US" kern="100" err="1"/>
              <a:t>empresa</a:t>
            </a:r>
            <a:r>
              <a:rPr lang="en-US" kern="100"/>
              <a:t> </a:t>
            </a:r>
            <a:r>
              <a:rPr lang="en-US" kern="100" err="1"/>
              <a:t>faliu</a:t>
            </a:r>
            <a:r>
              <a:rPr lang="en-US" kern="100"/>
              <a:t>, </a:t>
            </a:r>
            <a:r>
              <a:rPr lang="en-US" kern="100" err="1"/>
              <a:t>podemos</a:t>
            </a:r>
            <a:r>
              <a:rPr lang="en-US" kern="100"/>
              <a:t> </a:t>
            </a:r>
            <a:r>
              <a:rPr lang="en-US" kern="100" err="1"/>
              <a:t>sentir</a:t>
            </a:r>
            <a:r>
              <a:rPr lang="en-US" kern="100"/>
              <a:t> </a:t>
            </a:r>
            <a:r>
              <a:rPr lang="en-US" kern="100" err="1"/>
              <a:t>raiva</a:t>
            </a:r>
            <a:r>
              <a:rPr lang="en-US" kern="100"/>
              <a:t> e </a:t>
            </a:r>
            <a:r>
              <a:rPr lang="en-US" kern="100" err="1"/>
              <a:t>frustração</a:t>
            </a:r>
            <a:r>
              <a:rPr lang="en-US" kern="100">
                <a:effectLst/>
              </a:rPr>
              <a:t>, </a:t>
            </a:r>
            <a:r>
              <a:rPr lang="en-US" kern="100" err="1"/>
              <a:t>ou</a:t>
            </a:r>
            <a:r>
              <a:rPr lang="en-US" kern="100"/>
              <a:t> </a:t>
            </a:r>
            <a:r>
              <a:rPr lang="en-US" kern="100" err="1"/>
              <a:t>até</a:t>
            </a:r>
            <a:r>
              <a:rPr lang="en-US" kern="100"/>
              <a:t> </a:t>
            </a:r>
            <a:r>
              <a:rPr lang="en-US" kern="100" err="1"/>
              <a:t>mesmo</a:t>
            </a:r>
            <a:r>
              <a:rPr lang="en-US" kern="100"/>
              <a:t> </a:t>
            </a:r>
            <a:r>
              <a:rPr lang="en-US" kern="100" err="1"/>
              <a:t>questionar</a:t>
            </a:r>
            <a:r>
              <a:rPr lang="en-US" kern="100"/>
              <a:t> </a:t>
            </a:r>
            <a:r>
              <a:rPr lang="en-US" kern="100" err="1"/>
              <a:t>por</a:t>
            </a:r>
            <a:r>
              <a:rPr lang="en-US" kern="100"/>
              <a:t> que as </a:t>
            </a:r>
            <a:r>
              <a:rPr lang="en-US" kern="100" err="1"/>
              <a:t>mudanças</a:t>
            </a:r>
            <a:r>
              <a:rPr lang="en-US" kern="100"/>
              <a:t> </a:t>
            </a:r>
            <a:r>
              <a:rPr lang="en-US" kern="100" err="1"/>
              <a:t>estão</a:t>
            </a:r>
            <a:r>
              <a:rPr lang="en-US" kern="100"/>
              <a:t> </a:t>
            </a:r>
            <a:r>
              <a:rPr lang="en-US" kern="100" err="1"/>
              <a:t>acontecendo</a:t>
            </a:r>
            <a:r>
              <a:rPr lang="en-US" kern="100">
                <a:effectLst/>
              </a:rPr>
              <a:t>. </a:t>
            </a:r>
            <a:r>
              <a:rPr lang="en-US" kern="100"/>
              <a:t>Essa é a </a:t>
            </a:r>
            <a:r>
              <a:rPr lang="en-US" kern="100" err="1"/>
              <a:t>fase</a:t>
            </a:r>
            <a:r>
              <a:rPr lang="en-US" kern="100"/>
              <a:t> da </a:t>
            </a:r>
            <a:r>
              <a:rPr lang="en-US" kern="100" err="1"/>
              <a:t>raiva</a:t>
            </a:r>
            <a:r>
              <a:rPr lang="en-US" kern="100">
                <a:effectLst/>
              </a:rPr>
              <a:t>.</a:t>
            </a:r>
            <a:endParaRPr lang="en-US"/>
          </a:p>
          <a:p>
            <a:endParaRPr lang="en-US" kern="100" dirty="0">
              <a:ea typeface="Calibri"/>
              <a:cs typeface="Calibri"/>
            </a:endParaRPr>
          </a:p>
          <a:p>
            <a:r>
              <a:rPr lang="en-US" kern="100" err="1"/>
              <a:t>Tudo</a:t>
            </a:r>
            <a:r>
              <a:rPr lang="en-US" kern="100" dirty="0"/>
              <a:t> </a:t>
            </a:r>
            <a:r>
              <a:rPr lang="en-US" kern="100" err="1"/>
              <a:t>bem</a:t>
            </a:r>
            <a:r>
              <a:rPr lang="en-US" kern="100"/>
              <a:t>, </a:t>
            </a:r>
            <a:r>
              <a:rPr lang="en-US" kern="100" err="1"/>
              <a:t>depois</a:t>
            </a:r>
            <a:r>
              <a:rPr lang="en-US" kern="100"/>
              <a:t> de </a:t>
            </a:r>
            <a:r>
              <a:rPr lang="en-US" kern="100" err="1"/>
              <a:t>reclamar</a:t>
            </a:r>
            <a:r>
              <a:rPr lang="en-US" kern="100">
                <a:effectLst/>
              </a:rPr>
              <a:t>, </a:t>
            </a:r>
            <a:r>
              <a:rPr lang="en-US" kern="100" err="1"/>
              <a:t>delirar</a:t>
            </a:r>
            <a:r>
              <a:rPr lang="en-US" kern="100"/>
              <a:t> e </a:t>
            </a:r>
            <a:r>
              <a:rPr lang="en-US" kern="100" err="1"/>
              <a:t>passar</a:t>
            </a:r>
            <a:r>
              <a:rPr lang="en-US" kern="100"/>
              <a:t> </a:t>
            </a:r>
            <a:r>
              <a:rPr lang="en-US" kern="100" err="1"/>
              <a:t>vergonha</a:t>
            </a:r>
            <a:r>
              <a:rPr lang="en-US" kern="100"/>
              <a:t> no </a:t>
            </a:r>
            <a:r>
              <a:rPr lang="en-US" kern="100" err="1"/>
              <a:t>supermercado</a:t>
            </a:r>
            <a:r>
              <a:rPr lang="en-US" kern="100"/>
              <a:t> </a:t>
            </a:r>
            <a:r>
              <a:rPr lang="en-US" kern="100">
                <a:effectLst/>
              </a:rPr>
              <a:t>(</a:t>
            </a:r>
            <a:r>
              <a:rPr lang="en-US" kern="100"/>
              <a:t>RAIVA</a:t>
            </a:r>
            <a:r>
              <a:rPr lang="en-US" kern="100">
                <a:effectLst/>
              </a:rPr>
              <a:t>) </a:t>
            </a:r>
            <a:r>
              <a:rPr lang="en-US" kern="100" err="1"/>
              <a:t>por</a:t>
            </a:r>
            <a:r>
              <a:rPr lang="en-US" kern="100"/>
              <a:t> causa de </a:t>
            </a:r>
            <a:r>
              <a:rPr lang="en-US" kern="100">
                <a:effectLst/>
              </a:rPr>
              <a:t>(</a:t>
            </a:r>
            <a:r>
              <a:rPr lang="en-US" kern="100" err="1"/>
              <a:t>insira</a:t>
            </a:r>
            <a:r>
              <a:rPr lang="en-US" kern="100"/>
              <a:t> o </a:t>
            </a:r>
            <a:r>
              <a:rPr lang="en-US" kern="100" err="1"/>
              <a:t>produto</a:t>
            </a:r>
            <a:r>
              <a:rPr lang="en-US" kern="100">
                <a:effectLst/>
              </a:rPr>
              <a:t>).</a:t>
            </a:r>
            <a:r>
              <a:rPr lang="en-US" kern="100"/>
              <a:t>  </a:t>
            </a:r>
            <a:r>
              <a:rPr lang="en-US" kern="100" err="1"/>
              <a:t>Finalmente</a:t>
            </a:r>
            <a:r>
              <a:rPr lang="en-US" kern="100"/>
              <a:t> </a:t>
            </a:r>
            <a:r>
              <a:rPr lang="en-US" kern="100" err="1"/>
              <a:t>chegamos</a:t>
            </a:r>
            <a:r>
              <a:rPr lang="en-US" kern="100"/>
              <a:t> </a:t>
            </a:r>
            <a:r>
              <a:rPr lang="en-US" kern="100" err="1"/>
              <a:t>ao</a:t>
            </a:r>
            <a:r>
              <a:rPr lang="en-US" kern="100"/>
              <a:t> </a:t>
            </a:r>
            <a:r>
              <a:rPr lang="en-US" kern="100" err="1"/>
              <a:t>ponto</a:t>
            </a:r>
            <a:r>
              <a:rPr lang="en-US" kern="100"/>
              <a:t> de </a:t>
            </a:r>
            <a:r>
              <a:rPr lang="en-US" kern="100" err="1"/>
              <a:t>simplesmente</a:t>
            </a:r>
            <a:r>
              <a:rPr lang="en-US" kern="100"/>
              <a:t> </a:t>
            </a:r>
            <a:r>
              <a:rPr lang="en-US" kern="100" err="1"/>
              <a:t>aceitar</a:t>
            </a:r>
            <a:r>
              <a:rPr lang="en-US" kern="100"/>
              <a:t> que </a:t>
            </a:r>
            <a:r>
              <a:rPr lang="en-US" kern="100" err="1"/>
              <a:t>esse</a:t>
            </a:r>
            <a:r>
              <a:rPr lang="en-US" kern="100"/>
              <a:t> </a:t>
            </a:r>
            <a:r>
              <a:rPr lang="en-US" kern="100" err="1"/>
              <a:t>produto</a:t>
            </a:r>
            <a:r>
              <a:rPr lang="en-US" kern="100"/>
              <a:t> </a:t>
            </a:r>
            <a:r>
              <a:rPr lang="en-US" kern="100" err="1"/>
              <a:t>não</a:t>
            </a:r>
            <a:r>
              <a:rPr lang="en-US" kern="100"/>
              <a:t> </a:t>
            </a:r>
            <a:r>
              <a:rPr lang="en-US" kern="100" err="1"/>
              <a:t>está</a:t>
            </a:r>
            <a:r>
              <a:rPr lang="en-US" kern="100"/>
              <a:t> </a:t>
            </a:r>
            <a:r>
              <a:rPr lang="en-US" kern="100" err="1"/>
              <a:t>lá</a:t>
            </a:r>
            <a:r>
              <a:rPr lang="en-US" kern="100"/>
              <a:t> e que </a:t>
            </a:r>
            <a:r>
              <a:rPr lang="en-US" kern="100" err="1"/>
              <a:t>talvez</a:t>
            </a:r>
            <a:r>
              <a:rPr lang="en-US" kern="100"/>
              <a:t> </a:t>
            </a:r>
            <a:r>
              <a:rPr lang="en-US" kern="100" err="1"/>
              <a:t>nunca</a:t>
            </a:r>
            <a:r>
              <a:rPr lang="en-US" kern="100"/>
              <a:t> </a:t>
            </a:r>
            <a:r>
              <a:rPr lang="en-US" kern="100" err="1"/>
              <a:t>mais</a:t>
            </a:r>
            <a:r>
              <a:rPr lang="en-US" kern="100"/>
              <a:t> </a:t>
            </a:r>
            <a:r>
              <a:rPr lang="en-US" kern="100" err="1"/>
              <a:t>estará</a:t>
            </a:r>
            <a:r>
              <a:rPr lang="en-US" kern="100">
                <a:effectLst/>
              </a:rPr>
              <a:t>.</a:t>
            </a:r>
            <a:r>
              <a:rPr lang="en-US" kern="100"/>
              <a:t>  </a:t>
            </a:r>
            <a:r>
              <a:rPr lang="en-US" kern="100" err="1"/>
              <a:t>Aceitação</a:t>
            </a:r>
            <a:r>
              <a:rPr lang="en-US" kern="100"/>
              <a:t>, a </a:t>
            </a:r>
            <a:r>
              <a:rPr lang="en-US" kern="100" err="1"/>
              <a:t>próxima</a:t>
            </a:r>
            <a:r>
              <a:rPr lang="en-US" kern="100"/>
              <a:t> </a:t>
            </a:r>
            <a:r>
              <a:rPr lang="en-US" kern="100" err="1"/>
              <a:t>fase</a:t>
            </a:r>
            <a:r>
              <a:rPr lang="en-US" kern="100"/>
              <a:t>, </a:t>
            </a:r>
            <a:r>
              <a:rPr lang="en-US" kern="100" err="1"/>
              <a:t>ocorre</a:t>
            </a:r>
            <a:r>
              <a:rPr lang="en-US" kern="100"/>
              <a:t> </a:t>
            </a:r>
            <a:r>
              <a:rPr lang="en-US" kern="100" err="1"/>
              <a:t>quando</a:t>
            </a:r>
            <a:r>
              <a:rPr lang="en-US" kern="100"/>
              <a:t> </a:t>
            </a:r>
            <a:r>
              <a:rPr lang="en-US" kern="100" err="1"/>
              <a:t>nos</a:t>
            </a:r>
            <a:r>
              <a:rPr lang="en-US" kern="100"/>
              <a:t> </a:t>
            </a:r>
            <a:r>
              <a:rPr lang="en-US" kern="100" err="1"/>
              <a:t>conformamos</a:t>
            </a:r>
            <a:r>
              <a:rPr lang="en-US" kern="100"/>
              <a:t> com a </a:t>
            </a:r>
            <a:r>
              <a:rPr lang="en-US" kern="100" err="1"/>
              <a:t>mudança</a:t>
            </a:r>
            <a:r>
              <a:rPr lang="en-US" kern="100"/>
              <a:t> e </a:t>
            </a:r>
            <a:r>
              <a:rPr lang="en-US" kern="100" err="1"/>
              <a:t>começamos</a:t>
            </a:r>
            <a:r>
              <a:rPr lang="en-US" kern="100"/>
              <a:t> a </a:t>
            </a:r>
            <a:r>
              <a:rPr lang="en-US" kern="100" err="1"/>
              <a:t>aceitar</a:t>
            </a:r>
            <a:r>
              <a:rPr lang="en-US" kern="100"/>
              <a:t> a nova </a:t>
            </a:r>
            <a:r>
              <a:rPr lang="en-US" kern="100" err="1"/>
              <a:t>realidade</a:t>
            </a:r>
            <a:r>
              <a:rPr lang="en-US" kern="100">
                <a:effectLst/>
              </a:rPr>
              <a:t>.</a:t>
            </a:r>
            <a:endParaRPr lang="en-US"/>
          </a:p>
          <a:p>
            <a:endParaRPr lang="en-US" kern="100" dirty="0"/>
          </a:p>
          <a:p>
            <a:r>
              <a:rPr lang="en-US" kern="100" dirty="0"/>
              <a:t>Agora</a:t>
            </a:r>
            <a:r>
              <a:rPr lang="en-US" kern="100" dirty="0">
                <a:effectLst/>
              </a:rPr>
              <a:t>, </a:t>
            </a:r>
            <a:r>
              <a:rPr lang="en-US" kern="100" dirty="0" err="1"/>
              <a:t>vem</a:t>
            </a:r>
            <a:r>
              <a:rPr lang="en-US" kern="100" dirty="0"/>
              <a:t> a </a:t>
            </a:r>
            <a:r>
              <a:rPr lang="en-US" kern="100" dirty="0" err="1"/>
              <a:t>parte</a:t>
            </a:r>
            <a:r>
              <a:rPr lang="en-US" kern="100" dirty="0"/>
              <a:t> </a:t>
            </a:r>
            <a:r>
              <a:rPr lang="en-US" kern="100" dirty="0" err="1"/>
              <a:t>difícil</a:t>
            </a:r>
            <a:r>
              <a:rPr lang="en-US" kern="100" dirty="0">
                <a:effectLst/>
              </a:rPr>
              <a:t>.</a:t>
            </a:r>
            <a:r>
              <a:rPr lang="en-US" kern="100" dirty="0"/>
              <a:t>  </a:t>
            </a:r>
            <a:r>
              <a:rPr lang="en-US" kern="100" dirty="0" err="1"/>
              <a:t>Adaptação</a:t>
            </a:r>
            <a:r>
              <a:rPr lang="en-US" kern="100" dirty="0">
                <a:effectLst/>
              </a:rPr>
              <a:t>, </a:t>
            </a:r>
            <a:r>
              <a:rPr lang="en-US" kern="100" dirty="0"/>
              <a:t>que </a:t>
            </a:r>
            <a:r>
              <a:rPr lang="en-US" kern="100" dirty="0" err="1"/>
              <a:t>não</a:t>
            </a:r>
            <a:r>
              <a:rPr lang="en-US" kern="100" dirty="0"/>
              <a:t> </a:t>
            </a:r>
            <a:r>
              <a:rPr lang="en-US" kern="100" dirty="0" err="1"/>
              <a:t>deve</a:t>
            </a:r>
            <a:r>
              <a:rPr lang="en-US" kern="100" dirty="0"/>
              <a:t> ser </a:t>
            </a:r>
            <a:r>
              <a:rPr lang="en-US" kern="100" dirty="0" err="1"/>
              <a:t>confundida</a:t>
            </a:r>
            <a:r>
              <a:rPr lang="en-US" kern="100" dirty="0"/>
              <a:t> com </a:t>
            </a:r>
            <a:r>
              <a:rPr lang="en-US" kern="100" dirty="0" err="1"/>
              <a:t>Aceitação</a:t>
            </a:r>
            <a:r>
              <a:rPr lang="en-US" kern="100" dirty="0">
                <a:effectLst/>
              </a:rPr>
              <a:t>.</a:t>
            </a:r>
            <a:r>
              <a:rPr lang="en-US" kern="100" dirty="0"/>
              <a:t>  </a:t>
            </a:r>
            <a:r>
              <a:rPr lang="en-US" kern="100" dirty="0" err="1"/>
              <a:t>Adaptação</a:t>
            </a:r>
            <a:r>
              <a:rPr lang="en-US" kern="100" dirty="0"/>
              <a:t> </a:t>
            </a:r>
            <a:r>
              <a:rPr lang="en-US" kern="100" dirty="0" err="1"/>
              <a:t>acontece</a:t>
            </a:r>
            <a:r>
              <a:rPr lang="en-US" kern="100" dirty="0"/>
              <a:t> </a:t>
            </a:r>
            <a:r>
              <a:rPr lang="en-US" kern="100" dirty="0" err="1"/>
              <a:t>quando</a:t>
            </a:r>
            <a:r>
              <a:rPr lang="en-US" kern="100" dirty="0"/>
              <a:t> </a:t>
            </a:r>
            <a:r>
              <a:rPr lang="en-US" kern="100" dirty="0" err="1"/>
              <a:t>nos</a:t>
            </a:r>
            <a:r>
              <a:rPr lang="en-US" kern="100" dirty="0"/>
              <a:t> </a:t>
            </a:r>
            <a:r>
              <a:rPr lang="en-US" kern="100" dirty="0" err="1"/>
              <a:t>adaptamos</a:t>
            </a:r>
            <a:r>
              <a:rPr lang="en-US" kern="100" dirty="0"/>
              <a:t> </a:t>
            </a:r>
            <a:r>
              <a:rPr lang="en-US" kern="100" dirty="0" err="1"/>
              <a:t>às</a:t>
            </a:r>
            <a:r>
              <a:rPr lang="en-US" kern="100" dirty="0"/>
              <a:t> </a:t>
            </a:r>
            <a:r>
              <a:rPr lang="en-US" kern="100" dirty="0" err="1"/>
              <a:t>novas</a:t>
            </a:r>
            <a:r>
              <a:rPr lang="en-US" kern="100" dirty="0"/>
              <a:t> </a:t>
            </a:r>
            <a:r>
              <a:rPr lang="en-US" kern="100" dirty="0" err="1"/>
              <a:t>circunstâncias</a:t>
            </a:r>
            <a:r>
              <a:rPr lang="en-US" kern="100" dirty="0"/>
              <a:t> e </a:t>
            </a:r>
            <a:r>
              <a:rPr lang="en-US" kern="100" dirty="0" err="1"/>
              <a:t>aproveitamos</a:t>
            </a:r>
            <a:r>
              <a:rPr lang="en-US" kern="100" dirty="0"/>
              <a:t> as </a:t>
            </a:r>
            <a:r>
              <a:rPr lang="en-US" kern="100" dirty="0" err="1"/>
              <a:t>oportunidades</a:t>
            </a:r>
            <a:r>
              <a:rPr lang="en-US" kern="100" dirty="0"/>
              <a:t> que a </a:t>
            </a:r>
            <a:r>
              <a:rPr lang="en-US" kern="100" dirty="0" err="1"/>
              <a:t>mudança</a:t>
            </a:r>
            <a:r>
              <a:rPr lang="en-US" kern="100" dirty="0"/>
              <a:t> </a:t>
            </a:r>
            <a:r>
              <a:rPr lang="en-US" kern="100" dirty="0" err="1"/>
              <a:t>nos</a:t>
            </a:r>
            <a:r>
              <a:rPr lang="en-US" kern="100" dirty="0"/>
              <a:t> </a:t>
            </a:r>
            <a:r>
              <a:rPr lang="en-US" kern="100" dirty="0" err="1"/>
              <a:t>traz</a:t>
            </a:r>
            <a:r>
              <a:rPr lang="en-US" kern="100" dirty="0">
                <a:effectLst/>
              </a:rPr>
              <a:t>.</a:t>
            </a:r>
            <a:r>
              <a:rPr lang="en-US" kern="100" dirty="0"/>
              <a:t>  </a:t>
            </a:r>
            <a:r>
              <a:rPr lang="en-US" kern="100" dirty="0" err="1"/>
              <a:t>Voltando</a:t>
            </a:r>
            <a:r>
              <a:rPr lang="en-US" kern="100" dirty="0"/>
              <a:t> a </a:t>
            </a:r>
            <a:r>
              <a:rPr lang="en-US" kern="100" dirty="0" err="1"/>
              <a:t>nosso</a:t>
            </a:r>
            <a:r>
              <a:rPr lang="en-US" kern="100" dirty="0"/>
              <a:t> </a:t>
            </a:r>
            <a:r>
              <a:rPr lang="en-US" kern="100" dirty="0" err="1"/>
              <a:t>exemplo</a:t>
            </a:r>
            <a:r>
              <a:rPr lang="en-US" kern="100" dirty="0"/>
              <a:t> de </a:t>
            </a:r>
            <a:r>
              <a:rPr lang="en-US" kern="100" dirty="0" err="1"/>
              <a:t>supermercado</a:t>
            </a:r>
            <a:r>
              <a:rPr lang="en-US" kern="100" dirty="0">
                <a:effectLst/>
              </a:rPr>
              <a:t>, </a:t>
            </a:r>
            <a:r>
              <a:rPr lang="en-US" kern="100" dirty="0" err="1"/>
              <a:t>procuramos</a:t>
            </a:r>
            <a:r>
              <a:rPr lang="en-US" kern="100" dirty="0"/>
              <a:t> </a:t>
            </a:r>
            <a:r>
              <a:rPr lang="en-US" kern="100" dirty="0" err="1"/>
              <a:t>outra</a:t>
            </a:r>
            <a:r>
              <a:rPr lang="en-US" kern="100" dirty="0"/>
              <a:t> </a:t>
            </a:r>
            <a:r>
              <a:rPr lang="en-US" kern="100" dirty="0" err="1"/>
              <a:t>marca</a:t>
            </a:r>
            <a:r>
              <a:rPr lang="en-US" kern="100" dirty="0"/>
              <a:t> </a:t>
            </a:r>
            <a:r>
              <a:rPr lang="en-US" kern="100" dirty="0" err="1"/>
              <a:t>ou</a:t>
            </a:r>
            <a:r>
              <a:rPr lang="en-US" kern="100" dirty="0"/>
              <a:t> </a:t>
            </a:r>
            <a:r>
              <a:rPr lang="en-US" kern="100" dirty="0" err="1"/>
              <a:t>sabor</a:t>
            </a:r>
            <a:r>
              <a:rPr lang="en-US" kern="100" dirty="0"/>
              <a:t> e </a:t>
            </a:r>
            <a:r>
              <a:rPr lang="en-US" kern="100" dirty="0" err="1"/>
              <a:t>descobrimos</a:t>
            </a:r>
            <a:r>
              <a:rPr lang="en-US" kern="100" dirty="0"/>
              <a:t> algo novo</a:t>
            </a:r>
            <a:r>
              <a:rPr lang="en-US" kern="100" dirty="0">
                <a:effectLst/>
              </a:rPr>
              <a:t>.</a:t>
            </a:r>
            <a:r>
              <a:rPr lang="en-US" kern="100" dirty="0"/>
              <a:t>  </a:t>
            </a:r>
            <a:r>
              <a:rPr lang="en-US" kern="100" dirty="0" err="1"/>
              <a:t>Percebemos</a:t>
            </a:r>
            <a:r>
              <a:rPr lang="en-US" kern="100" dirty="0"/>
              <a:t> que </a:t>
            </a:r>
            <a:r>
              <a:rPr lang="en-US" kern="100" dirty="0" err="1"/>
              <a:t>também</a:t>
            </a:r>
            <a:r>
              <a:rPr lang="en-US" kern="100" dirty="0"/>
              <a:t> </a:t>
            </a:r>
            <a:r>
              <a:rPr lang="en-US" kern="100" dirty="0" err="1"/>
              <a:t>existem</a:t>
            </a:r>
            <a:r>
              <a:rPr lang="en-US" kern="100" dirty="0"/>
              <a:t> </a:t>
            </a:r>
            <a:r>
              <a:rPr lang="en-US" kern="100" dirty="0" err="1"/>
              <a:t>outras</a:t>
            </a:r>
            <a:r>
              <a:rPr lang="en-US" kern="100" dirty="0"/>
              <a:t> </a:t>
            </a:r>
            <a:r>
              <a:rPr lang="en-US" kern="100" dirty="0" err="1"/>
              <a:t>marcas</a:t>
            </a:r>
            <a:r>
              <a:rPr lang="en-US" kern="100" dirty="0"/>
              <a:t> </a:t>
            </a:r>
            <a:r>
              <a:rPr lang="en-US" kern="100" dirty="0" err="1"/>
              <a:t>ou</a:t>
            </a:r>
            <a:r>
              <a:rPr lang="en-US" kern="100" dirty="0"/>
              <a:t> </a:t>
            </a:r>
            <a:r>
              <a:rPr lang="en-US" kern="100" dirty="0" err="1"/>
              <a:t>sabores</a:t>
            </a:r>
            <a:r>
              <a:rPr lang="en-US" kern="100" dirty="0"/>
              <a:t> e </a:t>
            </a:r>
            <a:r>
              <a:rPr lang="en-US" kern="100" dirty="0" err="1"/>
              <a:t>começamos</a:t>
            </a:r>
            <a:r>
              <a:rPr lang="en-US" kern="100" dirty="0"/>
              <a:t> a </a:t>
            </a:r>
            <a:r>
              <a:rPr lang="en-US" kern="100" dirty="0" err="1"/>
              <a:t>explorar</a:t>
            </a:r>
            <a:r>
              <a:rPr lang="en-US" kern="100" dirty="0"/>
              <a:t> as </a:t>
            </a:r>
            <a:r>
              <a:rPr lang="en-US" kern="100" dirty="0" err="1"/>
              <a:t>novas</a:t>
            </a:r>
            <a:r>
              <a:rPr lang="en-US" kern="100" dirty="0"/>
              <a:t> </a:t>
            </a:r>
            <a:r>
              <a:rPr lang="en-US" kern="100" dirty="0" err="1"/>
              <a:t>possibilidades</a:t>
            </a:r>
            <a:r>
              <a:rPr lang="en-US" kern="100" dirty="0">
                <a:effectLst/>
              </a:rPr>
              <a:t>.</a:t>
            </a:r>
            <a:r>
              <a:rPr lang="en-US" kern="100" dirty="0"/>
              <a:t>  </a:t>
            </a:r>
            <a:endParaRPr lang="en-US" dirty="0"/>
          </a:p>
          <a:p>
            <a:endParaRPr lang="en-US" kern="100" dirty="0"/>
          </a:p>
          <a:p>
            <a:r>
              <a:rPr lang="en-US" kern="100" dirty="0"/>
              <a:t>Parece </a:t>
            </a:r>
            <a:r>
              <a:rPr lang="en-US" kern="100" dirty="0">
                <a:effectLst/>
              </a:rPr>
              <a:t>familiar?</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8570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a:t>Agora, vou pedir que façam uma atividade em pares: cada pessoa terá quatro (4) minutos para conversar sobre uma ocasião que exigiu uma mudança de você.  Lembrem-se das quatro fases que acabei de mencionar.  </a:t>
            </a:r>
            <a:endParaRPr lang="en-US"/>
          </a:p>
          <a:p>
            <a:endParaRPr lang="en-US" kern="100" dirty="0"/>
          </a:p>
          <a:p>
            <a:r>
              <a:rPr lang="en-US" kern="100"/>
              <a:t>(repita as </a:t>
            </a:r>
            <a:r>
              <a:rPr lang="en-US" kern="100" err="1"/>
              <a:t>instruções</a:t>
            </a:r>
            <a:r>
              <a:rPr lang="en-US" kern="100"/>
              <a:t> depois de formarem os pares)</a:t>
            </a:r>
            <a:endParaRPr lang="en-US">
              <a:ea typeface="Calibri"/>
              <a:cs typeface="Calibri"/>
            </a:endParaRPr>
          </a:p>
          <a:p>
            <a:endParaRPr lang="en-US" kern="100" dirty="0"/>
          </a:p>
          <a:p>
            <a:r>
              <a:rPr lang="en-US" kern="100"/>
              <a:t>Reflita</a:t>
            </a:r>
            <a:endParaRPr lang="en-US">
              <a:ea typeface="Calibri"/>
              <a:cs typeface="Calibri"/>
            </a:endParaRPr>
          </a:p>
          <a:p>
            <a:r>
              <a:rPr lang="en-US" kern="100"/>
              <a:t>Lembre-se de uma ocasião em que você precisou se adaptar a uma mudança significativa em sua vida.</a:t>
            </a:r>
            <a:endParaRPr lang="en-US"/>
          </a:p>
          <a:p>
            <a:endParaRPr lang="en-US" kern="100" dirty="0"/>
          </a:p>
          <a:p>
            <a:r>
              <a:rPr lang="en-US" kern="100"/>
              <a:t>Compartilhe</a:t>
            </a:r>
            <a:endParaRPr lang="en-US">
              <a:ea typeface="Calibri"/>
              <a:cs typeface="Calibri"/>
            </a:endParaRPr>
          </a:p>
          <a:p>
            <a:r>
              <a:rPr lang="en-US" kern="100"/>
              <a:t>Converse sobre sua experiência com seu(sua) parceiro(a), concentrando-se nos estágios da mudança.</a:t>
            </a:r>
            <a:endParaRPr lang="en-US"/>
          </a:p>
          <a:p>
            <a:endParaRPr lang="en-US" kern="100" dirty="0"/>
          </a:p>
          <a:p>
            <a:r>
              <a:rPr lang="en-US" kern="100"/>
              <a:t>Conecte-se</a:t>
            </a:r>
            <a:endParaRPr lang="en-US">
              <a:ea typeface="Calibri"/>
              <a:cs typeface="Calibri"/>
            </a:endParaRPr>
          </a:p>
          <a:p>
            <a:r>
              <a:rPr lang="en-US" kern="100"/>
              <a:t>Reconheça a natureza universal da mudança e seu potencial de crescimento.</a:t>
            </a:r>
            <a:endParaRPr lang="en-US"/>
          </a:p>
          <a:p>
            <a:pPr marL="0" marR="0">
              <a:lnSpc>
                <a:spcPct val="114999"/>
              </a:lnSpc>
              <a:spcBef>
                <a:spcPts val="0"/>
              </a:spcBef>
              <a:spcAft>
                <a:spcPts val="0"/>
              </a:spcAft>
            </a:pPr>
            <a:endParaRPr lang="en-US" sz="1800" kern="100" dirty="0">
              <a:effectLst/>
              <a:latin typeface="Times New Roman"/>
              <a:ea typeface="Yu Gothic" panose="020B0400000000000000" pitchFamily="34" charset="-128"/>
              <a:cs typeface="Times New Roman"/>
            </a:endParaRPr>
          </a:p>
          <a:p>
            <a:br>
              <a:rPr lang="en-US"/>
            </a:br>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err="1"/>
              <a:t>Embora</a:t>
            </a:r>
            <a:r>
              <a:rPr lang="en-US" kern="100" dirty="0"/>
              <a:t> a </a:t>
            </a:r>
            <a:r>
              <a:rPr lang="en-US" kern="100" dirty="0" err="1"/>
              <a:t>mudança</a:t>
            </a:r>
            <a:r>
              <a:rPr lang="en-US" kern="100" dirty="0"/>
              <a:t> </a:t>
            </a:r>
            <a:r>
              <a:rPr lang="en-US" kern="100" dirty="0" err="1"/>
              <a:t>possa</a:t>
            </a:r>
            <a:r>
              <a:rPr lang="en-US" kern="100" dirty="0"/>
              <a:t> ser </a:t>
            </a:r>
            <a:r>
              <a:rPr lang="en-US" kern="100" dirty="0" err="1"/>
              <a:t>desafiadora</a:t>
            </a:r>
            <a:r>
              <a:rPr lang="en-US" kern="100" dirty="0">
                <a:effectLst/>
              </a:rPr>
              <a:t>, </a:t>
            </a:r>
            <a:r>
              <a:rPr lang="en-US" kern="100" dirty="0" err="1"/>
              <a:t>ela</a:t>
            </a:r>
            <a:r>
              <a:rPr lang="en-US" kern="100" dirty="0"/>
              <a:t> </a:t>
            </a:r>
            <a:r>
              <a:rPr lang="en-US" kern="100" dirty="0" err="1"/>
              <a:t>também</a:t>
            </a:r>
            <a:r>
              <a:rPr lang="en-US" kern="100" dirty="0"/>
              <a:t> </a:t>
            </a:r>
            <a:r>
              <a:rPr lang="en-US" kern="100" dirty="0" err="1"/>
              <a:t>apresenta</a:t>
            </a:r>
            <a:r>
              <a:rPr lang="en-US" kern="100" dirty="0"/>
              <a:t> </a:t>
            </a:r>
            <a:r>
              <a:rPr lang="en-US" kern="100" dirty="0" err="1"/>
              <a:t>oportunidades</a:t>
            </a:r>
            <a:r>
              <a:rPr lang="en-US" kern="100" dirty="0"/>
              <a:t> de </a:t>
            </a:r>
            <a:r>
              <a:rPr lang="en-US" kern="100" dirty="0" err="1"/>
              <a:t>crescimento</a:t>
            </a:r>
            <a:r>
              <a:rPr lang="en-US" kern="100" dirty="0">
                <a:effectLst/>
              </a:rPr>
              <a:t>, </a:t>
            </a:r>
            <a:r>
              <a:rPr lang="en-US" kern="100" dirty="0" err="1"/>
              <a:t>criatividade</a:t>
            </a:r>
            <a:r>
              <a:rPr lang="en-US" kern="100" dirty="0"/>
              <a:t> e </a:t>
            </a:r>
            <a:r>
              <a:rPr lang="en-US" kern="100" dirty="0" err="1"/>
              <a:t>inovação</a:t>
            </a:r>
            <a:r>
              <a:rPr lang="en-US" kern="100" dirty="0">
                <a:effectLst/>
              </a:rPr>
              <a:t>. </a:t>
            </a:r>
            <a:r>
              <a:rPr lang="en-US" kern="100" dirty="0"/>
              <a:t>Ao </a:t>
            </a:r>
            <a:r>
              <a:rPr lang="en-US" kern="100" dirty="0" err="1"/>
              <a:t>promover</a:t>
            </a:r>
            <a:r>
              <a:rPr lang="en-US" kern="100" dirty="0"/>
              <a:t> </a:t>
            </a:r>
            <a:r>
              <a:rPr lang="en-US" kern="100" dirty="0" err="1"/>
              <a:t>uma</a:t>
            </a:r>
            <a:r>
              <a:rPr lang="en-US" kern="100" dirty="0"/>
              <a:t> </a:t>
            </a:r>
            <a:r>
              <a:rPr lang="en-US" kern="100" dirty="0" err="1"/>
              <a:t>cultura</a:t>
            </a:r>
            <a:r>
              <a:rPr lang="en-US" kern="100" dirty="0"/>
              <a:t> de </a:t>
            </a:r>
            <a:r>
              <a:rPr lang="en-US" kern="100" dirty="0" err="1"/>
              <a:t>abertura</a:t>
            </a:r>
            <a:r>
              <a:rPr lang="en-US" kern="100" dirty="0"/>
              <a:t> à </a:t>
            </a:r>
            <a:r>
              <a:rPr lang="en-US" kern="100" dirty="0" err="1"/>
              <a:t>mudança</a:t>
            </a:r>
            <a:r>
              <a:rPr lang="en-US" kern="100" dirty="0"/>
              <a:t> e </a:t>
            </a:r>
            <a:r>
              <a:rPr lang="en-US" kern="100" dirty="0" err="1"/>
              <a:t>oferecer</a:t>
            </a:r>
            <a:r>
              <a:rPr lang="en-US" kern="100" dirty="0"/>
              <a:t> </a:t>
            </a:r>
            <a:r>
              <a:rPr lang="en-US" kern="100" dirty="0" err="1"/>
              <a:t>suporte</a:t>
            </a:r>
            <a:r>
              <a:rPr lang="en-US" kern="100" dirty="0"/>
              <a:t> </a:t>
            </a:r>
            <a:r>
              <a:rPr lang="en-US" kern="100" dirty="0">
                <a:effectLst/>
              </a:rPr>
              <a:t>a </a:t>
            </a:r>
            <a:r>
              <a:rPr lang="en-US" kern="100" dirty="0" err="1"/>
              <a:t>nossas</a:t>
            </a:r>
            <a:r>
              <a:rPr lang="en-US" kern="100" dirty="0"/>
              <a:t> </a:t>
            </a:r>
            <a:r>
              <a:rPr lang="en-US" kern="100" dirty="0" err="1"/>
              <a:t>associadas</a:t>
            </a:r>
            <a:r>
              <a:rPr lang="en-US" kern="100" dirty="0"/>
              <a:t> e </a:t>
            </a:r>
            <a:r>
              <a:rPr lang="en-US" kern="100" dirty="0" err="1"/>
              <a:t>associados</a:t>
            </a:r>
            <a:r>
              <a:rPr lang="en-US" kern="100" dirty="0">
                <a:effectLst/>
              </a:rPr>
              <a:t>, </a:t>
            </a:r>
            <a:r>
              <a:rPr lang="en-US" kern="100" dirty="0" err="1"/>
              <a:t>podemos</a:t>
            </a:r>
            <a:r>
              <a:rPr lang="en-US" kern="100" dirty="0"/>
              <a:t> </a:t>
            </a:r>
            <a:r>
              <a:rPr lang="en-US" kern="100" dirty="0" err="1"/>
              <a:t>liberar</a:t>
            </a:r>
            <a:r>
              <a:rPr lang="en-US" kern="100" dirty="0"/>
              <a:t> </a:t>
            </a:r>
            <a:r>
              <a:rPr lang="en-US" kern="100" dirty="0" err="1"/>
              <a:t>todo</a:t>
            </a:r>
            <a:r>
              <a:rPr lang="en-US" kern="100" dirty="0"/>
              <a:t> o </a:t>
            </a:r>
            <a:r>
              <a:rPr lang="en-US" kern="100" dirty="0" err="1"/>
              <a:t>potencial</a:t>
            </a:r>
            <a:r>
              <a:rPr lang="en-US" kern="100" dirty="0"/>
              <a:t> da </a:t>
            </a:r>
            <a:r>
              <a:rPr lang="en-US" kern="100" dirty="0" err="1"/>
              <a:t>nossa</a:t>
            </a:r>
            <a:r>
              <a:rPr lang="en-US" kern="100" dirty="0"/>
              <a:t> </a:t>
            </a:r>
            <a:r>
              <a:rPr lang="en-US" kern="100" dirty="0" err="1"/>
              <a:t>organização</a:t>
            </a:r>
            <a:r>
              <a:rPr lang="en-US" kern="100" dirty="0"/>
              <a:t> e </a:t>
            </a:r>
            <a:r>
              <a:rPr lang="en-US" kern="100" dirty="0" err="1"/>
              <a:t>causar</a:t>
            </a:r>
            <a:r>
              <a:rPr lang="en-US" kern="100" dirty="0"/>
              <a:t> um </a:t>
            </a:r>
            <a:r>
              <a:rPr lang="en-US" kern="100" dirty="0" err="1"/>
              <a:t>impacto</a:t>
            </a:r>
            <a:r>
              <a:rPr lang="en-US" kern="100" dirty="0"/>
              <a:t> </a:t>
            </a:r>
            <a:r>
              <a:rPr lang="en-US" kern="100" dirty="0" err="1"/>
              <a:t>mais</a:t>
            </a:r>
            <a:r>
              <a:rPr lang="en-US" kern="100" dirty="0"/>
              <a:t> profundo</a:t>
            </a:r>
            <a:r>
              <a:rPr lang="en-US" kern="100" dirty="0">
                <a:effectLst/>
              </a:rPr>
              <a:t>.</a:t>
            </a:r>
            <a:endParaRPr lang="en-US" dirty="0"/>
          </a:p>
          <a:p>
            <a:endParaRPr lang="en-US" kern="100" dirty="0"/>
          </a:p>
          <a:p>
            <a:r>
              <a:rPr lang="en-US" kern="100" dirty="0"/>
              <a:t>Se </a:t>
            </a:r>
            <a:r>
              <a:rPr lang="en-US" kern="100" dirty="0" err="1"/>
              <a:t>entendermos</a:t>
            </a:r>
            <a:r>
              <a:rPr lang="en-US" kern="100" dirty="0"/>
              <a:t> </a:t>
            </a:r>
            <a:r>
              <a:rPr lang="en-US" kern="100" dirty="0" err="1"/>
              <a:t>os</a:t>
            </a:r>
            <a:r>
              <a:rPr lang="en-US" kern="100" dirty="0"/>
              <a:t> </a:t>
            </a:r>
            <a:r>
              <a:rPr lang="en-US" kern="100" dirty="0" err="1"/>
              <a:t>estágios</a:t>
            </a:r>
            <a:r>
              <a:rPr lang="en-US" kern="100" dirty="0"/>
              <a:t> da </a:t>
            </a:r>
            <a:r>
              <a:rPr lang="en-US" kern="100" dirty="0" err="1"/>
              <a:t>mudança</a:t>
            </a:r>
            <a:r>
              <a:rPr lang="en-US" kern="100" dirty="0"/>
              <a:t> </a:t>
            </a:r>
            <a:r>
              <a:rPr lang="en-US" kern="100" dirty="0">
                <a:effectLst/>
              </a:rPr>
              <a:t>individual</a:t>
            </a:r>
            <a:r>
              <a:rPr lang="en-US" kern="100" dirty="0"/>
              <a:t>, </a:t>
            </a:r>
            <a:r>
              <a:rPr lang="en-US" kern="100" dirty="0" err="1"/>
              <a:t>podemos</a:t>
            </a:r>
            <a:r>
              <a:rPr lang="en-US" kern="100" dirty="0"/>
              <a:t> </a:t>
            </a:r>
            <a:r>
              <a:rPr lang="en-US" kern="100" dirty="0" err="1"/>
              <a:t>oferecer</a:t>
            </a:r>
            <a:r>
              <a:rPr lang="en-US" kern="100" dirty="0"/>
              <a:t> </a:t>
            </a:r>
            <a:r>
              <a:rPr lang="en-US" kern="100" dirty="0" err="1"/>
              <a:t>mais</a:t>
            </a:r>
            <a:r>
              <a:rPr lang="en-US" kern="100" dirty="0"/>
              <a:t> </a:t>
            </a:r>
            <a:r>
              <a:rPr lang="en-US" kern="100" dirty="0" err="1"/>
              <a:t>empatia</a:t>
            </a:r>
            <a:r>
              <a:rPr lang="en-US" kern="100" dirty="0"/>
              <a:t> e </a:t>
            </a:r>
            <a:r>
              <a:rPr lang="en-US" kern="100" dirty="0" err="1"/>
              <a:t>solidariedade</a:t>
            </a:r>
            <a:r>
              <a:rPr lang="en-US" kern="100" dirty="0">
                <a:effectLst/>
              </a:rPr>
              <a:t> a </a:t>
            </a:r>
            <a:r>
              <a:rPr lang="en-US" kern="100" dirty="0" err="1"/>
              <a:t>outras</a:t>
            </a:r>
            <a:r>
              <a:rPr lang="en-US" kern="100" dirty="0"/>
              <a:t> </a:t>
            </a:r>
            <a:r>
              <a:rPr lang="en-US" kern="100" dirty="0" err="1"/>
              <a:t>pessoas</a:t>
            </a:r>
            <a:r>
              <a:rPr lang="en-US" kern="100" dirty="0"/>
              <a:t> </a:t>
            </a:r>
            <a:r>
              <a:rPr lang="en-US" kern="100" dirty="0" err="1"/>
              <a:t>na</a:t>
            </a:r>
            <a:r>
              <a:rPr lang="en-US" kern="100" dirty="0"/>
              <a:t> hora de </a:t>
            </a:r>
            <a:r>
              <a:rPr lang="en-US" kern="100" dirty="0" err="1"/>
              <a:t>enfrentar</a:t>
            </a:r>
            <a:r>
              <a:rPr lang="en-US" kern="100" dirty="0"/>
              <a:t> </a:t>
            </a:r>
            <a:r>
              <a:rPr lang="en-US" kern="100" dirty="0" err="1"/>
              <a:t>os</a:t>
            </a:r>
            <a:r>
              <a:rPr lang="en-US" kern="100" dirty="0"/>
              <a:t> </a:t>
            </a:r>
            <a:r>
              <a:rPr lang="en-US" kern="100" dirty="0" err="1"/>
              <a:t>desafios</a:t>
            </a:r>
            <a:r>
              <a:rPr lang="en-US" kern="100" dirty="0"/>
              <a:t> </a:t>
            </a:r>
            <a:r>
              <a:rPr lang="en-US" kern="100" dirty="0" err="1"/>
              <a:t>pessoais</a:t>
            </a:r>
            <a:r>
              <a:rPr lang="en-US" kern="100" dirty="0"/>
              <a:t>. Se </a:t>
            </a:r>
            <a:r>
              <a:rPr lang="en-US" kern="100" dirty="0" err="1"/>
              <a:t>oferecermos</a:t>
            </a:r>
            <a:r>
              <a:rPr lang="en-US" kern="100" dirty="0"/>
              <a:t> </a:t>
            </a:r>
            <a:r>
              <a:rPr lang="en-US" kern="100" dirty="0" err="1"/>
              <a:t>os</a:t>
            </a:r>
            <a:r>
              <a:rPr lang="en-US" kern="100" dirty="0"/>
              <a:t> </a:t>
            </a:r>
            <a:r>
              <a:rPr lang="en-US" kern="100" dirty="0" err="1"/>
              <a:t>recursos</a:t>
            </a:r>
            <a:r>
              <a:rPr lang="en-US" kern="100" dirty="0"/>
              <a:t> e as ferramentas para </a:t>
            </a:r>
            <a:r>
              <a:rPr lang="en-US" kern="100" dirty="0" err="1"/>
              <a:t>adaptação</a:t>
            </a:r>
            <a:r>
              <a:rPr lang="en-US" kern="100" dirty="0"/>
              <a:t> </a:t>
            </a:r>
            <a:r>
              <a:rPr lang="en-US" kern="100" dirty="0" err="1"/>
              <a:t>às</a:t>
            </a:r>
            <a:r>
              <a:rPr lang="en-US" kern="100" dirty="0"/>
              <a:t> </a:t>
            </a:r>
            <a:r>
              <a:rPr lang="en-US" kern="100" dirty="0" err="1"/>
              <a:t>mudanças</a:t>
            </a:r>
            <a:r>
              <a:rPr lang="en-US" kern="100" dirty="0"/>
              <a:t>, </a:t>
            </a:r>
            <a:r>
              <a:rPr lang="en-US" kern="100" dirty="0" err="1"/>
              <a:t>podemos</a:t>
            </a:r>
            <a:r>
              <a:rPr lang="en-US" kern="100" dirty="0"/>
              <a:t> </a:t>
            </a:r>
            <a:r>
              <a:rPr lang="en-US" kern="100" dirty="0" err="1"/>
              <a:t>promover</a:t>
            </a:r>
            <a:r>
              <a:rPr lang="en-US" kern="100" dirty="0"/>
              <a:t> </a:t>
            </a:r>
            <a:r>
              <a:rPr lang="en-US" kern="100" dirty="0" err="1"/>
              <a:t>uma</a:t>
            </a:r>
            <a:r>
              <a:rPr lang="en-US" kern="100" dirty="0"/>
              <a:t> </a:t>
            </a:r>
            <a:r>
              <a:rPr lang="en-US" kern="100" dirty="0" err="1"/>
              <a:t>cultura</a:t>
            </a:r>
            <a:r>
              <a:rPr lang="en-US" kern="100" dirty="0"/>
              <a:t> de </a:t>
            </a:r>
            <a:r>
              <a:rPr lang="en-US" kern="100" dirty="0" err="1"/>
              <a:t>resiliência</a:t>
            </a:r>
            <a:r>
              <a:rPr lang="en-US" kern="100" dirty="0"/>
              <a:t> e </a:t>
            </a:r>
            <a:r>
              <a:rPr lang="en-US" kern="100" dirty="0" err="1"/>
              <a:t>crescimento</a:t>
            </a:r>
            <a:r>
              <a:rPr lang="en-US" kern="100" dirty="0"/>
              <a:t>, </a:t>
            </a:r>
            <a:r>
              <a:rPr lang="en-US" kern="100" dirty="0" err="1"/>
              <a:t>não</a:t>
            </a:r>
            <a:r>
              <a:rPr lang="en-US" kern="100" dirty="0"/>
              <a:t> </a:t>
            </a:r>
            <a:r>
              <a:rPr lang="en-US" kern="100" dirty="0" err="1"/>
              <a:t>apenas</a:t>
            </a:r>
            <a:r>
              <a:rPr lang="en-US" kern="100" dirty="0"/>
              <a:t> no </a:t>
            </a:r>
            <a:r>
              <a:rPr lang="en-US" kern="100" dirty="0" err="1"/>
              <a:t>nível</a:t>
            </a:r>
            <a:r>
              <a:rPr lang="en-US" kern="100" dirty="0"/>
              <a:t> individual, mas </a:t>
            </a:r>
            <a:r>
              <a:rPr lang="en-US" kern="100" dirty="0" err="1"/>
              <a:t>também</a:t>
            </a:r>
            <a:r>
              <a:rPr lang="en-US" kern="100" dirty="0"/>
              <a:t> </a:t>
            </a:r>
            <a:r>
              <a:rPr lang="en-US" kern="100" dirty="0" err="1"/>
              <a:t>dentro</a:t>
            </a:r>
            <a:r>
              <a:rPr lang="en-US" kern="100" dirty="0"/>
              <a:t> da </a:t>
            </a:r>
            <a:r>
              <a:rPr lang="en-US" kern="100" dirty="0" err="1"/>
              <a:t>nossa</a:t>
            </a:r>
            <a:r>
              <a:rPr lang="en-US" kern="100" dirty="0"/>
              <a:t> </a:t>
            </a:r>
            <a:r>
              <a:rPr lang="en-US" kern="100" dirty="0" err="1"/>
              <a:t>organização</a:t>
            </a:r>
            <a:r>
              <a:rPr lang="en-US" kern="100" dirty="0">
                <a:effectLst/>
              </a:rPr>
              <a:t>.</a:t>
            </a:r>
            <a:endParaRPr lang="en-US" dirty="0"/>
          </a:p>
          <a:p>
            <a:pPr algn="l">
              <a:lnSpc>
                <a:spcPct val="114999"/>
              </a:lnSpc>
              <a:spcBef>
                <a:spcPts val="0"/>
              </a:spcBef>
              <a:spcAft>
                <a:spcPts val="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1E58-FB89-A986-C9DD-0387DB18F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D483-92BB-7698-57F9-057CE401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B57-978C-2BEE-EE85-A91AEAAB2D6B}"/>
              </a:ext>
            </a:extLst>
          </p:cNvPr>
          <p:cNvSpPr>
            <a:spLocks noGrp="1"/>
          </p:cNvSpPr>
          <p:nvPr>
            <p:ph type="body" idx="1"/>
          </p:nvPr>
        </p:nvSpPr>
        <p:spPr/>
        <p:txBody>
          <a:bodyPr/>
          <a:lstStyle/>
          <a:p>
            <a:r>
              <a:rPr lang="en-US" kern="100" dirty="0"/>
              <a:t>Assim </a:t>
            </a:r>
            <a:r>
              <a:rPr lang="en-US" kern="100" dirty="0" err="1"/>
              <a:t>como</a:t>
            </a:r>
            <a:r>
              <a:rPr lang="en-US" kern="100" dirty="0"/>
              <a:t> </a:t>
            </a:r>
            <a:r>
              <a:rPr lang="en-US" kern="100" dirty="0" err="1"/>
              <a:t>indivíduos</a:t>
            </a:r>
            <a:r>
              <a:rPr lang="en-US" kern="100" dirty="0">
                <a:effectLst/>
              </a:rPr>
              <a:t>, </a:t>
            </a:r>
            <a:r>
              <a:rPr lang="en-US" kern="100" dirty="0"/>
              <a:t>as </a:t>
            </a:r>
            <a:r>
              <a:rPr lang="en-US" kern="100" dirty="0" err="1"/>
              <a:t>organizações</a:t>
            </a:r>
            <a:r>
              <a:rPr lang="en-US" kern="100" dirty="0"/>
              <a:t> </a:t>
            </a:r>
            <a:r>
              <a:rPr lang="en-US" kern="100" dirty="0" err="1"/>
              <a:t>como</a:t>
            </a:r>
            <a:r>
              <a:rPr lang="en-US" kern="100" dirty="0"/>
              <a:t> a </a:t>
            </a:r>
            <a:r>
              <a:rPr lang="en-US" kern="100" dirty="0" err="1"/>
              <a:t>Soroptimista</a:t>
            </a:r>
            <a:r>
              <a:rPr lang="en-US" kern="100" dirty="0"/>
              <a:t> </a:t>
            </a:r>
            <a:r>
              <a:rPr lang="en-US" kern="100" dirty="0" err="1"/>
              <a:t>também</a:t>
            </a:r>
            <a:r>
              <a:rPr lang="en-US" kern="100" dirty="0"/>
              <a:t> </a:t>
            </a:r>
            <a:r>
              <a:rPr lang="en-US" kern="100" dirty="0" err="1"/>
              <a:t>acreditam</a:t>
            </a:r>
            <a:r>
              <a:rPr lang="en-US" kern="100" dirty="0"/>
              <a:t> que a </a:t>
            </a:r>
            <a:r>
              <a:rPr lang="en-US" kern="100" dirty="0" err="1"/>
              <a:t>mudança</a:t>
            </a:r>
            <a:r>
              <a:rPr lang="en-US" kern="100" dirty="0"/>
              <a:t> é </a:t>
            </a:r>
            <a:r>
              <a:rPr lang="en-US" kern="100" dirty="0" err="1"/>
              <a:t>necessária</a:t>
            </a:r>
            <a:r>
              <a:rPr lang="en-US" kern="100" dirty="0"/>
              <a:t>.  No </a:t>
            </a:r>
            <a:r>
              <a:rPr lang="en-US" kern="100" dirty="0" err="1"/>
              <a:t>entanto</a:t>
            </a:r>
            <a:r>
              <a:rPr lang="en-US" kern="100" dirty="0">
                <a:effectLst/>
              </a:rPr>
              <a:t>, </a:t>
            </a:r>
            <a:r>
              <a:rPr lang="en-US" kern="100" dirty="0"/>
              <a:t>as </a:t>
            </a:r>
            <a:r>
              <a:rPr lang="en-US" kern="100" dirty="0" err="1"/>
              <a:t>organizações</a:t>
            </a:r>
            <a:r>
              <a:rPr lang="en-US" kern="100" dirty="0"/>
              <a:t> </a:t>
            </a:r>
            <a:r>
              <a:rPr lang="en-US" kern="100" dirty="0" err="1"/>
              <a:t>são</a:t>
            </a:r>
            <a:r>
              <a:rPr lang="en-US" kern="100" dirty="0"/>
              <a:t> </a:t>
            </a:r>
            <a:r>
              <a:rPr lang="en-US" kern="100" dirty="0" err="1"/>
              <a:t>formadas</a:t>
            </a:r>
            <a:r>
              <a:rPr lang="en-US" kern="100" dirty="0"/>
              <a:t> </a:t>
            </a:r>
            <a:r>
              <a:rPr lang="en-US" kern="100" dirty="0" err="1"/>
              <a:t>por</a:t>
            </a:r>
            <a:r>
              <a:rPr lang="en-US" kern="100" dirty="0"/>
              <a:t> </a:t>
            </a:r>
            <a:r>
              <a:rPr lang="en-US" kern="100" dirty="0" err="1"/>
              <a:t>indivíduos</a:t>
            </a:r>
            <a:r>
              <a:rPr lang="en-US" kern="100" dirty="0"/>
              <a:t> e</a:t>
            </a:r>
            <a:r>
              <a:rPr lang="en-US" kern="100" dirty="0">
                <a:effectLst/>
              </a:rPr>
              <a:t>, </a:t>
            </a:r>
            <a:r>
              <a:rPr lang="en-US" kern="100" dirty="0" err="1"/>
              <a:t>sem</a:t>
            </a:r>
            <a:r>
              <a:rPr lang="en-US" kern="100" dirty="0"/>
              <a:t> a </a:t>
            </a:r>
            <a:r>
              <a:rPr lang="en-US" kern="100" dirty="0" err="1"/>
              <a:t>vontade</a:t>
            </a:r>
            <a:r>
              <a:rPr lang="en-US" kern="100" dirty="0"/>
              <a:t> </a:t>
            </a:r>
            <a:r>
              <a:rPr lang="en-US" kern="100" dirty="0">
                <a:effectLst/>
              </a:rPr>
              <a:t>individual</a:t>
            </a:r>
            <a:r>
              <a:rPr lang="en-US" kern="100" dirty="0"/>
              <a:t>, a </a:t>
            </a:r>
            <a:r>
              <a:rPr lang="en-US" kern="100" dirty="0" err="1"/>
              <a:t>mudança</a:t>
            </a:r>
            <a:r>
              <a:rPr lang="en-US" kern="100" dirty="0"/>
              <a:t> </a:t>
            </a:r>
            <a:r>
              <a:rPr lang="en-US" kern="100" dirty="0" err="1"/>
              <a:t>não</a:t>
            </a:r>
            <a:r>
              <a:rPr lang="en-US" kern="100" dirty="0"/>
              <a:t> é </a:t>
            </a:r>
            <a:r>
              <a:rPr lang="en-US" kern="100" dirty="0" err="1"/>
              <a:t>possível</a:t>
            </a:r>
            <a:r>
              <a:rPr lang="en-US" kern="100" dirty="0">
                <a:effectLst/>
              </a:rPr>
              <a:t>.</a:t>
            </a:r>
            <a:endParaRPr lang="en-US" dirty="0"/>
          </a:p>
        </p:txBody>
      </p:sp>
      <p:sp>
        <p:nvSpPr>
          <p:cNvPr id="4" name="Slide Number Placeholder 3">
            <a:extLst>
              <a:ext uri="{FF2B5EF4-FFF2-40B4-BE49-F238E27FC236}">
                <a16:creationId xmlns:a16="http://schemas.microsoft.com/office/drawing/2014/main" id="{1F7A48E8-72E3-72FB-D69E-676AEFCAF74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39073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a:t>Um </a:t>
            </a:r>
            <a:r>
              <a:rPr lang="en-US" kern="100" err="1"/>
              <a:t>exemplo</a:t>
            </a:r>
            <a:r>
              <a:rPr lang="en-US" kern="100" dirty="0"/>
              <a:t> </a:t>
            </a:r>
            <a:r>
              <a:rPr lang="en-US" kern="100" err="1"/>
              <a:t>disso</a:t>
            </a:r>
            <a:r>
              <a:rPr lang="en-US" kern="100" dirty="0"/>
              <a:t> é a mudança nas formas como nos comunicamos ao longo do tempo</a:t>
            </a:r>
            <a:r>
              <a:rPr lang="en-US" kern="100" dirty="0">
                <a:effectLst/>
              </a:rPr>
              <a:t>.</a:t>
            </a:r>
            <a:r>
              <a:rPr lang="en-US" kern="100" dirty="0"/>
              <a:t>  Começamos enviando cartas e evoluímos para as máquinas de</a:t>
            </a:r>
            <a:r>
              <a:rPr lang="en-US" kern="100" dirty="0">
                <a:effectLst/>
              </a:rPr>
              <a:t> fax, </a:t>
            </a:r>
            <a:r>
              <a:rPr lang="en-US" kern="100" dirty="0"/>
              <a:t>depois mensagens de texto e, finalmente, os e-mails</a:t>
            </a:r>
            <a:r>
              <a:rPr lang="en-US" kern="100" dirty="0">
                <a:effectLst/>
              </a:rPr>
              <a:t>.</a:t>
            </a:r>
            <a:r>
              <a:rPr lang="en-US" kern="100" dirty="0"/>
              <a:t>  Nossa forma de interagir</a:t>
            </a:r>
            <a:r>
              <a:rPr lang="en-US" kern="100" dirty="0">
                <a:effectLst/>
              </a:rPr>
              <a:t>, </a:t>
            </a:r>
            <a:r>
              <a:rPr lang="en-US" kern="100" dirty="0"/>
              <a:t>vocês devem se lembrar de nossa convenção </a:t>
            </a:r>
            <a:r>
              <a:rPr lang="en-US" kern="100" dirty="0">
                <a:effectLst/>
              </a:rPr>
              <a:t>virtual </a:t>
            </a:r>
            <a:r>
              <a:rPr lang="en-US" kern="100" dirty="0"/>
              <a:t>de </a:t>
            </a:r>
            <a:r>
              <a:rPr lang="en-US" kern="100" dirty="0">
                <a:effectLst/>
              </a:rPr>
              <a:t>2022 </a:t>
            </a:r>
            <a:r>
              <a:rPr lang="en-US" kern="100" dirty="0"/>
              <a:t>e como ela foi completamente diferente de tudo que já havíamos feito antes</a:t>
            </a:r>
            <a:r>
              <a:rPr lang="en-US" kern="100" dirty="0">
                <a:effectLst/>
              </a:rPr>
              <a:t>.</a:t>
            </a:r>
            <a:r>
              <a:rPr lang="en-US" kern="100" dirty="0"/>
              <a:t>  Mas isso trouxe uma oportunidade para os Clubes e</a:t>
            </a:r>
            <a:r>
              <a:rPr lang="en-US" kern="100" dirty="0">
                <a:effectLst/>
              </a:rPr>
              <a:t> as </a:t>
            </a:r>
            <a:r>
              <a:rPr lang="en-US" kern="100" dirty="0"/>
              <a:t>regiões, que seguiram o exemplo como uma opção viável. Trouxe ainda uma mudança rumo a uma maior inclusão: muitos de nossos Clubes contam com </a:t>
            </a:r>
            <a:r>
              <a:rPr lang="en-US" kern="100" dirty="0">
                <a:effectLst/>
              </a:rPr>
              <a:t>a </a:t>
            </a:r>
            <a:r>
              <a:rPr lang="en-US" kern="100" dirty="0"/>
              <a:t>presença de homens e das associadas de origens diversas</a:t>
            </a:r>
            <a:r>
              <a:rPr lang="en-US" kern="100" dirty="0">
                <a:effectLst/>
              </a:rPr>
              <a:t>.</a:t>
            </a:r>
            <a:r>
              <a:rPr lang="en-US" kern="100" dirty="0"/>
              <a:t>  </a:t>
            </a:r>
            <a:endParaRPr lang="en-US" dirty="0"/>
          </a:p>
          <a:p>
            <a:endParaRPr lang="en-US" kern="100" dirty="0"/>
          </a:p>
          <a:p>
            <a:r>
              <a:rPr lang="en-US" kern="100"/>
              <a:t>A </a:t>
            </a:r>
            <a:r>
              <a:rPr lang="en-US" kern="100" err="1"/>
              <a:t>nossa</a:t>
            </a:r>
            <a:r>
              <a:rPr lang="en-US" kern="100"/>
              <a:t> </a:t>
            </a:r>
            <a:r>
              <a:rPr lang="en-US" kern="100" err="1"/>
              <a:t>organização</a:t>
            </a:r>
            <a:r>
              <a:rPr lang="en-US" kern="100"/>
              <a:t> cresceu e evoluiu com essas mudanças</a:t>
            </a:r>
            <a:r>
              <a:rPr lang="en-US" kern="100">
                <a:effectLst/>
              </a:rPr>
              <a:t>.</a:t>
            </a:r>
            <a:r>
              <a:rPr lang="en-US" kern="100"/>
              <a:t>  E elas nos tornaram mais fortes</a:t>
            </a:r>
            <a:r>
              <a:rPr lang="en-US" kern="100">
                <a:effectLst/>
              </a:rPr>
              <a:t>.</a:t>
            </a:r>
            <a:endParaRPr lang="en-US"/>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5833-50F7-969E-219D-A8BA7030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7A82-60AA-2D16-06AF-5AB01E73E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5BCF1-255D-2887-4363-16E09F53E91B}"/>
              </a:ext>
            </a:extLst>
          </p:cNvPr>
          <p:cNvSpPr>
            <a:spLocks noGrp="1"/>
          </p:cNvSpPr>
          <p:nvPr>
            <p:ph type="body" idx="1"/>
          </p:nvPr>
        </p:nvSpPr>
        <p:spPr/>
        <p:txBody>
          <a:bodyPr/>
          <a:lstStyle/>
          <a:p>
            <a:r>
              <a:rPr lang="en-US" dirty="0">
                <a:solidFill>
                  <a:srgbClr val="434343"/>
                </a:solidFill>
              </a:rPr>
              <a:t>Vamos </a:t>
            </a:r>
            <a:r>
              <a:rPr lang="en-US" err="1">
                <a:solidFill>
                  <a:srgbClr val="434343"/>
                </a:solidFill>
              </a:rPr>
              <a:t>reservar</a:t>
            </a:r>
            <a:r>
              <a:rPr lang="en-US" dirty="0">
                <a:solidFill>
                  <a:srgbClr val="434343"/>
                </a:solidFill>
              </a:rPr>
              <a:t> um tempo agora para </a:t>
            </a:r>
            <a:r>
              <a:rPr lang="en-US" err="1">
                <a:solidFill>
                  <a:srgbClr val="434343"/>
                </a:solidFill>
              </a:rPr>
              <a:t>uma</a:t>
            </a:r>
            <a:r>
              <a:rPr lang="en-US" dirty="0">
                <a:solidFill>
                  <a:srgbClr val="434343"/>
                </a:solidFill>
              </a:rPr>
              <a:t> </a:t>
            </a:r>
            <a:r>
              <a:rPr lang="en-US" err="1">
                <a:solidFill>
                  <a:srgbClr val="434343"/>
                </a:solidFill>
              </a:rPr>
              <a:t>discussão</a:t>
            </a:r>
            <a:r>
              <a:rPr lang="en-US" dirty="0">
                <a:solidFill>
                  <a:srgbClr val="434343"/>
                </a:solidFill>
              </a:rPr>
              <a:t> </a:t>
            </a:r>
            <a:r>
              <a:rPr lang="en-US" err="1">
                <a:solidFill>
                  <a:srgbClr val="434343"/>
                </a:solidFill>
              </a:rPr>
              <a:t>em</a:t>
            </a:r>
            <a:r>
              <a:rPr lang="en-US" dirty="0">
                <a:solidFill>
                  <a:srgbClr val="434343"/>
                </a:solidFill>
              </a:rPr>
              <a:t> </a:t>
            </a:r>
            <a:r>
              <a:rPr lang="en-US" err="1">
                <a:solidFill>
                  <a:srgbClr val="434343"/>
                </a:solidFill>
              </a:rPr>
              <a:t>grupos</a:t>
            </a:r>
            <a:r>
              <a:rPr lang="en-US" dirty="0">
                <a:solidFill>
                  <a:srgbClr val="434343"/>
                </a:solidFill>
              </a:rPr>
              <a:t>.  Imagine que </a:t>
            </a:r>
            <a:r>
              <a:rPr lang="en-US" err="1">
                <a:solidFill>
                  <a:srgbClr val="434343"/>
                </a:solidFill>
              </a:rPr>
              <a:t>seu</a:t>
            </a:r>
            <a:r>
              <a:rPr lang="en-US" dirty="0">
                <a:solidFill>
                  <a:srgbClr val="434343"/>
                </a:solidFill>
              </a:rPr>
              <a:t> Clube </a:t>
            </a:r>
            <a:r>
              <a:rPr lang="en-US" err="1">
                <a:solidFill>
                  <a:srgbClr val="434343"/>
                </a:solidFill>
              </a:rPr>
              <a:t>recebe</a:t>
            </a:r>
            <a:r>
              <a:rPr lang="en-US" dirty="0">
                <a:solidFill>
                  <a:srgbClr val="434343"/>
                </a:solidFill>
              </a:rPr>
              <a:t> </a:t>
            </a:r>
            <a:r>
              <a:rPr lang="en-US" err="1">
                <a:solidFill>
                  <a:srgbClr val="434343"/>
                </a:solidFill>
              </a:rPr>
              <a:t>uma</a:t>
            </a:r>
            <a:r>
              <a:rPr lang="en-US" dirty="0">
                <a:solidFill>
                  <a:srgbClr val="434343"/>
                </a:solidFill>
              </a:rPr>
              <a:t> batida </a:t>
            </a:r>
            <a:r>
              <a:rPr lang="en-US" err="1">
                <a:solidFill>
                  <a:srgbClr val="434343"/>
                </a:solidFill>
              </a:rPr>
              <a:t>na</a:t>
            </a:r>
            <a:r>
              <a:rPr lang="en-US" dirty="0">
                <a:solidFill>
                  <a:srgbClr val="434343"/>
                </a:solidFill>
              </a:rPr>
              <a:t> porta VIRTUAL e </a:t>
            </a:r>
            <a:r>
              <a:rPr lang="en-US" err="1">
                <a:solidFill>
                  <a:srgbClr val="434343"/>
                </a:solidFill>
              </a:rPr>
              <a:t>lá</a:t>
            </a:r>
            <a:r>
              <a:rPr lang="en-US" dirty="0">
                <a:solidFill>
                  <a:srgbClr val="434343"/>
                </a:solidFill>
              </a:rPr>
              <a:t> </a:t>
            </a:r>
            <a:r>
              <a:rPr lang="en-US" err="1">
                <a:solidFill>
                  <a:srgbClr val="434343"/>
                </a:solidFill>
              </a:rPr>
              <a:t>estão</a:t>
            </a:r>
            <a:r>
              <a:rPr lang="en-US" dirty="0">
                <a:solidFill>
                  <a:srgbClr val="434343"/>
                </a:solidFill>
              </a:rPr>
              <a:t> 15 </a:t>
            </a:r>
            <a:r>
              <a:rPr lang="en-US" err="1">
                <a:solidFill>
                  <a:srgbClr val="434343"/>
                </a:solidFill>
              </a:rPr>
              <a:t>novas</a:t>
            </a:r>
            <a:r>
              <a:rPr lang="en-US" dirty="0">
                <a:solidFill>
                  <a:srgbClr val="434343"/>
                </a:solidFill>
              </a:rPr>
              <a:t> </a:t>
            </a:r>
            <a:r>
              <a:rPr lang="en-US" err="1">
                <a:solidFill>
                  <a:srgbClr val="434343"/>
                </a:solidFill>
              </a:rPr>
              <a:t>pessoas</a:t>
            </a:r>
            <a:r>
              <a:rPr lang="en-US" dirty="0">
                <a:solidFill>
                  <a:srgbClr val="434343"/>
                </a:solidFill>
              </a:rPr>
              <a:t> </a:t>
            </a:r>
            <a:r>
              <a:rPr lang="en-US" err="1">
                <a:solidFill>
                  <a:srgbClr val="434343"/>
                </a:solidFill>
              </a:rPr>
              <a:t>associadas</a:t>
            </a:r>
            <a:r>
              <a:rPr lang="en-US" dirty="0">
                <a:solidFill>
                  <a:srgbClr val="434343"/>
                </a:solidFill>
              </a:rPr>
              <a:t> que mal </a:t>
            </a:r>
            <a:r>
              <a:rPr lang="en-US" err="1">
                <a:solidFill>
                  <a:srgbClr val="434343"/>
                </a:solidFill>
              </a:rPr>
              <a:t>podem</a:t>
            </a:r>
            <a:r>
              <a:rPr lang="en-US" dirty="0">
                <a:solidFill>
                  <a:srgbClr val="434343"/>
                </a:solidFill>
              </a:rPr>
              <a:t> </a:t>
            </a:r>
            <a:r>
              <a:rPr lang="en-US" err="1">
                <a:solidFill>
                  <a:srgbClr val="434343"/>
                </a:solidFill>
              </a:rPr>
              <a:t>esperar</a:t>
            </a:r>
            <a:r>
              <a:rPr lang="en-US" dirty="0">
                <a:solidFill>
                  <a:srgbClr val="434343"/>
                </a:solidFill>
              </a:rPr>
              <a:t> para </a:t>
            </a:r>
            <a:r>
              <a:rPr lang="en-US" err="1">
                <a:solidFill>
                  <a:srgbClr val="434343"/>
                </a:solidFill>
              </a:rPr>
              <a:t>entrar</a:t>
            </a:r>
            <a:r>
              <a:rPr lang="en-US" dirty="0">
                <a:solidFill>
                  <a:srgbClr val="434343"/>
                </a:solidFill>
              </a:rPr>
              <a:t> no Clube.   </a:t>
            </a:r>
            <a:r>
              <a:rPr lang="en-US" err="1">
                <a:solidFill>
                  <a:srgbClr val="434343"/>
                </a:solidFill>
              </a:rPr>
              <a:t>Essas</a:t>
            </a:r>
            <a:r>
              <a:rPr lang="en-US" dirty="0">
                <a:solidFill>
                  <a:srgbClr val="434343"/>
                </a:solidFill>
              </a:rPr>
              <a:t> </a:t>
            </a:r>
            <a:r>
              <a:rPr lang="en-US" err="1">
                <a:solidFill>
                  <a:srgbClr val="434343"/>
                </a:solidFill>
              </a:rPr>
              <a:t>pessoas</a:t>
            </a:r>
            <a:r>
              <a:rPr lang="en-US" dirty="0">
                <a:solidFill>
                  <a:srgbClr val="434343"/>
                </a:solidFill>
              </a:rPr>
              <a:t> </a:t>
            </a:r>
            <a:r>
              <a:rPr lang="en-US" err="1">
                <a:solidFill>
                  <a:srgbClr val="434343"/>
                </a:solidFill>
              </a:rPr>
              <a:t>são</a:t>
            </a:r>
            <a:r>
              <a:rPr lang="en-US" dirty="0">
                <a:solidFill>
                  <a:srgbClr val="434343"/>
                </a:solidFill>
              </a:rPr>
              <a:t> de </a:t>
            </a:r>
            <a:r>
              <a:rPr lang="en-US" err="1">
                <a:solidFill>
                  <a:srgbClr val="434343"/>
                </a:solidFill>
              </a:rPr>
              <a:t>origens</a:t>
            </a:r>
            <a:r>
              <a:rPr lang="en-US" b="0" i="0" u="none" strike="noStrike" dirty="0">
                <a:solidFill>
                  <a:srgbClr val="434343"/>
                </a:solidFill>
                <a:effectLst/>
              </a:rPr>
              <a:t>, </a:t>
            </a:r>
            <a:r>
              <a:rPr lang="en-US" err="1">
                <a:solidFill>
                  <a:srgbClr val="434343"/>
                </a:solidFill>
              </a:rPr>
              <a:t>gêneros</a:t>
            </a:r>
            <a:r>
              <a:rPr lang="en-US" b="0" i="0" u="none" strike="noStrike" dirty="0">
                <a:solidFill>
                  <a:srgbClr val="434343"/>
                </a:solidFill>
                <a:effectLst/>
              </a:rPr>
              <a:t>, </a:t>
            </a:r>
            <a:r>
              <a:rPr lang="en-US" err="1">
                <a:solidFill>
                  <a:srgbClr val="434343"/>
                </a:solidFill>
              </a:rPr>
              <a:t>educação</a:t>
            </a:r>
            <a:r>
              <a:rPr lang="en-US" dirty="0">
                <a:solidFill>
                  <a:srgbClr val="434343"/>
                </a:solidFill>
              </a:rPr>
              <a:t> e </a:t>
            </a:r>
            <a:r>
              <a:rPr lang="en-US" err="1">
                <a:solidFill>
                  <a:srgbClr val="434343"/>
                </a:solidFill>
              </a:rPr>
              <a:t>situação</a:t>
            </a:r>
            <a:r>
              <a:rPr lang="en-US" dirty="0">
                <a:solidFill>
                  <a:srgbClr val="434343"/>
                </a:solidFill>
              </a:rPr>
              <a:t> </a:t>
            </a:r>
            <a:r>
              <a:rPr lang="en-US" err="1">
                <a:solidFill>
                  <a:srgbClr val="434343"/>
                </a:solidFill>
              </a:rPr>
              <a:t>econômica</a:t>
            </a:r>
            <a:r>
              <a:rPr lang="en-US" dirty="0">
                <a:solidFill>
                  <a:srgbClr val="434343"/>
                </a:solidFill>
              </a:rPr>
              <a:t> </a:t>
            </a:r>
            <a:r>
              <a:rPr lang="en-US" err="1">
                <a:solidFill>
                  <a:srgbClr val="434343"/>
                </a:solidFill>
              </a:rPr>
              <a:t>diferentes</a:t>
            </a:r>
            <a:r>
              <a:rPr lang="en-US" b="0" i="0" u="none" strike="noStrike" dirty="0">
                <a:solidFill>
                  <a:srgbClr val="434343"/>
                </a:solidFill>
                <a:effectLst/>
              </a:rPr>
              <a:t>.</a:t>
            </a:r>
            <a:endParaRPr lang="en-US" dirty="0"/>
          </a:p>
          <a:p>
            <a:endParaRPr lang="en-US" dirty="0">
              <a:solidFill>
                <a:srgbClr val="434343"/>
              </a:solidFill>
            </a:endParaRPr>
          </a:p>
          <a:p>
            <a:r>
              <a:rPr lang="en-US" dirty="0">
                <a:solidFill>
                  <a:srgbClr val="434343"/>
                </a:solidFill>
              </a:rPr>
              <a:t>Agora, a </a:t>
            </a:r>
            <a:r>
              <a:rPr lang="en-US" dirty="0" err="1">
                <a:solidFill>
                  <a:srgbClr val="434343"/>
                </a:solidFill>
              </a:rPr>
              <a:t>questão</a:t>
            </a:r>
            <a:r>
              <a:rPr lang="en-US" dirty="0">
                <a:solidFill>
                  <a:srgbClr val="434343"/>
                </a:solidFill>
              </a:rPr>
              <a:t> é </a:t>
            </a:r>
            <a:r>
              <a:rPr lang="en-US" b="0" i="0" u="none" strike="noStrike" dirty="0">
                <a:solidFill>
                  <a:srgbClr val="434343"/>
                </a:solidFill>
                <a:effectLst/>
              </a:rPr>
              <a:t>a </a:t>
            </a:r>
            <a:r>
              <a:rPr lang="en-US" dirty="0" err="1">
                <a:solidFill>
                  <a:srgbClr val="434343"/>
                </a:solidFill>
              </a:rPr>
              <a:t>seguinte</a:t>
            </a:r>
            <a:r>
              <a:rPr lang="en-US" dirty="0">
                <a:solidFill>
                  <a:srgbClr val="434343"/>
                </a:solidFill>
              </a:rPr>
              <a:t>: o que </a:t>
            </a:r>
            <a:r>
              <a:rPr lang="en-US" dirty="0" err="1">
                <a:solidFill>
                  <a:srgbClr val="434343"/>
                </a:solidFill>
              </a:rPr>
              <a:t>seu</a:t>
            </a:r>
            <a:r>
              <a:rPr lang="en-US" dirty="0">
                <a:solidFill>
                  <a:srgbClr val="434343"/>
                </a:solidFill>
              </a:rPr>
              <a:t> Clube </a:t>
            </a:r>
            <a:r>
              <a:rPr lang="en-US" dirty="0" err="1">
                <a:solidFill>
                  <a:srgbClr val="434343"/>
                </a:solidFill>
              </a:rPr>
              <a:t>precisará</a:t>
            </a:r>
            <a:r>
              <a:rPr lang="en-US" dirty="0">
                <a:solidFill>
                  <a:srgbClr val="434343"/>
                </a:solidFill>
              </a:rPr>
              <a:t> mudar para </a:t>
            </a:r>
            <a:r>
              <a:rPr lang="en-US" dirty="0" err="1">
                <a:solidFill>
                  <a:srgbClr val="434343"/>
                </a:solidFill>
              </a:rPr>
              <a:t>acolher</a:t>
            </a:r>
            <a:r>
              <a:rPr lang="en-US" dirty="0">
                <a:solidFill>
                  <a:srgbClr val="434343"/>
                </a:solidFill>
              </a:rPr>
              <a:t> e </a:t>
            </a:r>
            <a:r>
              <a:rPr lang="en-US" dirty="0" err="1">
                <a:solidFill>
                  <a:srgbClr val="434343"/>
                </a:solidFill>
              </a:rPr>
              <a:t>reter</a:t>
            </a:r>
            <a:r>
              <a:rPr lang="en-US" dirty="0">
                <a:solidFill>
                  <a:srgbClr val="434343"/>
                </a:solidFill>
              </a:rPr>
              <a:t> </a:t>
            </a:r>
            <a:r>
              <a:rPr lang="en-US" dirty="0" err="1">
                <a:solidFill>
                  <a:srgbClr val="434343"/>
                </a:solidFill>
              </a:rPr>
              <a:t>essas</a:t>
            </a:r>
            <a:r>
              <a:rPr lang="en-US" dirty="0">
                <a:solidFill>
                  <a:srgbClr val="434343"/>
                </a:solidFill>
              </a:rPr>
              <a:t> </a:t>
            </a:r>
            <a:r>
              <a:rPr lang="en-US" dirty="0" err="1">
                <a:solidFill>
                  <a:srgbClr val="434343"/>
                </a:solidFill>
              </a:rPr>
              <a:t>pessoas</a:t>
            </a:r>
            <a:r>
              <a:rPr lang="en-US" dirty="0">
                <a:solidFill>
                  <a:srgbClr val="434343"/>
                </a:solidFill>
              </a:rPr>
              <a:t> </a:t>
            </a:r>
            <a:r>
              <a:rPr lang="en-US" dirty="0" err="1">
                <a:solidFill>
                  <a:srgbClr val="434343"/>
                </a:solidFill>
              </a:rPr>
              <a:t>associadas</a:t>
            </a:r>
            <a:r>
              <a:rPr lang="en-US" dirty="0">
                <a:solidFill>
                  <a:srgbClr val="434343"/>
                </a:solidFill>
              </a:rPr>
              <a:t>?  </a:t>
            </a:r>
            <a:r>
              <a:rPr lang="en-US" dirty="0" err="1">
                <a:solidFill>
                  <a:srgbClr val="434343"/>
                </a:solidFill>
              </a:rPr>
              <a:t>Peço</a:t>
            </a:r>
            <a:r>
              <a:rPr lang="en-US" dirty="0">
                <a:solidFill>
                  <a:srgbClr val="434343"/>
                </a:solidFill>
              </a:rPr>
              <a:t> que </a:t>
            </a:r>
            <a:r>
              <a:rPr lang="en-US" dirty="0" err="1">
                <a:solidFill>
                  <a:srgbClr val="434343"/>
                </a:solidFill>
              </a:rPr>
              <a:t>pensem</a:t>
            </a:r>
            <a:r>
              <a:rPr lang="en-US" dirty="0">
                <a:solidFill>
                  <a:srgbClr val="434343"/>
                </a:solidFill>
              </a:rPr>
              <a:t> com </a:t>
            </a:r>
            <a:r>
              <a:rPr lang="en-US" dirty="0" err="1">
                <a:solidFill>
                  <a:srgbClr val="434343"/>
                </a:solidFill>
              </a:rPr>
              <a:t>calma</a:t>
            </a:r>
            <a:r>
              <a:rPr lang="en-US" dirty="0">
                <a:solidFill>
                  <a:srgbClr val="434343"/>
                </a:solidFill>
              </a:rPr>
              <a:t>, </a:t>
            </a:r>
            <a:r>
              <a:rPr lang="en-US" dirty="0" err="1">
                <a:solidFill>
                  <a:srgbClr val="434343"/>
                </a:solidFill>
              </a:rPr>
              <a:t>façam</a:t>
            </a:r>
            <a:r>
              <a:rPr lang="en-US" dirty="0">
                <a:solidFill>
                  <a:srgbClr val="434343"/>
                </a:solidFill>
              </a:rPr>
              <a:t> </a:t>
            </a:r>
            <a:r>
              <a:rPr lang="en-US" dirty="0" err="1">
                <a:solidFill>
                  <a:srgbClr val="434343"/>
                </a:solidFill>
              </a:rPr>
              <a:t>uma</a:t>
            </a:r>
            <a:r>
              <a:rPr lang="en-US" dirty="0">
                <a:solidFill>
                  <a:srgbClr val="434343"/>
                </a:solidFill>
              </a:rPr>
              <a:t> </a:t>
            </a:r>
            <a:r>
              <a:rPr lang="en-US" dirty="0" err="1">
                <a:solidFill>
                  <a:srgbClr val="434343"/>
                </a:solidFill>
              </a:rPr>
              <a:t>análise</a:t>
            </a:r>
            <a:r>
              <a:rPr lang="en-US" dirty="0">
                <a:solidFill>
                  <a:srgbClr val="434343"/>
                </a:solidFill>
              </a:rPr>
              <a:t> </a:t>
            </a:r>
            <a:r>
              <a:rPr lang="en-US" dirty="0" err="1">
                <a:solidFill>
                  <a:srgbClr val="434343"/>
                </a:solidFill>
              </a:rPr>
              <a:t>cuidadosa</a:t>
            </a:r>
            <a:r>
              <a:rPr lang="en-US" dirty="0">
                <a:solidFill>
                  <a:srgbClr val="434343"/>
                </a:solidFill>
              </a:rPr>
              <a:t> e </a:t>
            </a:r>
            <a:r>
              <a:rPr lang="en-US" dirty="0" err="1">
                <a:solidFill>
                  <a:srgbClr val="434343"/>
                </a:solidFill>
              </a:rPr>
              <a:t>conversem</a:t>
            </a:r>
            <a:r>
              <a:rPr lang="en-US" dirty="0">
                <a:solidFill>
                  <a:srgbClr val="434343"/>
                </a:solidFill>
              </a:rPr>
              <a:t> de </a:t>
            </a:r>
            <a:r>
              <a:rPr lang="en-US" dirty="0" err="1">
                <a:solidFill>
                  <a:srgbClr val="434343"/>
                </a:solidFill>
              </a:rPr>
              <a:t>maneira</a:t>
            </a:r>
            <a:r>
              <a:rPr lang="en-US" dirty="0">
                <a:solidFill>
                  <a:srgbClr val="434343"/>
                </a:solidFill>
              </a:rPr>
              <a:t> franca</a:t>
            </a:r>
            <a:r>
              <a:rPr lang="en-US" b="0" i="0" u="none" strike="noStrike" dirty="0">
                <a:solidFill>
                  <a:srgbClr val="434343"/>
                </a:solidFill>
                <a:effectLst/>
              </a:rPr>
              <a:t>.</a:t>
            </a:r>
            <a:r>
              <a:rPr lang="en-US" dirty="0">
                <a:solidFill>
                  <a:srgbClr val="434343"/>
                </a:solidFill>
              </a:rPr>
              <a:t> </a:t>
            </a:r>
            <a:endParaRPr lang="en-US" dirty="0"/>
          </a:p>
          <a:p>
            <a:endParaRPr lang="en-US" dirty="0">
              <a:solidFill>
                <a:srgbClr val="434343"/>
              </a:solidFill>
            </a:endParaRPr>
          </a:p>
          <a:p>
            <a:r>
              <a:rPr lang="en-US" dirty="0" err="1">
                <a:solidFill>
                  <a:srgbClr val="434343"/>
                </a:solidFill>
              </a:rPr>
              <a:t>Escolham</a:t>
            </a:r>
            <a:r>
              <a:rPr lang="en-US" dirty="0">
                <a:solidFill>
                  <a:srgbClr val="434343"/>
                </a:solidFill>
              </a:rPr>
              <a:t> </a:t>
            </a:r>
            <a:r>
              <a:rPr lang="en-US" dirty="0" err="1">
                <a:solidFill>
                  <a:srgbClr val="434343"/>
                </a:solidFill>
              </a:rPr>
              <a:t>uma</a:t>
            </a:r>
            <a:r>
              <a:rPr lang="en-US" dirty="0">
                <a:solidFill>
                  <a:srgbClr val="434343"/>
                </a:solidFill>
              </a:rPr>
              <a:t> </a:t>
            </a:r>
            <a:r>
              <a:rPr lang="en-US" dirty="0" err="1">
                <a:solidFill>
                  <a:srgbClr val="434343"/>
                </a:solidFill>
              </a:rPr>
              <a:t>pessoa</a:t>
            </a:r>
            <a:r>
              <a:rPr lang="en-US" dirty="0">
                <a:solidFill>
                  <a:srgbClr val="434343"/>
                </a:solidFill>
              </a:rPr>
              <a:t> do </a:t>
            </a:r>
            <a:r>
              <a:rPr lang="en-US" dirty="0" err="1">
                <a:solidFill>
                  <a:srgbClr val="434343"/>
                </a:solidFill>
              </a:rPr>
              <a:t>grupo</a:t>
            </a:r>
            <a:r>
              <a:rPr lang="en-US" dirty="0">
                <a:solidFill>
                  <a:srgbClr val="434343"/>
                </a:solidFill>
              </a:rPr>
              <a:t> para </a:t>
            </a:r>
            <a:r>
              <a:rPr lang="en-US" dirty="0" err="1">
                <a:solidFill>
                  <a:srgbClr val="434343"/>
                </a:solidFill>
              </a:rPr>
              <a:t>fazer</a:t>
            </a:r>
            <a:r>
              <a:rPr lang="en-US" dirty="0">
                <a:solidFill>
                  <a:srgbClr val="434343"/>
                </a:solidFill>
              </a:rPr>
              <a:t> as </a:t>
            </a:r>
            <a:r>
              <a:rPr lang="en-US" dirty="0" err="1">
                <a:solidFill>
                  <a:srgbClr val="434343"/>
                </a:solidFill>
              </a:rPr>
              <a:t>anotações</a:t>
            </a:r>
            <a:r>
              <a:rPr lang="en-US" dirty="0">
                <a:solidFill>
                  <a:srgbClr val="434343"/>
                </a:solidFill>
              </a:rPr>
              <a:t> e registrar as </a:t>
            </a:r>
            <a:r>
              <a:rPr lang="en-US" dirty="0" err="1">
                <a:solidFill>
                  <a:srgbClr val="434343"/>
                </a:solidFill>
              </a:rPr>
              <a:t>ideias</a:t>
            </a:r>
            <a:r>
              <a:rPr lang="en-US" dirty="0">
                <a:solidFill>
                  <a:srgbClr val="434343"/>
                </a:solidFill>
              </a:rPr>
              <a:t> </a:t>
            </a:r>
            <a:r>
              <a:rPr lang="en-US" dirty="0" err="1">
                <a:solidFill>
                  <a:srgbClr val="434343"/>
                </a:solidFill>
              </a:rPr>
              <a:t>discutidas</a:t>
            </a:r>
            <a:r>
              <a:rPr lang="en-US" b="0" i="0" u="none" strike="noStrike" dirty="0">
                <a:solidFill>
                  <a:srgbClr val="434343"/>
                </a:solidFill>
                <a:effectLst/>
              </a:rPr>
              <a:t>.</a:t>
            </a:r>
            <a:r>
              <a:rPr lang="en-US" dirty="0">
                <a:solidFill>
                  <a:srgbClr val="434343"/>
                </a:solidFill>
              </a:rPr>
              <a:t>  No final, </a:t>
            </a:r>
            <a:r>
              <a:rPr lang="en-US" dirty="0" err="1">
                <a:solidFill>
                  <a:srgbClr val="434343"/>
                </a:solidFill>
              </a:rPr>
              <a:t>cada</a:t>
            </a:r>
            <a:r>
              <a:rPr lang="en-US" dirty="0">
                <a:solidFill>
                  <a:srgbClr val="434343"/>
                </a:solidFill>
              </a:rPr>
              <a:t> </a:t>
            </a:r>
            <a:r>
              <a:rPr lang="en-US" dirty="0" err="1">
                <a:solidFill>
                  <a:srgbClr val="434343"/>
                </a:solidFill>
              </a:rPr>
              <a:t>grupo</a:t>
            </a:r>
            <a:r>
              <a:rPr lang="en-US" dirty="0">
                <a:solidFill>
                  <a:srgbClr val="434343"/>
                </a:solidFill>
              </a:rPr>
              <a:t> </a:t>
            </a:r>
            <a:r>
              <a:rPr lang="en-US" dirty="0" err="1">
                <a:solidFill>
                  <a:srgbClr val="434343"/>
                </a:solidFill>
              </a:rPr>
              <a:t>fará</a:t>
            </a:r>
            <a:r>
              <a:rPr lang="en-US" dirty="0">
                <a:solidFill>
                  <a:srgbClr val="434343"/>
                </a:solidFill>
              </a:rPr>
              <a:t> </a:t>
            </a:r>
            <a:r>
              <a:rPr lang="en-US" dirty="0" err="1">
                <a:solidFill>
                  <a:srgbClr val="434343"/>
                </a:solidFill>
              </a:rPr>
              <a:t>uma</a:t>
            </a:r>
            <a:r>
              <a:rPr lang="en-US" dirty="0">
                <a:solidFill>
                  <a:srgbClr val="434343"/>
                </a:solidFill>
              </a:rPr>
              <a:t> </a:t>
            </a:r>
            <a:r>
              <a:rPr lang="en-US" dirty="0" err="1">
                <a:solidFill>
                  <a:srgbClr val="434343"/>
                </a:solidFill>
              </a:rPr>
              <a:t>apresentação</a:t>
            </a:r>
            <a:r>
              <a:rPr lang="en-US" dirty="0">
                <a:solidFill>
                  <a:srgbClr val="434343"/>
                </a:solidFill>
              </a:rPr>
              <a:t>, </a:t>
            </a:r>
            <a:r>
              <a:rPr lang="en-US" dirty="0" err="1">
                <a:solidFill>
                  <a:srgbClr val="434343"/>
                </a:solidFill>
              </a:rPr>
              <a:t>então</a:t>
            </a:r>
            <a:r>
              <a:rPr lang="en-US" dirty="0">
                <a:solidFill>
                  <a:srgbClr val="434343"/>
                </a:solidFill>
              </a:rPr>
              <a:t> </a:t>
            </a:r>
            <a:r>
              <a:rPr lang="en-US" dirty="0" err="1">
                <a:solidFill>
                  <a:srgbClr val="434343"/>
                </a:solidFill>
              </a:rPr>
              <a:t>escolham</a:t>
            </a:r>
            <a:r>
              <a:rPr lang="en-US" dirty="0">
                <a:solidFill>
                  <a:srgbClr val="434343"/>
                </a:solidFill>
              </a:rPr>
              <a:t> </a:t>
            </a:r>
            <a:r>
              <a:rPr lang="en-US" dirty="0" err="1">
                <a:solidFill>
                  <a:srgbClr val="434343"/>
                </a:solidFill>
              </a:rPr>
              <a:t>também</a:t>
            </a:r>
            <a:r>
              <a:rPr lang="en-US" dirty="0">
                <a:solidFill>
                  <a:srgbClr val="434343"/>
                </a:solidFill>
              </a:rPr>
              <a:t> </a:t>
            </a:r>
            <a:r>
              <a:rPr lang="en-US" dirty="0" err="1">
                <a:solidFill>
                  <a:srgbClr val="434343"/>
                </a:solidFill>
              </a:rPr>
              <a:t>uma</a:t>
            </a:r>
            <a:r>
              <a:rPr lang="en-US" dirty="0">
                <a:solidFill>
                  <a:srgbClr val="434343"/>
                </a:solidFill>
              </a:rPr>
              <a:t> </a:t>
            </a:r>
            <a:r>
              <a:rPr lang="en-US" dirty="0" err="1">
                <a:solidFill>
                  <a:srgbClr val="434343"/>
                </a:solidFill>
              </a:rPr>
              <a:t>pessoa</a:t>
            </a:r>
            <a:r>
              <a:rPr lang="en-US" dirty="0">
                <a:solidFill>
                  <a:srgbClr val="434343"/>
                </a:solidFill>
              </a:rPr>
              <a:t> para ser a porta-</a:t>
            </a:r>
            <a:r>
              <a:rPr lang="en-US" dirty="0" err="1">
                <a:solidFill>
                  <a:srgbClr val="434343"/>
                </a:solidFill>
              </a:rPr>
              <a:t>voz</a:t>
            </a:r>
            <a:r>
              <a:rPr lang="en-US" dirty="0">
                <a:solidFill>
                  <a:srgbClr val="434343"/>
                </a:solidFill>
              </a:rPr>
              <a:t> do </a:t>
            </a:r>
            <a:r>
              <a:rPr lang="en-US" dirty="0" err="1">
                <a:solidFill>
                  <a:srgbClr val="434343"/>
                </a:solidFill>
              </a:rPr>
              <a:t>grupo</a:t>
            </a:r>
            <a:r>
              <a:rPr lang="en-US" b="0" i="0" u="none" strike="noStrike" dirty="0">
                <a:solidFill>
                  <a:srgbClr val="434343"/>
                </a:solidFill>
                <a:effectLst/>
              </a:rPr>
              <a:t>.</a:t>
            </a:r>
            <a:endParaRPr lang="en-US" dirty="0"/>
          </a:p>
          <a:p>
            <a:endParaRPr lang="en-US" dirty="0">
              <a:solidFill>
                <a:srgbClr val="434343"/>
              </a:solidFill>
            </a:endParaRPr>
          </a:p>
          <a:p>
            <a:r>
              <a:rPr lang="en-US" dirty="0" err="1">
                <a:solidFill>
                  <a:srgbClr val="434343"/>
                </a:solidFill>
              </a:rPr>
              <a:t>Anotações</a:t>
            </a:r>
            <a:r>
              <a:rPr lang="en-US" dirty="0">
                <a:solidFill>
                  <a:srgbClr val="434343"/>
                </a:solidFill>
              </a:rPr>
              <a:t> do(a) </a:t>
            </a:r>
            <a:r>
              <a:rPr lang="en-US" dirty="0" err="1">
                <a:solidFill>
                  <a:srgbClr val="434343"/>
                </a:solidFill>
              </a:rPr>
              <a:t>apresentador</a:t>
            </a:r>
            <a:r>
              <a:rPr lang="en-US" dirty="0">
                <a:solidFill>
                  <a:srgbClr val="434343"/>
                </a:solidFill>
              </a:rPr>
              <a:t>(a):</a:t>
            </a:r>
            <a:endParaRPr lang="en-US" dirty="0">
              <a:ea typeface="Calibri"/>
              <a:cs typeface="Calibri"/>
            </a:endParaRPr>
          </a:p>
          <a:p>
            <a:r>
              <a:rPr lang="en-US" dirty="0">
                <a:solidFill>
                  <a:srgbClr val="434343"/>
                </a:solidFill>
              </a:rPr>
              <a:t>-</a:t>
            </a:r>
            <a:r>
              <a:rPr lang="en-US" dirty="0" err="1">
                <a:solidFill>
                  <a:srgbClr val="434343"/>
                </a:solidFill>
              </a:rPr>
              <a:t>Você</a:t>
            </a:r>
            <a:r>
              <a:rPr lang="en-US" dirty="0">
                <a:solidFill>
                  <a:srgbClr val="434343"/>
                </a:solidFill>
              </a:rPr>
              <a:t> </a:t>
            </a:r>
            <a:r>
              <a:rPr lang="en-US" dirty="0" err="1">
                <a:solidFill>
                  <a:srgbClr val="434343"/>
                </a:solidFill>
              </a:rPr>
              <a:t>pode</a:t>
            </a:r>
            <a:r>
              <a:rPr lang="en-US" dirty="0">
                <a:solidFill>
                  <a:srgbClr val="434343"/>
                </a:solidFill>
              </a:rPr>
              <a:t> </a:t>
            </a:r>
            <a:r>
              <a:rPr lang="en-US" dirty="0" err="1">
                <a:solidFill>
                  <a:srgbClr val="434343"/>
                </a:solidFill>
              </a:rPr>
              <a:t>fornecer</a:t>
            </a:r>
            <a:r>
              <a:rPr lang="en-US" dirty="0">
                <a:solidFill>
                  <a:srgbClr val="434343"/>
                </a:solidFill>
              </a:rPr>
              <a:t> </a:t>
            </a:r>
            <a:r>
              <a:rPr lang="en-US" dirty="0" err="1">
                <a:solidFill>
                  <a:srgbClr val="434343"/>
                </a:solidFill>
              </a:rPr>
              <a:t>alguns</a:t>
            </a:r>
            <a:r>
              <a:rPr lang="en-US" dirty="0">
                <a:solidFill>
                  <a:srgbClr val="434343"/>
                </a:solidFill>
              </a:rPr>
              <a:t> </a:t>
            </a:r>
            <a:r>
              <a:rPr lang="en-US" dirty="0" err="1">
                <a:solidFill>
                  <a:srgbClr val="434343"/>
                </a:solidFill>
              </a:rPr>
              <a:t>exemplos</a:t>
            </a:r>
            <a:r>
              <a:rPr lang="en-US" dirty="0">
                <a:solidFill>
                  <a:srgbClr val="434343"/>
                </a:solidFill>
              </a:rPr>
              <a:t> </a:t>
            </a:r>
            <a:r>
              <a:rPr lang="en-US" dirty="0" err="1">
                <a:solidFill>
                  <a:srgbClr val="434343"/>
                </a:solidFill>
              </a:rPr>
              <a:t>aos</a:t>
            </a:r>
            <a:r>
              <a:rPr lang="en-US" dirty="0">
                <a:solidFill>
                  <a:srgbClr val="434343"/>
                </a:solidFill>
              </a:rPr>
              <a:t> </a:t>
            </a:r>
            <a:r>
              <a:rPr lang="en-US" dirty="0" err="1">
                <a:solidFill>
                  <a:srgbClr val="434343"/>
                </a:solidFill>
              </a:rPr>
              <a:t>grupos</a:t>
            </a:r>
            <a:r>
              <a:rPr lang="en-US" b="0" i="0" u="none" strike="noStrike" dirty="0">
                <a:solidFill>
                  <a:srgbClr val="434343"/>
                </a:solidFill>
                <a:effectLst/>
              </a:rPr>
              <a:t>, </a:t>
            </a:r>
            <a:r>
              <a:rPr lang="en-US" dirty="0">
                <a:solidFill>
                  <a:srgbClr val="434343"/>
                </a:solidFill>
              </a:rPr>
              <a:t>para </a:t>
            </a:r>
            <a:r>
              <a:rPr lang="en-US" dirty="0" err="1">
                <a:solidFill>
                  <a:srgbClr val="434343"/>
                </a:solidFill>
              </a:rPr>
              <a:t>iniciar</a:t>
            </a:r>
            <a:r>
              <a:rPr lang="en-US" dirty="0">
                <a:solidFill>
                  <a:srgbClr val="434343"/>
                </a:solidFill>
              </a:rPr>
              <a:t> a </a:t>
            </a:r>
            <a:r>
              <a:rPr lang="en-US" dirty="0" err="1">
                <a:solidFill>
                  <a:srgbClr val="434343"/>
                </a:solidFill>
              </a:rPr>
              <a:t>discussão</a:t>
            </a:r>
            <a:endParaRPr lang="en-US" dirty="0" err="1"/>
          </a:p>
          <a:p>
            <a:r>
              <a:rPr lang="en-US" dirty="0">
                <a:solidFill>
                  <a:srgbClr val="434343"/>
                </a:solidFill>
              </a:rPr>
              <a:t>-A </a:t>
            </a:r>
            <a:r>
              <a:rPr lang="en-US" dirty="0" err="1">
                <a:solidFill>
                  <a:srgbClr val="434343"/>
                </a:solidFill>
              </a:rPr>
              <a:t>discussão</a:t>
            </a:r>
            <a:r>
              <a:rPr lang="en-US" dirty="0">
                <a:solidFill>
                  <a:srgbClr val="434343"/>
                </a:solidFill>
              </a:rPr>
              <a:t> </a:t>
            </a:r>
            <a:r>
              <a:rPr lang="en-US" dirty="0" err="1">
                <a:solidFill>
                  <a:srgbClr val="434343"/>
                </a:solidFill>
              </a:rPr>
              <a:t>deve</a:t>
            </a:r>
            <a:r>
              <a:rPr lang="en-US" dirty="0">
                <a:solidFill>
                  <a:srgbClr val="434343"/>
                </a:solidFill>
              </a:rPr>
              <a:t> </a:t>
            </a:r>
            <a:r>
              <a:rPr lang="en-US" dirty="0" err="1">
                <a:solidFill>
                  <a:srgbClr val="434343"/>
                </a:solidFill>
              </a:rPr>
              <a:t>durar</a:t>
            </a:r>
            <a:r>
              <a:rPr lang="en-US" dirty="0">
                <a:solidFill>
                  <a:srgbClr val="434343"/>
                </a:solidFill>
              </a:rPr>
              <a:t> 10 </a:t>
            </a:r>
            <a:r>
              <a:rPr lang="en-US" dirty="0" err="1">
                <a:solidFill>
                  <a:srgbClr val="434343"/>
                </a:solidFill>
              </a:rPr>
              <a:t>minutos</a:t>
            </a:r>
            <a:r>
              <a:rPr lang="en-US" b="0" i="0" u="none" strike="noStrike" dirty="0">
                <a:solidFill>
                  <a:srgbClr val="434343"/>
                </a:solidFill>
                <a:effectLst/>
              </a:rPr>
              <a:t>. </a:t>
            </a:r>
            <a:r>
              <a:rPr lang="en-US" dirty="0">
                <a:solidFill>
                  <a:srgbClr val="434343"/>
                </a:solidFill>
              </a:rPr>
              <a:t>Avise </a:t>
            </a:r>
            <a:r>
              <a:rPr lang="en-US" dirty="0" err="1">
                <a:solidFill>
                  <a:srgbClr val="434343"/>
                </a:solidFill>
              </a:rPr>
              <a:t>os</a:t>
            </a:r>
            <a:r>
              <a:rPr lang="en-US" dirty="0">
                <a:solidFill>
                  <a:srgbClr val="434343"/>
                </a:solidFill>
              </a:rPr>
              <a:t> </a:t>
            </a:r>
            <a:r>
              <a:rPr lang="en-US" dirty="0" err="1">
                <a:solidFill>
                  <a:srgbClr val="434343"/>
                </a:solidFill>
              </a:rPr>
              <a:t>grupos</a:t>
            </a:r>
            <a:r>
              <a:rPr lang="en-US" dirty="0">
                <a:solidFill>
                  <a:srgbClr val="434343"/>
                </a:solidFill>
              </a:rPr>
              <a:t> 2 </a:t>
            </a:r>
            <a:r>
              <a:rPr lang="en-US" dirty="0" err="1">
                <a:solidFill>
                  <a:srgbClr val="434343"/>
                </a:solidFill>
              </a:rPr>
              <a:t>minutos</a:t>
            </a:r>
            <a:r>
              <a:rPr lang="en-US" dirty="0">
                <a:solidFill>
                  <a:srgbClr val="434343"/>
                </a:solidFill>
              </a:rPr>
              <a:t> antes de o tempo se </a:t>
            </a:r>
            <a:r>
              <a:rPr lang="en-US" dirty="0" err="1">
                <a:solidFill>
                  <a:srgbClr val="434343"/>
                </a:solidFill>
              </a:rPr>
              <a:t>esgotar</a:t>
            </a:r>
            <a:r>
              <a:rPr lang="en-US" dirty="0">
                <a:solidFill>
                  <a:srgbClr val="434343"/>
                </a:solidFill>
              </a:rPr>
              <a:t>.</a:t>
            </a:r>
            <a:endParaRPr lang="en-US" dirty="0"/>
          </a:p>
          <a:p>
            <a:r>
              <a:rPr lang="en-US" dirty="0">
                <a:solidFill>
                  <a:srgbClr val="434343"/>
                </a:solidFill>
              </a:rPr>
              <a:t>-Quando </a:t>
            </a:r>
            <a:r>
              <a:rPr lang="en-US" dirty="0" err="1">
                <a:solidFill>
                  <a:srgbClr val="434343"/>
                </a:solidFill>
              </a:rPr>
              <a:t>terminarem</a:t>
            </a:r>
            <a:r>
              <a:rPr lang="en-US" b="0" i="0" u="none" strike="noStrike" dirty="0">
                <a:solidFill>
                  <a:srgbClr val="434343"/>
                </a:solidFill>
                <a:effectLst/>
              </a:rPr>
              <a:t>, </a:t>
            </a:r>
            <a:r>
              <a:rPr lang="en-US" dirty="0" err="1">
                <a:solidFill>
                  <a:srgbClr val="434343"/>
                </a:solidFill>
              </a:rPr>
              <a:t>peça</a:t>
            </a:r>
            <a:r>
              <a:rPr lang="en-US" dirty="0">
                <a:solidFill>
                  <a:srgbClr val="434343"/>
                </a:solidFill>
              </a:rPr>
              <a:t> que </a:t>
            </a:r>
            <a:r>
              <a:rPr lang="en-US" dirty="0" err="1">
                <a:solidFill>
                  <a:srgbClr val="434343"/>
                </a:solidFill>
              </a:rPr>
              <a:t>cada</a:t>
            </a:r>
            <a:r>
              <a:rPr lang="en-US" dirty="0">
                <a:solidFill>
                  <a:srgbClr val="434343"/>
                </a:solidFill>
              </a:rPr>
              <a:t> </a:t>
            </a:r>
            <a:r>
              <a:rPr lang="en-US" dirty="0" err="1">
                <a:solidFill>
                  <a:srgbClr val="434343"/>
                </a:solidFill>
              </a:rPr>
              <a:t>grupo</a:t>
            </a:r>
            <a:r>
              <a:rPr lang="en-US" dirty="0">
                <a:solidFill>
                  <a:srgbClr val="434343"/>
                </a:solidFill>
              </a:rPr>
              <a:t> </a:t>
            </a:r>
            <a:r>
              <a:rPr lang="en-US" dirty="0" err="1">
                <a:solidFill>
                  <a:srgbClr val="434343"/>
                </a:solidFill>
              </a:rPr>
              <a:t>apresente</a:t>
            </a:r>
            <a:r>
              <a:rPr lang="en-US" dirty="0">
                <a:solidFill>
                  <a:srgbClr val="434343"/>
                </a:solidFill>
              </a:rPr>
              <a:t> </a:t>
            </a:r>
            <a:r>
              <a:rPr lang="en-US" dirty="0" err="1">
                <a:solidFill>
                  <a:srgbClr val="434343"/>
                </a:solidFill>
              </a:rPr>
              <a:t>suas</a:t>
            </a:r>
            <a:r>
              <a:rPr lang="en-US" dirty="0">
                <a:solidFill>
                  <a:srgbClr val="434343"/>
                </a:solidFill>
              </a:rPr>
              <a:t> </a:t>
            </a:r>
            <a:r>
              <a:rPr lang="en-US" dirty="0" err="1">
                <a:solidFill>
                  <a:srgbClr val="434343"/>
                </a:solidFill>
              </a:rPr>
              <a:t>conclusões</a:t>
            </a:r>
            <a:r>
              <a:rPr lang="en-US" b="0" i="0" u="none" strike="noStrike" dirty="0">
                <a:solidFill>
                  <a:srgbClr val="434343"/>
                </a:solidFill>
                <a:effectLst/>
              </a:rPr>
              <a:t>.</a:t>
            </a:r>
            <a:endParaRPr lang="en-US" dirty="0"/>
          </a:p>
          <a:p>
            <a:r>
              <a:rPr lang="en-US" dirty="0">
                <a:solidFill>
                  <a:srgbClr val="434343"/>
                </a:solidFill>
              </a:rPr>
              <a:t>-</a:t>
            </a:r>
            <a:r>
              <a:rPr lang="en-US" dirty="0" err="1">
                <a:solidFill>
                  <a:srgbClr val="434343"/>
                </a:solidFill>
              </a:rPr>
              <a:t>Peça</a:t>
            </a:r>
            <a:r>
              <a:rPr lang="en-US" dirty="0">
                <a:solidFill>
                  <a:srgbClr val="434343"/>
                </a:solidFill>
              </a:rPr>
              <a:t> que </a:t>
            </a:r>
            <a:r>
              <a:rPr lang="en-US" dirty="0" err="1">
                <a:solidFill>
                  <a:srgbClr val="434343"/>
                </a:solidFill>
              </a:rPr>
              <a:t>uma</a:t>
            </a:r>
            <a:r>
              <a:rPr lang="en-US" dirty="0">
                <a:solidFill>
                  <a:srgbClr val="434343"/>
                </a:solidFill>
              </a:rPr>
              <a:t> </a:t>
            </a:r>
            <a:r>
              <a:rPr lang="en-US" dirty="0" err="1">
                <a:solidFill>
                  <a:srgbClr val="434343"/>
                </a:solidFill>
              </a:rPr>
              <a:t>pessoa</a:t>
            </a:r>
            <a:r>
              <a:rPr lang="en-US" dirty="0">
                <a:solidFill>
                  <a:srgbClr val="434343"/>
                </a:solidFill>
              </a:rPr>
              <a:t> </a:t>
            </a:r>
            <a:r>
              <a:rPr lang="en-US" dirty="0" err="1">
                <a:solidFill>
                  <a:srgbClr val="434343"/>
                </a:solidFill>
              </a:rPr>
              <a:t>registre</a:t>
            </a:r>
            <a:r>
              <a:rPr lang="en-US" dirty="0">
                <a:solidFill>
                  <a:srgbClr val="434343"/>
                </a:solidFill>
              </a:rPr>
              <a:t> </a:t>
            </a:r>
            <a:r>
              <a:rPr lang="en-US" dirty="0" err="1">
                <a:solidFill>
                  <a:srgbClr val="434343"/>
                </a:solidFill>
              </a:rPr>
              <a:t>os</a:t>
            </a:r>
            <a:r>
              <a:rPr lang="en-US" dirty="0">
                <a:solidFill>
                  <a:srgbClr val="434343"/>
                </a:solidFill>
              </a:rPr>
              <a:t> </a:t>
            </a:r>
            <a:r>
              <a:rPr lang="en-US" dirty="0" err="1">
                <a:solidFill>
                  <a:srgbClr val="434343"/>
                </a:solidFill>
              </a:rPr>
              <a:t>exemplos</a:t>
            </a:r>
            <a:r>
              <a:rPr lang="en-US" dirty="0">
                <a:solidFill>
                  <a:srgbClr val="434343"/>
                </a:solidFill>
              </a:rPr>
              <a:t> </a:t>
            </a:r>
            <a:r>
              <a:rPr lang="en-US" dirty="0" err="1">
                <a:solidFill>
                  <a:srgbClr val="434343"/>
                </a:solidFill>
              </a:rPr>
              <a:t>fornecidos</a:t>
            </a:r>
            <a:r>
              <a:rPr lang="en-US" dirty="0">
                <a:solidFill>
                  <a:srgbClr val="434343"/>
                </a:solidFill>
              </a:rPr>
              <a:t> </a:t>
            </a:r>
            <a:r>
              <a:rPr lang="en-US" dirty="0" err="1">
                <a:solidFill>
                  <a:srgbClr val="434343"/>
                </a:solidFill>
              </a:rPr>
              <a:t>por</a:t>
            </a:r>
            <a:r>
              <a:rPr lang="en-US" dirty="0">
                <a:solidFill>
                  <a:srgbClr val="434343"/>
                </a:solidFill>
              </a:rPr>
              <a:t> </a:t>
            </a:r>
            <a:r>
              <a:rPr lang="en-US" dirty="0" err="1">
                <a:solidFill>
                  <a:srgbClr val="434343"/>
                </a:solidFill>
              </a:rPr>
              <a:t>cada</a:t>
            </a:r>
            <a:r>
              <a:rPr lang="en-US" dirty="0">
                <a:solidFill>
                  <a:srgbClr val="434343"/>
                </a:solidFill>
              </a:rPr>
              <a:t> </a:t>
            </a:r>
            <a:r>
              <a:rPr lang="en-US" dirty="0" err="1">
                <a:solidFill>
                  <a:srgbClr val="434343"/>
                </a:solidFill>
              </a:rPr>
              <a:t>grupo</a:t>
            </a:r>
            <a:r>
              <a:rPr lang="en-US" dirty="0">
                <a:solidFill>
                  <a:srgbClr val="434343"/>
                </a:solidFill>
              </a:rPr>
              <a:t> e </a:t>
            </a:r>
            <a:r>
              <a:rPr lang="en-US" dirty="0" err="1">
                <a:solidFill>
                  <a:srgbClr val="434343"/>
                </a:solidFill>
              </a:rPr>
              <a:t>inclua</a:t>
            </a:r>
            <a:r>
              <a:rPr lang="en-US" dirty="0">
                <a:solidFill>
                  <a:srgbClr val="434343"/>
                </a:solidFill>
              </a:rPr>
              <a:t> </a:t>
            </a:r>
            <a:r>
              <a:rPr lang="en-US" dirty="0" err="1">
                <a:solidFill>
                  <a:srgbClr val="434343"/>
                </a:solidFill>
              </a:rPr>
              <a:t>isso</a:t>
            </a:r>
            <a:r>
              <a:rPr lang="en-US" dirty="0">
                <a:solidFill>
                  <a:srgbClr val="434343"/>
                </a:solidFill>
              </a:rPr>
              <a:t> </a:t>
            </a:r>
            <a:r>
              <a:rPr lang="en-US" dirty="0" err="1">
                <a:solidFill>
                  <a:srgbClr val="434343"/>
                </a:solidFill>
              </a:rPr>
              <a:t>em</a:t>
            </a:r>
            <a:r>
              <a:rPr lang="en-US" dirty="0">
                <a:solidFill>
                  <a:srgbClr val="434343"/>
                </a:solidFill>
              </a:rPr>
              <a:t> </a:t>
            </a:r>
            <a:r>
              <a:rPr lang="en-US" dirty="0" err="1">
                <a:solidFill>
                  <a:srgbClr val="434343"/>
                </a:solidFill>
              </a:rPr>
              <a:t>seu</a:t>
            </a:r>
            <a:r>
              <a:rPr lang="en-US" dirty="0">
                <a:solidFill>
                  <a:srgbClr val="434343"/>
                </a:solidFill>
              </a:rPr>
              <a:t> </a:t>
            </a:r>
            <a:r>
              <a:rPr lang="en-US" dirty="0" err="1">
                <a:solidFill>
                  <a:srgbClr val="434343"/>
                </a:solidFill>
              </a:rPr>
              <a:t>relatório</a:t>
            </a:r>
            <a:r>
              <a:rPr lang="en-US" dirty="0">
                <a:solidFill>
                  <a:srgbClr val="434343"/>
                </a:solidFill>
              </a:rPr>
              <a:t> de OV para a SIAHQ</a:t>
            </a:r>
            <a:endParaRPr lang="en-US" dirty="0"/>
          </a:p>
          <a:p>
            <a:pPr algn="l">
              <a:spcBef>
                <a:spcPts val="0"/>
              </a:spcBef>
              <a:spcAft>
                <a:spcPts val="0"/>
              </a:spcAft>
            </a:pPr>
            <a:r>
              <a:rPr lang="en-US" sz="1800" b="0" i="0" u="none" strike="noStrike" dirty="0">
                <a:solidFill>
                  <a:srgbClr val="434343"/>
                </a:solidFill>
                <a:effectLst/>
                <a:latin typeface="Nunito"/>
              </a:rPr>
              <a:t> </a:t>
            </a:r>
            <a:endParaRPr lang="en-US" b="0" i="0" u="none" strike="noStrike" dirty="0">
              <a:solidFill>
                <a:srgbClr val="000000"/>
              </a:solidFill>
              <a:effectLst/>
              <a:latin typeface="Nunito"/>
              <a:ea typeface="Calibri"/>
              <a:cs typeface="Calibri"/>
            </a:endParaRPr>
          </a:p>
          <a:p>
            <a:br>
              <a:rPr lang="en-US" dirty="0">
                <a:cs typeface="+mn-lt"/>
              </a:rPr>
            </a:br>
            <a:br>
              <a:rPr lang="en-US" dirty="0">
                <a:cs typeface="+mn-lt"/>
              </a:rPr>
            </a:br>
            <a:endParaRPr lang="en-US"/>
          </a:p>
        </p:txBody>
      </p:sp>
      <p:sp>
        <p:nvSpPr>
          <p:cNvPr id="4" name="Slide Number Placeholder 3">
            <a:extLst>
              <a:ext uri="{FF2B5EF4-FFF2-40B4-BE49-F238E27FC236}">
                <a16:creationId xmlns:a16="http://schemas.microsoft.com/office/drawing/2014/main" id="{E9E7B4BF-9060-1595-C5A9-47CB2D5AC9BC}"/>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386478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958F-0630-892D-BEF2-365E3CDF6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D9364-B113-6E19-1277-115DA2E69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C4D5-1ACA-2043-7291-3A32E33625B8}"/>
              </a:ext>
            </a:extLst>
          </p:cNvPr>
          <p:cNvSpPr>
            <a:spLocks noGrp="1"/>
          </p:cNvSpPr>
          <p:nvPr>
            <p:ph type="body" idx="1"/>
          </p:nvPr>
        </p:nvSpPr>
        <p:spPr/>
        <p:txBody>
          <a:bodyPr/>
          <a:lstStyle/>
          <a:p>
            <a:r>
              <a:rPr lang="en-US" dirty="0"/>
              <a:t>Espero que, </a:t>
            </a:r>
            <a:r>
              <a:rPr lang="en-US" dirty="0" err="1"/>
              <a:t>ao</a:t>
            </a:r>
            <a:r>
              <a:rPr lang="en-US" dirty="0"/>
              <a:t> </a:t>
            </a:r>
            <a:r>
              <a:rPr lang="en-US" dirty="0" err="1"/>
              <a:t>sair</a:t>
            </a:r>
            <a:r>
              <a:rPr lang="en-US" dirty="0"/>
              <a:t> </a:t>
            </a:r>
            <a:r>
              <a:rPr lang="en-US" dirty="0" err="1"/>
              <a:t>daqui</a:t>
            </a:r>
            <a:r>
              <a:rPr lang="en-US" dirty="0"/>
              <a:t>, </a:t>
            </a:r>
            <a:r>
              <a:rPr lang="en-US" dirty="0" err="1"/>
              <a:t>vocês</a:t>
            </a:r>
            <a:r>
              <a:rPr lang="en-US" dirty="0"/>
              <a:t> </a:t>
            </a:r>
            <a:r>
              <a:rPr lang="en-US" dirty="0" err="1"/>
              <a:t>levem</a:t>
            </a:r>
            <a:r>
              <a:rPr lang="en-US" dirty="0"/>
              <a:t> </a:t>
            </a:r>
            <a:r>
              <a:rPr lang="en-US" dirty="0" err="1"/>
              <a:t>consigo</a:t>
            </a:r>
            <a:r>
              <a:rPr lang="en-US" dirty="0"/>
              <a:t> </a:t>
            </a:r>
            <a:r>
              <a:rPr lang="en-US" dirty="0" err="1"/>
              <a:t>uma</a:t>
            </a:r>
            <a:r>
              <a:rPr lang="en-US" dirty="0"/>
              <a:t> </a:t>
            </a:r>
            <a:r>
              <a:rPr lang="en-US" dirty="0" err="1"/>
              <a:t>melhor</a:t>
            </a:r>
            <a:r>
              <a:rPr lang="en-US" dirty="0"/>
              <a:t> </a:t>
            </a:r>
            <a:r>
              <a:rPr lang="en-US" dirty="0" err="1"/>
              <a:t>compreensão</a:t>
            </a:r>
            <a:r>
              <a:rPr lang="en-US" dirty="0"/>
              <a:t> de </a:t>
            </a:r>
            <a:r>
              <a:rPr lang="en-US" dirty="0" err="1"/>
              <a:t>estágios</a:t>
            </a:r>
            <a:r>
              <a:rPr lang="en-US" dirty="0"/>
              <a:t> de </a:t>
            </a:r>
            <a:r>
              <a:rPr lang="en-US" dirty="0" err="1"/>
              <a:t>mudança</a:t>
            </a:r>
            <a:r>
              <a:rPr lang="en-US" dirty="0"/>
              <a:t> e </a:t>
            </a:r>
            <a:r>
              <a:rPr lang="en-US" dirty="0" err="1"/>
              <a:t>criem</a:t>
            </a:r>
            <a:r>
              <a:rPr lang="en-US" dirty="0"/>
              <a:t> as </a:t>
            </a:r>
            <a:r>
              <a:rPr lang="en-US" dirty="0" err="1"/>
              <a:t>oportunidades</a:t>
            </a:r>
            <a:r>
              <a:rPr lang="en-US" dirty="0"/>
              <a:t> que </a:t>
            </a:r>
            <a:r>
              <a:rPr lang="en-US" dirty="0" err="1"/>
              <a:t>possam</a:t>
            </a:r>
            <a:r>
              <a:rPr lang="en-US" dirty="0"/>
              <a:t> ser </a:t>
            </a:r>
            <a:r>
              <a:rPr lang="en-US" dirty="0" err="1"/>
              <a:t>identificadas</a:t>
            </a:r>
            <a:r>
              <a:rPr lang="en-US" dirty="0"/>
              <a:t> e </a:t>
            </a:r>
            <a:r>
              <a:rPr lang="en-US" dirty="0" err="1"/>
              <a:t>reconhecidas</a:t>
            </a:r>
            <a:r>
              <a:rPr lang="en-US" dirty="0"/>
              <a:t> </a:t>
            </a:r>
            <a:r>
              <a:rPr lang="en-US" dirty="0" err="1"/>
              <a:t>na</a:t>
            </a:r>
            <a:r>
              <a:rPr lang="en-US" dirty="0"/>
              <a:t> hora de </a:t>
            </a:r>
            <a:r>
              <a:rPr lang="en-US" dirty="0" err="1"/>
              <a:t>enfrentar</a:t>
            </a:r>
            <a:r>
              <a:rPr lang="en-US" dirty="0"/>
              <a:t> </a:t>
            </a:r>
            <a:r>
              <a:rPr lang="en-US" dirty="0" err="1"/>
              <a:t>os</a:t>
            </a:r>
            <a:r>
              <a:rPr lang="en-US" dirty="0"/>
              <a:t> </a:t>
            </a:r>
            <a:r>
              <a:rPr lang="en-US" dirty="0" err="1"/>
              <a:t>desafios</a:t>
            </a:r>
            <a:r>
              <a:rPr lang="en-US" dirty="0"/>
              <a:t> </a:t>
            </a:r>
            <a:r>
              <a:rPr lang="en-US" dirty="0" err="1"/>
              <a:t>pessoais</a:t>
            </a:r>
            <a:r>
              <a:rPr lang="en-US" dirty="0"/>
              <a:t> </a:t>
            </a:r>
            <a:r>
              <a:rPr lang="en-US" dirty="0" err="1"/>
              <a:t>decorrentes</a:t>
            </a:r>
            <a:r>
              <a:rPr lang="en-US" dirty="0"/>
              <a:t> de </a:t>
            </a:r>
            <a:r>
              <a:rPr lang="en-US" dirty="0" err="1"/>
              <a:t>uma</a:t>
            </a:r>
            <a:r>
              <a:rPr lang="en-US" dirty="0"/>
              <a:t> </a:t>
            </a:r>
            <a:r>
              <a:rPr lang="en-US" dirty="0" err="1"/>
              <a:t>mudança</a:t>
            </a:r>
            <a:r>
              <a:rPr lang="en-US" dirty="0"/>
              <a:t>.  </a:t>
            </a:r>
          </a:p>
          <a:p>
            <a:endParaRPr lang="en-US" dirty="0"/>
          </a:p>
          <a:p>
            <a:r>
              <a:rPr lang="en-US" dirty="0"/>
              <a:t>Vamos </a:t>
            </a:r>
            <a:r>
              <a:rPr lang="en-US" dirty="0" err="1"/>
              <a:t>aproveitar</a:t>
            </a:r>
            <a:r>
              <a:rPr lang="en-US" dirty="0"/>
              <a:t> a </a:t>
            </a:r>
            <a:r>
              <a:rPr lang="en-US" dirty="0" err="1"/>
              <a:t>mudança</a:t>
            </a:r>
            <a:r>
              <a:rPr lang="en-US" dirty="0"/>
              <a:t> </a:t>
            </a:r>
            <a:r>
              <a:rPr lang="en-US" dirty="0" err="1"/>
              <a:t>como</a:t>
            </a:r>
            <a:r>
              <a:rPr lang="en-US" dirty="0"/>
              <a:t> um </a:t>
            </a:r>
            <a:r>
              <a:rPr lang="en-US" dirty="0" err="1"/>
              <a:t>catalisador</a:t>
            </a:r>
            <a:r>
              <a:rPr lang="en-US" dirty="0"/>
              <a:t> de </a:t>
            </a:r>
            <a:r>
              <a:rPr lang="en-US" dirty="0" err="1"/>
              <a:t>crescimento</a:t>
            </a:r>
            <a:r>
              <a:rPr lang="en-US" dirty="0"/>
              <a:t> </a:t>
            </a:r>
            <a:r>
              <a:rPr lang="en-US" dirty="0" err="1"/>
              <a:t>positivo</a:t>
            </a:r>
            <a:r>
              <a:rPr lang="en-US" dirty="0"/>
              <a:t>, tanto no </a:t>
            </a:r>
            <a:r>
              <a:rPr lang="en-US" dirty="0" err="1"/>
              <a:t>nível</a:t>
            </a:r>
            <a:r>
              <a:rPr lang="en-US" dirty="0"/>
              <a:t> </a:t>
            </a:r>
            <a:r>
              <a:rPr lang="en-US" dirty="0" err="1"/>
              <a:t>pessoal</a:t>
            </a:r>
            <a:r>
              <a:rPr lang="en-US" dirty="0"/>
              <a:t> </a:t>
            </a:r>
            <a:r>
              <a:rPr lang="en-US" dirty="0" err="1"/>
              <a:t>quanto</a:t>
            </a:r>
            <a:r>
              <a:rPr lang="en-US" dirty="0"/>
              <a:t> </a:t>
            </a:r>
            <a:r>
              <a:rPr lang="en-US" dirty="0" err="1"/>
              <a:t>organizacional</a:t>
            </a:r>
            <a:r>
              <a:rPr lang="en-US" dirty="0"/>
              <a:t>. </a:t>
            </a:r>
            <a:r>
              <a:rPr lang="en-US" dirty="0" err="1"/>
              <a:t>Nossa</a:t>
            </a:r>
            <a:r>
              <a:rPr lang="en-US" dirty="0"/>
              <a:t> </a:t>
            </a:r>
            <a:r>
              <a:rPr lang="en-US" dirty="0" err="1"/>
              <a:t>força</a:t>
            </a:r>
            <a:r>
              <a:rPr lang="en-US" dirty="0"/>
              <a:t> </a:t>
            </a:r>
            <a:r>
              <a:rPr lang="en-US" dirty="0" err="1"/>
              <a:t>está</a:t>
            </a:r>
            <a:r>
              <a:rPr lang="en-US" dirty="0"/>
              <a:t> </a:t>
            </a:r>
            <a:r>
              <a:rPr lang="en-US" dirty="0" err="1"/>
              <a:t>na</a:t>
            </a:r>
            <a:r>
              <a:rPr lang="en-US" dirty="0"/>
              <a:t> </a:t>
            </a:r>
            <a:r>
              <a:rPr lang="en-US" dirty="0" err="1"/>
              <a:t>união</a:t>
            </a:r>
            <a:r>
              <a:rPr lang="en-US" dirty="0"/>
              <a:t> e, com o </a:t>
            </a:r>
            <a:r>
              <a:rPr lang="en-US" dirty="0" err="1"/>
              <a:t>apoio</a:t>
            </a:r>
            <a:r>
              <a:rPr lang="en-US" dirty="0"/>
              <a:t> </a:t>
            </a:r>
            <a:r>
              <a:rPr lang="en-US" dirty="0" err="1"/>
              <a:t>mútuo</a:t>
            </a:r>
            <a:r>
              <a:rPr lang="en-US" dirty="0"/>
              <a:t> </a:t>
            </a:r>
            <a:r>
              <a:rPr lang="en-US" dirty="0" err="1"/>
              <a:t>durante</a:t>
            </a:r>
            <a:r>
              <a:rPr lang="en-US" dirty="0"/>
              <a:t> </a:t>
            </a:r>
            <a:r>
              <a:rPr lang="en-US" dirty="0" err="1"/>
              <a:t>os</a:t>
            </a:r>
            <a:r>
              <a:rPr lang="en-US" dirty="0"/>
              <a:t> </a:t>
            </a:r>
            <a:r>
              <a:rPr lang="en-US" dirty="0" err="1"/>
              <a:t>estágios</a:t>
            </a:r>
            <a:r>
              <a:rPr lang="en-US" dirty="0"/>
              <a:t> da </a:t>
            </a:r>
            <a:r>
              <a:rPr lang="en-US" dirty="0" err="1"/>
              <a:t>mudança</a:t>
            </a:r>
            <a:r>
              <a:rPr lang="en-US" dirty="0"/>
              <a:t>, </a:t>
            </a:r>
            <a:r>
              <a:rPr lang="en-US" dirty="0" err="1"/>
              <a:t>podemos</a:t>
            </a:r>
            <a:r>
              <a:rPr lang="en-US" dirty="0"/>
              <a:t> </a:t>
            </a:r>
            <a:r>
              <a:rPr lang="en-US" dirty="0" err="1"/>
              <a:t>construir</a:t>
            </a:r>
            <a:r>
              <a:rPr lang="en-US" dirty="0"/>
              <a:t> um </a:t>
            </a:r>
            <a:r>
              <a:rPr lang="en-US" dirty="0" err="1"/>
              <a:t>futuro</a:t>
            </a:r>
            <a:r>
              <a:rPr lang="en-US" dirty="0"/>
              <a:t> </a:t>
            </a:r>
            <a:r>
              <a:rPr lang="en-US" dirty="0" err="1"/>
              <a:t>mais</a:t>
            </a:r>
            <a:r>
              <a:rPr lang="en-US" dirty="0"/>
              <a:t> </a:t>
            </a:r>
            <a:r>
              <a:rPr lang="en-US" dirty="0" err="1"/>
              <a:t>resiliente</a:t>
            </a:r>
            <a:r>
              <a:rPr lang="en-US" dirty="0"/>
              <a:t>, </a:t>
            </a:r>
            <a:r>
              <a:rPr lang="en-US" dirty="0" err="1"/>
              <a:t>inclusivo</a:t>
            </a:r>
            <a:r>
              <a:rPr lang="en-US" dirty="0"/>
              <a:t> e </a:t>
            </a:r>
            <a:r>
              <a:rPr lang="en-US" dirty="0" err="1"/>
              <a:t>impactante</a:t>
            </a:r>
            <a:r>
              <a:rPr lang="en-US" dirty="0"/>
              <a:t>.</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6DF2525-129E-01DF-5F8B-F0D7B04B0674}"/>
              </a:ext>
            </a:extLst>
          </p:cNvPr>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64404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2.sv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diagramLayout" Target="../diagrams/layout2.xml"/><Relationship Id="rId5" Type="http://schemas.openxmlformats.org/officeDocument/2006/relationships/image" Target="../media/image13.png"/><Relationship Id="rId10" Type="http://schemas.openxmlformats.org/officeDocument/2006/relationships/diagramData" Target="../diagrams/data2.xml"/><Relationship Id="rId4" Type="http://schemas.openxmlformats.org/officeDocument/2006/relationships/image" Target="../media/image2.svg"/><Relationship Id="rId9" Type="http://schemas.openxmlformats.org/officeDocument/2006/relationships/image" Target="../media/image5.png"/><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575256" y="7774346"/>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398688" y="4218319"/>
            <a:ext cx="13886081" cy="2708434"/>
          </a:xfrm>
          <a:prstGeom prst="rect">
            <a:avLst/>
          </a:prstGeom>
        </p:spPr>
        <p:txBody>
          <a:bodyPr wrap="square" lIns="0" tIns="0" rIns="0" bIns="0" rtlCol="0" anchor="t">
            <a:spAutoFit/>
          </a:bodyPr>
          <a:lstStyle/>
          <a:p>
            <a:r>
              <a:rPr lang="en-US" sz="8800" b="1" err="1">
                <a:solidFill>
                  <a:srgbClr val="253572"/>
                </a:solidFill>
                <a:ea typeface="+mn-lt"/>
                <a:cs typeface="+mn-lt"/>
              </a:rPr>
              <a:t>Prosperidade</a:t>
            </a:r>
            <a:endParaRPr lang="en-US" err="1">
              <a:ea typeface="+mn-lt"/>
              <a:cs typeface="+mn-lt"/>
            </a:endParaRPr>
          </a:p>
          <a:p>
            <a:r>
              <a:rPr lang="en-US" sz="8800" b="1" dirty="0" err="1">
                <a:solidFill>
                  <a:srgbClr val="253572"/>
                </a:solidFill>
                <a:ea typeface="+mn-lt"/>
                <a:cs typeface="+mn-lt"/>
              </a:rPr>
              <a:t>através</a:t>
            </a:r>
            <a:r>
              <a:rPr lang="en-US" sz="8800" b="1" dirty="0">
                <a:solidFill>
                  <a:srgbClr val="253572"/>
                </a:solidFill>
                <a:ea typeface="+mn-lt"/>
                <a:cs typeface="+mn-lt"/>
              </a:rPr>
              <a:t> da </a:t>
            </a:r>
            <a:r>
              <a:rPr lang="en-US" sz="8800" b="1" dirty="0" err="1">
                <a:solidFill>
                  <a:srgbClr val="253572"/>
                </a:solidFill>
                <a:ea typeface="+mn-lt"/>
                <a:cs typeface="+mn-lt"/>
              </a:rPr>
              <a:t>mudança</a:t>
            </a:r>
            <a:endParaRPr lang="en-US" dirty="0" err="1">
              <a:ea typeface="+mn-lt"/>
              <a:cs typeface="+mn-lt"/>
            </a:endParaRPr>
          </a:p>
        </p:txBody>
      </p:sp>
      <p:sp>
        <p:nvSpPr>
          <p:cNvPr id="14" name="TextBox 14"/>
          <p:cNvSpPr txBox="1"/>
          <p:nvPr/>
        </p:nvSpPr>
        <p:spPr>
          <a:xfrm>
            <a:off x="2079827" y="7733962"/>
            <a:ext cx="10107318" cy="1140193"/>
          </a:xfrm>
          <a:prstGeom prst="rect">
            <a:avLst/>
          </a:prstGeom>
        </p:spPr>
        <p:txBody>
          <a:bodyPr wrap="square" lIns="0" tIns="0" rIns="0" bIns="0" rtlCol="0" anchor="t">
            <a:spAutoFit/>
          </a:bodyPr>
          <a:lstStyle/>
          <a:p>
            <a:r>
              <a:rPr lang="en-US" sz="3600" spc="41" err="1">
                <a:solidFill>
                  <a:srgbClr val="253572"/>
                </a:solidFill>
                <a:ea typeface="+mn-lt"/>
                <a:cs typeface="+mn-lt"/>
              </a:rPr>
              <a:t>Conferência</a:t>
            </a:r>
            <a:r>
              <a:rPr lang="en-US" sz="3600" spc="41" dirty="0">
                <a:solidFill>
                  <a:srgbClr val="253572"/>
                </a:solidFill>
                <a:ea typeface="+mn-lt"/>
                <a:cs typeface="+mn-lt"/>
              </a:rPr>
              <a:t> regional da SIA 2025 — </a:t>
            </a:r>
            <a:r>
              <a:rPr lang="en-US" sz="3600" spc="41" err="1">
                <a:solidFill>
                  <a:srgbClr val="253572"/>
                </a:solidFill>
                <a:ea typeface="+mn-lt"/>
                <a:cs typeface="+mn-lt"/>
              </a:rPr>
              <a:t>Treinamento</a:t>
            </a:r>
            <a:r>
              <a:rPr lang="en-US" sz="3600" spc="41" dirty="0">
                <a:solidFill>
                  <a:srgbClr val="253572"/>
                </a:solidFill>
                <a:ea typeface="+mn-lt"/>
                <a:cs typeface="+mn-lt"/>
              </a:rPr>
              <a:t> para </a:t>
            </a:r>
            <a:r>
              <a:rPr lang="en-US" sz="3600" spc="41" err="1">
                <a:solidFill>
                  <a:srgbClr val="253572"/>
                </a:solidFill>
                <a:ea typeface="+mn-lt"/>
                <a:cs typeface="+mn-lt"/>
              </a:rPr>
              <a:t>visitantes</a:t>
            </a:r>
            <a:r>
              <a:rPr lang="en-US" sz="3600" spc="41" dirty="0">
                <a:solidFill>
                  <a:srgbClr val="253572"/>
                </a:solidFill>
                <a:ea typeface="+mn-lt"/>
                <a:cs typeface="+mn-lt"/>
              </a:rPr>
              <a:t> </a:t>
            </a:r>
            <a:r>
              <a:rPr lang="en-US" sz="3600" spc="41" err="1">
                <a:solidFill>
                  <a:srgbClr val="253572"/>
                </a:solidFill>
                <a:ea typeface="+mn-lt"/>
                <a:cs typeface="+mn-lt"/>
              </a:rPr>
              <a:t>oficiais</a:t>
            </a:r>
            <a:endParaRPr lang="en-US" sz="3600" err="1">
              <a:ea typeface="+mn-lt"/>
              <a:cs typeface="+mn-lt"/>
            </a:endParaRPr>
          </a:p>
        </p:txBody>
      </p:sp>
      <p:sp>
        <p:nvSpPr>
          <p:cNvPr id="16" name="TextBox 16"/>
          <p:cNvSpPr txBox="1"/>
          <p:nvPr/>
        </p:nvSpPr>
        <p:spPr>
          <a:xfrm>
            <a:off x="2079827" y="8915636"/>
            <a:ext cx="8637959" cy="1098570"/>
          </a:xfrm>
          <a:prstGeom prst="rect">
            <a:avLst/>
          </a:prstGeom>
        </p:spPr>
        <p:txBody>
          <a:bodyPr wrap="square" lIns="0" tIns="0" rIns="0" bIns="0" rtlCol="0" anchor="t">
            <a:spAutoFit/>
          </a:bodyPr>
          <a:lstStyle/>
          <a:p>
            <a:r>
              <a:rPr lang="en-US" spc="179" dirty="0" err="1">
                <a:solidFill>
                  <a:srgbClr val="E68574"/>
                </a:solidFill>
                <a:ea typeface="+mn-lt"/>
                <a:cs typeface="+mn-lt"/>
              </a:rPr>
              <a:t>Apresentado</a:t>
            </a:r>
            <a:r>
              <a:rPr lang="en-US" spc="179" dirty="0">
                <a:solidFill>
                  <a:srgbClr val="E68574"/>
                </a:solidFill>
                <a:ea typeface="+mn-lt"/>
                <a:cs typeface="+mn-lt"/>
              </a:rPr>
              <a:t> </a:t>
            </a:r>
            <a:r>
              <a:rPr lang="en-US" spc="179" dirty="0" err="1">
                <a:solidFill>
                  <a:srgbClr val="E68574"/>
                </a:solidFill>
                <a:ea typeface="+mn-lt"/>
                <a:cs typeface="+mn-lt"/>
              </a:rPr>
              <a:t>por</a:t>
            </a:r>
            <a:r>
              <a:rPr lang="en-US" spc="179" dirty="0">
                <a:solidFill>
                  <a:srgbClr val="E68574"/>
                </a:solidFill>
                <a:ea typeface="+mn-lt"/>
                <a:cs typeface="+mn-lt"/>
              </a:rPr>
              <a:t>: (</a:t>
            </a:r>
            <a:r>
              <a:rPr lang="en-US" spc="179" dirty="0" err="1">
                <a:solidFill>
                  <a:srgbClr val="E68574"/>
                </a:solidFill>
                <a:ea typeface="+mn-lt"/>
                <a:cs typeface="+mn-lt"/>
              </a:rPr>
              <a:t>Adicionar</a:t>
            </a:r>
            <a:r>
              <a:rPr lang="en-US" spc="179" dirty="0">
                <a:solidFill>
                  <a:srgbClr val="E68574"/>
                </a:solidFill>
                <a:ea typeface="+mn-lt"/>
                <a:cs typeface="+mn-lt"/>
              </a:rPr>
              <a:t> NOME),</a:t>
            </a:r>
            <a:endParaRPr lang="en-US" dirty="0">
              <a:ea typeface="+mn-lt"/>
              <a:cs typeface="+mn-lt"/>
            </a:endParaRPr>
          </a:p>
          <a:p>
            <a:r>
              <a:rPr lang="en-US" spc="179" err="1">
                <a:solidFill>
                  <a:srgbClr val="E68574"/>
                </a:solidFill>
                <a:ea typeface="+mn-lt"/>
                <a:cs typeface="+mn-lt"/>
              </a:rPr>
              <a:t>Diretora</a:t>
            </a:r>
            <a:r>
              <a:rPr lang="en-US" spc="179">
                <a:solidFill>
                  <a:srgbClr val="E68574"/>
                </a:solidFill>
                <a:ea typeface="+mn-lt"/>
                <a:cs typeface="+mn-lt"/>
              </a:rPr>
              <a:t> do </a:t>
            </a:r>
            <a:r>
              <a:rPr lang="en-US" spc="179" err="1">
                <a:solidFill>
                  <a:srgbClr val="E68574"/>
                </a:solidFill>
                <a:ea typeface="+mn-lt"/>
                <a:cs typeface="+mn-lt"/>
              </a:rPr>
              <a:t>Conselho</a:t>
            </a:r>
            <a:r>
              <a:rPr lang="en-US" spc="179">
                <a:solidFill>
                  <a:srgbClr val="E68574"/>
                </a:solidFill>
                <a:ea typeface="+mn-lt"/>
                <a:cs typeface="+mn-lt"/>
              </a:rPr>
              <a:t> de Administração da SIA de 2024-2025</a:t>
            </a:r>
            <a:endParaRPr lang="en-US">
              <a:ea typeface="+mn-lt"/>
              <a:cs typeface="+mn-lt"/>
            </a:endParaRPr>
          </a:p>
          <a:p>
            <a:pPr marL="0" lvl="0" indent="0" algn="l"/>
            <a:endParaRPr lang="en-US" sz="1800" spc="179" dirty="0">
              <a:solidFill>
                <a:srgbClr val="E68574"/>
              </a:solidFill>
              <a:latin typeface="Calibri"/>
              <a:ea typeface="Calibri"/>
              <a:cs typeface="Calibri"/>
            </a:endParaRPr>
          </a:p>
          <a:p>
            <a:pPr>
              <a:lnSpc>
                <a:spcPts val="2160"/>
              </a:lnSpc>
              <a:spcBef>
                <a:spcPct val="0"/>
              </a:spcBef>
            </a:pPr>
            <a:endParaRPr lang="en-US" spc="179" dirty="0">
              <a:solidFill>
                <a:srgbClr val="E68574"/>
              </a:solidFill>
              <a:latin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5" name="TextBox 5"/>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BE231696-1E08-F10B-76D9-0B262356C03B}"/>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5F657EB8-C64A-1AE5-AE7B-B599FA95643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17A64479-B009-DBFE-D50D-9CE51D8D3B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6" name="Picture 2" descr="18,100+ Black Woman Meditating Stock Photos, Pictures &amp; Royalty-Free Images  - iStock | Black woman meditating at home, Older black woman meditating,  Mature black woman meditating">
            <a:extLst>
              <a:ext uri="{FF2B5EF4-FFF2-40B4-BE49-F238E27FC236}">
                <a16:creationId xmlns:a16="http://schemas.microsoft.com/office/drawing/2014/main" id="{570D2B70-75C2-A9C0-063E-17A40BBF7B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6548" b="27439"/>
          <a:stretch/>
        </p:blipFill>
        <p:spPr bwMode="auto">
          <a:xfrm>
            <a:off x="20" y="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174F6E1C-10A8-69DD-C533-9806C50D1E20}"/>
              </a:ext>
            </a:extLst>
          </p:cNvPr>
          <p:cNvSpPr txBox="1"/>
          <p:nvPr/>
        </p:nvSpPr>
        <p:spPr>
          <a:xfrm>
            <a:off x="917856" y="7745457"/>
            <a:ext cx="7165201" cy="1671163"/>
          </a:xfrm>
          <a:prstGeom prst="rect">
            <a:avLst/>
          </a:prstGeom>
        </p:spPr>
        <p:txBody>
          <a:bodyPr wrap="square" lIns="0" tIns="0" rIns="0" bIns="0" rtlCol="0" anchor="t">
            <a:spAutoFit/>
          </a:bodyPr>
          <a:lstStyle/>
          <a:p>
            <a:r>
              <a:rPr lang="en-US" sz="5550" b="1" err="1">
                <a:solidFill>
                  <a:schemeClr val="bg1"/>
                </a:solidFill>
                <a:ea typeface="+mn-lt"/>
                <a:cs typeface="+mn-lt"/>
              </a:rPr>
              <a:t>Mudança</a:t>
            </a:r>
            <a:r>
              <a:rPr lang="en-US" sz="5550" b="1">
                <a:solidFill>
                  <a:schemeClr val="bg1"/>
                </a:solidFill>
                <a:ea typeface="+mn-lt"/>
                <a:cs typeface="+mn-lt"/>
              </a:rPr>
              <a:t> é </a:t>
            </a:r>
            <a:r>
              <a:rPr lang="en-US" sz="5550" b="1" err="1">
                <a:solidFill>
                  <a:schemeClr val="bg1"/>
                </a:solidFill>
                <a:ea typeface="+mn-lt"/>
                <a:cs typeface="+mn-lt"/>
              </a:rPr>
              <a:t>inevitável</a:t>
            </a:r>
            <a:r>
              <a:rPr lang="en-US" sz="5550" b="1">
                <a:solidFill>
                  <a:schemeClr val="bg1"/>
                </a:solidFill>
                <a:ea typeface="+mn-lt"/>
                <a:cs typeface="+mn-lt"/>
              </a:rPr>
              <a:t>...</a:t>
            </a:r>
            <a:endParaRPr lang="en-US">
              <a:solidFill>
                <a:schemeClr val="bg1"/>
              </a:solidFill>
              <a:ea typeface="+mn-lt"/>
              <a:cs typeface="+mn-lt"/>
            </a:endParaRPr>
          </a:p>
          <a:p>
            <a:pPr marL="0" lvl="0" indent="0" algn="l">
              <a:lnSpc>
                <a:spcPts val="6694"/>
              </a:lnSpc>
            </a:pPr>
            <a:endParaRPr lang="en-US" sz="5550" dirty="0">
              <a:solidFill>
                <a:schemeClr val="bg1"/>
              </a:solidFill>
              <a:latin typeface="Effra 1"/>
            </a:endParaRPr>
          </a:p>
        </p:txBody>
      </p:sp>
      <p:sp>
        <p:nvSpPr>
          <p:cNvPr id="18" name="Text 1">
            <a:extLst>
              <a:ext uri="{FF2B5EF4-FFF2-40B4-BE49-F238E27FC236}">
                <a16:creationId xmlns:a16="http://schemas.microsoft.com/office/drawing/2014/main" id="{14E8D309-15B7-BE48-B59B-BDEFC799ED99}"/>
              </a:ext>
            </a:extLst>
          </p:cNvPr>
          <p:cNvSpPr/>
          <p:nvPr/>
        </p:nvSpPr>
        <p:spPr>
          <a:xfrm>
            <a:off x="917856" y="8583708"/>
            <a:ext cx="8623697" cy="453509"/>
          </a:xfrm>
          <a:prstGeom prst="rect">
            <a:avLst/>
          </a:prstGeom>
          <a:noFill/>
          <a:ln/>
        </p:spPr>
        <p:txBody>
          <a:bodyPr wrap="none" lIns="0" tIns="0" rIns="0" bIns="0" rtlCol="0" anchor="t"/>
          <a:lstStyle/>
          <a:p>
            <a:r>
              <a:rPr lang="en-US" sz="3200" i="1" kern="0" spc="-36" dirty="0">
                <a:solidFill>
                  <a:schemeClr val="bg1"/>
                </a:solidFill>
                <a:ea typeface="+mn-lt"/>
                <a:cs typeface="+mn-lt"/>
              </a:rPr>
              <a:t>"A </a:t>
            </a:r>
            <a:r>
              <a:rPr lang="en-US" sz="3200" i="1" kern="0" spc="-36" dirty="0" err="1">
                <a:solidFill>
                  <a:schemeClr val="bg1"/>
                </a:solidFill>
                <a:ea typeface="+mn-lt"/>
                <a:cs typeface="+mn-lt"/>
              </a:rPr>
              <a:t>única</a:t>
            </a:r>
            <a:r>
              <a:rPr lang="en-US" sz="3200" i="1" kern="0" spc="-36" dirty="0">
                <a:solidFill>
                  <a:schemeClr val="bg1"/>
                </a:solidFill>
                <a:ea typeface="+mn-lt"/>
                <a:cs typeface="+mn-lt"/>
              </a:rPr>
              <a:t> </a:t>
            </a:r>
            <a:r>
              <a:rPr lang="en-US" sz="3200" i="1" kern="0" spc="-36" dirty="0" err="1">
                <a:solidFill>
                  <a:schemeClr val="bg1"/>
                </a:solidFill>
                <a:ea typeface="+mn-lt"/>
                <a:cs typeface="+mn-lt"/>
              </a:rPr>
              <a:t>constante</a:t>
            </a:r>
            <a:r>
              <a:rPr lang="en-US" sz="3200" i="1" kern="0" spc="-36" dirty="0">
                <a:solidFill>
                  <a:schemeClr val="bg1"/>
                </a:solidFill>
                <a:ea typeface="+mn-lt"/>
                <a:cs typeface="+mn-lt"/>
              </a:rPr>
              <a:t> </a:t>
            </a:r>
            <a:r>
              <a:rPr lang="en-US" sz="3200" i="1" kern="0" spc="-36" dirty="0" err="1">
                <a:solidFill>
                  <a:schemeClr val="bg1"/>
                </a:solidFill>
                <a:ea typeface="+mn-lt"/>
                <a:cs typeface="+mn-lt"/>
              </a:rPr>
              <a:t>na</a:t>
            </a:r>
            <a:r>
              <a:rPr lang="en-US" sz="3200" i="1" kern="0" spc="-36" dirty="0">
                <a:solidFill>
                  <a:schemeClr val="bg1"/>
                </a:solidFill>
                <a:ea typeface="+mn-lt"/>
                <a:cs typeface="+mn-lt"/>
              </a:rPr>
              <a:t> </a:t>
            </a:r>
            <a:r>
              <a:rPr lang="en-US" sz="3200" i="1" kern="0" spc="-36" dirty="0" err="1">
                <a:solidFill>
                  <a:schemeClr val="bg1"/>
                </a:solidFill>
                <a:ea typeface="+mn-lt"/>
                <a:cs typeface="+mn-lt"/>
              </a:rPr>
              <a:t>vida</a:t>
            </a:r>
            <a:r>
              <a:rPr lang="en-US" sz="3200" i="1" kern="0" spc="-36" dirty="0">
                <a:solidFill>
                  <a:schemeClr val="bg1"/>
                </a:solidFill>
                <a:ea typeface="+mn-lt"/>
                <a:cs typeface="+mn-lt"/>
              </a:rPr>
              <a:t> e á </a:t>
            </a:r>
            <a:r>
              <a:rPr lang="en-US" sz="3200" i="1" kern="0" spc="-36" dirty="0" err="1">
                <a:solidFill>
                  <a:schemeClr val="bg1"/>
                </a:solidFill>
                <a:ea typeface="+mn-lt"/>
                <a:cs typeface="+mn-lt"/>
              </a:rPr>
              <a:t>mudança</a:t>
            </a:r>
            <a:r>
              <a:rPr lang="en-US" sz="3200" i="1" kern="0" spc="-36" dirty="0">
                <a:solidFill>
                  <a:schemeClr val="bg1"/>
                </a:solidFill>
                <a:ea typeface="+mn-lt"/>
                <a:cs typeface="+mn-lt"/>
              </a:rPr>
              <a:t>.” - </a:t>
            </a:r>
            <a:r>
              <a:rPr lang="en-US" sz="3200" i="1" kern="0" spc="-36" dirty="0" err="1">
                <a:solidFill>
                  <a:schemeClr val="bg1"/>
                </a:solidFill>
                <a:ea typeface="+mn-lt"/>
                <a:cs typeface="+mn-lt"/>
              </a:rPr>
              <a:t>Heráclito</a:t>
            </a:r>
            <a:endParaRPr lang="en-US" dirty="0" err="1">
              <a:solidFill>
                <a:schemeClr val="bg1"/>
              </a:solidFill>
              <a:ea typeface="+mn-lt"/>
              <a:cs typeface="+mn-lt"/>
            </a:endParaRPr>
          </a:p>
          <a:p>
            <a:pPr marL="0" indent="0">
              <a:lnSpc>
                <a:spcPts val="3550"/>
              </a:lnSpc>
              <a:buNone/>
            </a:pPr>
            <a:endParaRPr lang="en-US" sz="3200" kern="0" spc="-36" dirty="0">
              <a:solidFill>
                <a:schemeClr val="bg1"/>
              </a:solidFill>
              <a:latin typeface="Inter"/>
              <a:cs typeface="Inter"/>
            </a:endParaRPr>
          </a:p>
        </p:txBody>
      </p:sp>
      <p:grpSp>
        <p:nvGrpSpPr>
          <p:cNvPr id="20" name="Group 6">
            <a:extLst>
              <a:ext uri="{FF2B5EF4-FFF2-40B4-BE49-F238E27FC236}">
                <a16:creationId xmlns:a16="http://schemas.microsoft.com/office/drawing/2014/main" id="{A0CEBD5E-A549-45CC-A741-1486977BD6F0}"/>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6D9021D5-2E7F-57CA-BBB6-2D41358CA7E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693954E1-29A0-7330-29F2-0EDDC767355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9" name="TextBox 9"/>
          <p:cNvSpPr txBox="1"/>
          <p:nvPr/>
        </p:nvSpPr>
        <p:spPr>
          <a:xfrm>
            <a:off x="8812580" y="3924424"/>
            <a:ext cx="8446720" cy="3475310"/>
          </a:xfrm>
          <a:prstGeom prst="rect">
            <a:avLst/>
          </a:prstGeom>
        </p:spPr>
        <p:txBody>
          <a:bodyPr wrap="square" lIns="0" tIns="0" rIns="0" bIns="0" rtlCol="0" anchor="t">
            <a:spAutoFit/>
          </a:bodyPr>
          <a:lstStyle/>
          <a:p>
            <a:r>
              <a:rPr lang="en-US" sz="8000" dirty="0">
                <a:solidFill>
                  <a:schemeClr val="bg1"/>
                </a:solidFill>
                <a:ea typeface="+mn-lt"/>
                <a:cs typeface="+mn-lt"/>
              </a:rPr>
              <a:t>O Fio </a:t>
            </a:r>
            <a:r>
              <a:rPr lang="en-US" sz="8000" err="1">
                <a:solidFill>
                  <a:schemeClr val="bg1"/>
                </a:solidFill>
                <a:ea typeface="+mn-lt"/>
                <a:cs typeface="+mn-lt"/>
              </a:rPr>
              <a:t>Condutor</a:t>
            </a:r>
            <a:r>
              <a:rPr lang="en-US" sz="8000" dirty="0">
                <a:solidFill>
                  <a:schemeClr val="bg1"/>
                </a:solidFill>
                <a:ea typeface="+mn-lt"/>
                <a:cs typeface="+mn-lt"/>
              </a:rPr>
              <a:t>:</a:t>
            </a:r>
            <a:r>
              <a:rPr lang="en-US" sz="8000" dirty="0">
                <a:solidFill>
                  <a:srgbClr val="F69170"/>
                </a:solidFill>
                <a:ea typeface="+mn-lt"/>
                <a:cs typeface="+mn-lt"/>
              </a:rPr>
              <a:t> </a:t>
            </a:r>
            <a:r>
              <a:rPr lang="en-US" sz="8000" err="1">
                <a:solidFill>
                  <a:srgbClr val="F69170"/>
                </a:solidFill>
                <a:ea typeface="+mn-lt"/>
                <a:cs typeface="+mn-lt"/>
              </a:rPr>
              <a:t>Mudança</a:t>
            </a:r>
            <a:endParaRPr lang="en-US" err="1"/>
          </a:p>
          <a:p>
            <a:pPr marL="0" lvl="0" indent="0" algn="l">
              <a:lnSpc>
                <a:spcPts val="7873"/>
              </a:lnSpc>
            </a:pPr>
            <a:endParaRPr lang="en-US" sz="8000" dirty="0">
              <a:solidFill>
                <a:srgbClr val="F69170"/>
              </a:solidFill>
              <a:latin typeface="Effra 1"/>
            </a:endParaRP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Image 0" descr="preencoded.png">
            <a:extLst>
              <a:ext uri="{FF2B5EF4-FFF2-40B4-BE49-F238E27FC236}">
                <a16:creationId xmlns:a16="http://schemas.microsoft.com/office/drawing/2014/main" id="{67477E41-618D-DE74-79C3-F686190D0468}"/>
              </a:ext>
            </a:extLst>
          </p:cNvPr>
          <p:cNvPicPr>
            <a:picLocks noChangeAspect="1"/>
          </p:cNvPicPr>
          <p:nvPr/>
        </p:nvPicPr>
        <p:blipFill>
          <a:blip r:embed="rId3"/>
          <a:srcRect t="2805" r="1" b="879"/>
          <a:stretch/>
        </p:blipFill>
        <p:spPr>
          <a:xfrm>
            <a:off x="20" y="1"/>
            <a:ext cx="7129109" cy="10287000"/>
          </a:xfrm>
          <a:prstGeom prst="rect">
            <a:avLst/>
          </a:prstGeom>
        </p:spPr>
      </p:pic>
      <p:grpSp>
        <p:nvGrpSpPr>
          <p:cNvPr id="18" name="Group 6">
            <a:extLst>
              <a:ext uri="{FF2B5EF4-FFF2-40B4-BE49-F238E27FC236}">
                <a16:creationId xmlns:a16="http://schemas.microsoft.com/office/drawing/2014/main" id="{8E882169-FBA0-04F1-6319-6E8E63E2FB43}"/>
              </a:ext>
            </a:extLst>
          </p:cNvPr>
          <p:cNvGrpSpPr/>
          <p:nvPr/>
        </p:nvGrpSpPr>
        <p:grpSpPr>
          <a:xfrm>
            <a:off x="16036551" y="469470"/>
            <a:ext cx="1521073" cy="973088"/>
            <a:chOff x="0" y="0"/>
            <a:chExt cx="2028098" cy="1297451"/>
          </a:xfrm>
        </p:grpSpPr>
        <p:sp>
          <p:nvSpPr>
            <p:cNvPr id="19" name="Freeform 7">
              <a:extLst>
                <a:ext uri="{FF2B5EF4-FFF2-40B4-BE49-F238E27FC236}">
                  <a16:creationId xmlns:a16="http://schemas.microsoft.com/office/drawing/2014/main" id="{80536875-F3A7-7A60-A4B5-922C1E67558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8">
              <a:extLst>
                <a:ext uri="{FF2B5EF4-FFF2-40B4-BE49-F238E27FC236}">
                  <a16:creationId xmlns:a16="http://schemas.microsoft.com/office/drawing/2014/main" id="{C7D56EE3-35E1-6168-E818-AE12E5F557D8}"/>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pic>
        <p:nvPicPr>
          <p:cNvPr id="1038" name="Picture 14" descr="Charming asian female office worker working on a laptop computer and  enjoying drinking coffee in a modern office. 8570352 Stock Photo at Vecteezy">
            <a:extLst>
              <a:ext uri="{FF2B5EF4-FFF2-40B4-BE49-F238E27FC236}">
                <a16:creationId xmlns:a16="http://schemas.microsoft.com/office/drawing/2014/main" id="{A1F16C81-F832-E2CD-75CE-5A0355B37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8685"/>
            <a:ext cx="18288000" cy="12192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6"/>
          <p:cNvGrpSpPr/>
          <p:nvPr/>
        </p:nvGrpSpPr>
        <p:grpSpPr>
          <a:xfrm>
            <a:off x="15025336" y="-2757054"/>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1" name="AutoShape 8"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E1AEEBF7-05BA-41AD-6628-CF457BBA807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40191780-11B8-301A-1A7F-79998EC0BFED}"/>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2"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CABF8D52-EA4C-780E-D462-A4C3852E126E}"/>
              </a:ext>
            </a:extLst>
          </p:cNvPr>
          <p:cNvSpPr>
            <a:spLocks noChangeAspect="1" noChangeArrowheads="1"/>
          </p:cNvSpPr>
          <p:nvPr/>
        </p:nvSpPr>
        <p:spPr bwMode="auto">
          <a:xfrm>
            <a:off x="9296400" y="5295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3">
            <a:extLst>
              <a:ext uri="{FF2B5EF4-FFF2-40B4-BE49-F238E27FC236}">
                <a16:creationId xmlns:a16="http://schemas.microsoft.com/office/drawing/2014/main" id="{FEE9A25E-2659-2797-C4BB-B0729F552C41}"/>
              </a:ext>
            </a:extLst>
          </p:cNvPr>
          <p:cNvGrpSpPr/>
          <p:nvPr/>
        </p:nvGrpSpPr>
        <p:grpSpPr>
          <a:xfrm>
            <a:off x="-110835" y="477407"/>
            <a:ext cx="8950035" cy="5123293"/>
            <a:chOff x="0" y="-94311"/>
            <a:chExt cx="2323986" cy="1167739"/>
          </a:xfrm>
        </p:grpSpPr>
        <p:sp>
          <p:nvSpPr>
            <p:cNvPr id="15" name="Freeform 4">
              <a:extLst>
                <a:ext uri="{FF2B5EF4-FFF2-40B4-BE49-F238E27FC236}">
                  <a16:creationId xmlns:a16="http://schemas.microsoft.com/office/drawing/2014/main" id="{415A5FA6-E20D-0CFD-BD15-8BFEA8502CF5}"/>
                </a:ext>
              </a:extLst>
            </p:cNvPr>
            <p:cNvSpPr/>
            <p:nvPr/>
          </p:nvSpPr>
          <p:spPr>
            <a:xfrm>
              <a:off x="0" y="-94311"/>
              <a:ext cx="2323986" cy="1167739"/>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16" name="TextBox 5">
              <a:extLst>
                <a:ext uri="{FF2B5EF4-FFF2-40B4-BE49-F238E27FC236}">
                  <a16:creationId xmlns:a16="http://schemas.microsoft.com/office/drawing/2014/main" id="{D0F4F1C2-C6D0-58DE-FB51-5B83DCA5141F}"/>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7" name="TextBox 10">
            <a:extLst>
              <a:ext uri="{FF2B5EF4-FFF2-40B4-BE49-F238E27FC236}">
                <a16:creationId xmlns:a16="http://schemas.microsoft.com/office/drawing/2014/main" id="{6AE4D4FA-4060-31D9-D01B-EE46EF46DD78}"/>
              </a:ext>
            </a:extLst>
          </p:cNvPr>
          <p:cNvSpPr txBox="1"/>
          <p:nvPr/>
        </p:nvSpPr>
        <p:spPr>
          <a:xfrm>
            <a:off x="511092" y="2061147"/>
            <a:ext cx="8328108" cy="1969770"/>
          </a:xfrm>
          <a:prstGeom prst="rect">
            <a:avLst/>
          </a:prstGeom>
        </p:spPr>
        <p:txBody>
          <a:bodyPr wrap="square" lIns="0" tIns="0" rIns="0" bIns="0" rtlCol="0" anchor="t">
            <a:spAutoFit/>
          </a:bodyPr>
          <a:lstStyle/>
          <a:p>
            <a:r>
              <a:rPr lang="en-US" sz="6400" dirty="0" err="1">
                <a:solidFill>
                  <a:srgbClr val="FFFFFF"/>
                </a:solidFill>
                <a:ea typeface="+mn-lt"/>
                <a:cs typeface="+mn-lt"/>
              </a:rPr>
              <a:t>Perspectiva</a:t>
            </a:r>
            <a:r>
              <a:rPr lang="en-US" sz="6400" dirty="0">
                <a:solidFill>
                  <a:srgbClr val="FFFFFF"/>
                </a:solidFill>
                <a:ea typeface="+mn-lt"/>
                <a:cs typeface="+mn-lt"/>
              </a:rPr>
              <a:t> </a:t>
            </a:r>
            <a:r>
              <a:rPr lang="en-US" sz="6400" dirty="0" err="1">
                <a:solidFill>
                  <a:srgbClr val="FFFFFF"/>
                </a:solidFill>
                <a:ea typeface="+mn-lt"/>
                <a:cs typeface="+mn-lt"/>
              </a:rPr>
              <a:t>Pessoal</a:t>
            </a:r>
            <a:r>
              <a:rPr lang="en-US" sz="6400" dirty="0">
                <a:solidFill>
                  <a:srgbClr val="FFFFFF"/>
                </a:solidFill>
                <a:ea typeface="+mn-lt"/>
                <a:cs typeface="+mn-lt"/>
              </a:rPr>
              <a:t> </a:t>
            </a:r>
            <a:r>
              <a:rPr lang="en-US" sz="6400" dirty="0" err="1">
                <a:solidFill>
                  <a:srgbClr val="FFFFFF"/>
                </a:solidFill>
                <a:ea typeface="+mn-lt"/>
                <a:cs typeface="+mn-lt"/>
              </a:rPr>
              <a:t>sobre</a:t>
            </a:r>
            <a:r>
              <a:rPr lang="en-US" sz="6400" dirty="0">
                <a:solidFill>
                  <a:srgbClr val="FFFFFF"/>
                </a:solidFill>
                <a:ea typeface="+mn-lt"/>
                <a:cs typeface="+mn-lt"/>
              </a:rPr>
              <a:t> </a:t>
            </a:r>
            <a:r>
              <a:rPr lang="en-US" sz="6400" dirty="0" err="1">
                <a:solidFill>
                  <a:srgbClr val="FFFFFF"/>
                </a:solidFill>
                <a:ea typeface="+mn-lt"/>
                <a:cs typeface="+mn-lt"/>
              </a:rPr>
              <a:t>Mudança</a:t>
            </a:r>
            <a:endParaRPr lang="en-US" dirty="0" err="1"/>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194329"/>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572"/>
            </a:solidFill>
          </p:spPr>
          <p:txBody>
            <a:bodyPr/>
            <a:lstStyle/>
            <a:p>
              <a:endParaRPr lang="en-US"/>
            </a:p>
          </p:txBody>
        </p:sp>
        <p:sp>
          <p:nvSpPr>
            <p:cNvPr id="4" name="TextBox 4"/>
            <p:cNvSpPr txBox="1"/>
            <p:nvPr/>
          </p:nvSpPr>
          <p:spPr>
            <a:xfrm>
              <a:off x="0" y="-28575"/>
              <a:ext cx="4816593" cy="1383242"/>
            </a:xfrm>
            <a:prstGeom prst="rect">
              <a:avLst/>
            </a:prstGeom>
          </p:spPr>
          <p:txBody>
            <a:bodyPr lIns="50800" tIns="50800" rIns="50800" bIns="50800" rtlCol="0" anchor="ctr"/>
            <a:lstStyle/>
            <a:p>
              <a:pPr algn="ctr">
                <a:lnSpc>
                  <a:spcPts val="2879"/>
                </a:lnSpc>
              </a:pPr>
              <a:endParaRPr/>
            </a:p>
          </p:txBody>
        </p:sp>
      </p:grpSp>
      <p:sp>
        <p:nvSpPr>
          <p:cNvPr id="36" name="TextBox 36"/>
          <p:cNvSpPr txBox="1"/>
          <p:nvPr/>
        </p:nvSpPr>
        <p:spPr>
          <a:xfrm>
            <a:off x="1060773" y="1615711"/>
            <a:ext cx="9011943" cy="3139321"/>
          </a:xfrm>
          <a:prstGeom prst="rect">
            <a:avLst/>
          </a:prstGeom>
        </p:spPr>
        <p:txBody>
          <a:bodyPr wrap="square" lIns="0" tIns="0" rIns="0" bIns="0" rtlCol="0" anchor="t">
            <a:spAutoFit/>
          </a:bodyPr>
          <a:lstStyle/>
          <a:p>
            <a:r>
              <a:rPr lang="en-US" sz="7200" err="1">
                <a:solidFill>
                  <a:schemeClr val="bg1"/>
                </a:solidFill>
                <a:ea typeface="+mn-lt"/>
                <a:cs typeface="+mn-lt"/>
              </a:rPr>
              <a:t>Mudança</a:t>
            </a:r>
            <a:r>
              <a:rPr lang="en-US" sz="7200" dirty="0">
                <a:solidFill>
                  <a:schemeClr val="bg1"/>
                </a:solidFill>
                <a:ea typeface="+mn-lt"/>
                <a:cs typeface="+mn-lt"/>
              </a:rPr>
              <a:t>: Uma Jornada de</a:t>
            </a:r>
            <a:r>
              <a:rPr lang="en-US" sz="7200" dirty="0">
                <a:solidFill>
                  <a:srgbClr val="F69170"/>
                </a:solidFill>
                <a:ea typeface="+mn-lt"/>
                <a:cs typeface="+mn-lt"/>
              </a:rPr>
              <a:t> </a:t>
            </a:r>
            <a:r>
              <a:rPr lang="en-US" sz="7200" err="1">
                <a:solidFill>
                  <a:srgbClr val="F69170"/>
                </a:solidFill>
                <a:ea typeface="+mn-lt"/>
                <a:cs typeface="+mn-lt"/>
              </a:rPr>
              <a:t>Crescimento</a:t>
            </a:r>
            <a:r>
              <a:rPr lang="en-US" sz="7200" dirty="0">
                <a:solidFill>
                  <a:srgbClr val="F69170"/>
                </a:solidFill>
                <a:ea typeface="+mn-lt"/>
                <a:cs typeface="+mn-lt"/>
              </a:rPr>
              <a:t> </a:t>
            </a:r>
            <a:r>
              <a:rPr lang="en-US" sz="7200" err="1">
                <a:solidFill>
                  <a:srgbClr val="F69170"/>
                </a:solidFill>
                <a:ea typeface="+mn-lt"/>
                <a:cs typeface="+mn-lt"/>
              </a:rPr>
              <a:t>Pessoal</a:t>
            </a:r>
            <a:endParaRPr lang="en-US" err="1"/>
          </a:p>
          <a:p>
            <a:pPr marL="0" lvl="0" indent="0" algn="l">
              <a:lnSpc>
                <a:spcPts val="7200"/>
              </a:lnSpc>
            </a:pPr>
            <a:endParaRPr lang="en-US" sz="7200" dirty="0">
              <a:solidFill>
                <a:srgbClr val="F69170"/>
              </a:solidFill>
              <a:latin typeface="Effra 1"/>
            </a:endParaRPr>
          </a:p>
        </p:txBody>
      </p:sp>
      <p:grpSp>
        <p:nvGrpSpPr>
          <p:cNvPr id="38" name="Group 38"/>
          <p:cNvGrpSpPr/>
          <p:nvPr/>
        </p:nvGrpSpPr>
        <p:grpSpPr>
          <a:xfrm>
            <a:off x="15738227" y="542156"/>
            <a:ext cx="1521073" cy="973088"/>
            <a:chOff x="0" y="0"/>
            <a:chExt cx="2028098" cy="1297451"/>
          </a:xfrm>
        </p:grpSpPr>
        <p:sp>
          <p:nvSpPr>
            <p:cNvPr id="39" name="Freeform 39"/>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41" name="TextBox 41"/>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Conferência</a:t>
            </a:r>
            <a:r>
              <a:rPr lang="en-US" sz="1400" spc="140" dirty="0">
                <a:solidFill>
                  <a:srgbClr val="E68574"/>
                </a:solidFill>
                <a:ea typeface="+mn-lt"/>
                <a:cs typeface="+mn-lt"/>
              </a:rPr>
              <a:t> regional da SIA 2025</a:t>
            </a:r>
            <a:endParaRPr lang="en-US" dirty="0"/>
          </a:p>
        </p:txBody>
      </p:sp>
      <p:sp>
        <p:nvSpPr>
          <p:cNvPr id="42" name="TextBox 41">
            <a:extLst>
              <a:ext uri="{FF2B5EF4-FFF2-40B4-BE49-F238E27FC236}">
                <a16:creationId xmlns:a16="http://schemas.microsoft.com/office/drawing/2014/main" id="{A00A1763-E031-82F4-C46C-B3A08023B5D6}"/>
              </a:ext>
            </a:extLst>
          </p:cNvPr>
          <p:cNvSpPr txBox="1"/>
          <p:nvPr/>
        </p:nvSpPr>
        <p:spPr>
          <a:xfrm>
            <a:off x="1524000" y="4764505"/>
            <a:ext cx="882316" cy="369332"/>
          </a:xfrm>
          <a:prstGeom prst="rect">
            <a:avLst/>
          </a:prstGeom>
          <a:noFill/>
        </p:spPr>
        <p:txBody>
          <a:bodyPr wrap="square" rtlCol="0">
            <a:spAutoFit/>
          </a:bodyPr>
          <a:lstStyle/>
          <a:p>
            <a:r>
              <a:rPr lang="en-US"/>
              <a:t>1</a:t>
            </a:r>
          </a:p>
        </p:txBody>
      </p:sp>
      <p:graphicFrame>
        <p:nvGraphicFramePr>
          <p:cNvPr id="47" name="Diagram 46">
            <a:extLst>
              <a:ext uri="{FF2B5EF4-FFF2-40B4-BE49-F238E27FC236}">
                <a16:creationId xmlns:a16="http://schemas.microsoft.com/office/drawing/2014/main" id="{F45CF637-BD80-4078-E1AE-ED9F8C32F118}"/>
              </a:ext>
            </a:extLst>
          </p:cNvPr>
          <p:cNvGraphicFramePr/>
          <p:nvPr>
            <p:extLst>
              <p:ext uri="{D42A27DB-BD31-4B8C-83A1-F6EECF244321}">
                <p14:modId xmlns:p14="http://schemas.microsoft.com/office/powerpoint/2010/main" val="2188399033"/>
              </p:ext>
            </p:extLst>
          </p:nvPr>
        </p:nvGraphicFramePr>
        <p:xfrm>
          <a:off x="6753726" y="1712302"/>
          <a:ext cx="11384984" cy="8032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8" name="TextBox 47">
            <a:extLst>
              <a:ext uri="{FF2B5EF4-FFF2-40B4-BE49-F238E27FC236}">
                <a16:creationId xmlns:a16="http://schemas.microsoft.com/office/drawing/2014/main" id="{19782F45-EBDA-3673-F9D1-7E1919C06AAA}"/>
              </a:ext>
            </a:extLst>
          </p:cNvPr>
          <p:cNvSpPr txBox="1"/>
          <p:nvPr/>
        </p:nvSpPr>
        <p:spPr>
          <a:xfrm>
            <a:off x="11378591" y="2870272"/>
            <a:ext cx="2053390" cy="646331"/>
          </a:xfrm>
          <a:prstGeom prst="rect">
            <a:avLst/>
          </a:prstGeom>
          <a:noFill/>
        </p:spPr>
        <p:txBody>
          <a:bodyPr wrap="square" lIns="91440" tIns="45720" rIns="91440" bIns="45720" rtlCol="0" anchor="t">
            <a:spAutoFit/>
          </a:bodyPr>
          <a:lstStyle/>
          <a:p>
            <a:pPr lvl="0" algn="ctr"/>
            <a:r>
              <a:rPr lang="en-US" sz="3600" err="1">
                <a:ea typeface="+mn-lt"/>
                <a:cs typeface="+mn-lt"/>
              </a:rPr>
              <a:t>Negação</a:t>
            </a:r>
            <a:endParaRPr lang="en-US" sz="3600">
              <a:ea typeface="Calibri"/>
              <a:cs typeface="Calibri"/>
            </a:endParaRP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43C9A61-2E3E-FBA9-8445-5D19A2BBF47E}"/>
              </a:ext>
            </a:extLst>
          </p:cNvPr>
          <p:cNvPicPr>
            <a:picLocks noChangeAspect="1"/>
          </p:cNvPicPr>
          <p:nvPr/>
        </p:nvPicPr>
        <p:blipFill>
          <a:blip r:embed="rId3"/>
          <a:stretch>
            <a:fillRect/>
          </a:stretch>
        </p:blipFill>
        <p:spPr>
          <a:xfrm>
            <a:off x="3415769" y="-191069"/>
            <a:ext cx="16936884" cy="11777712"/>
          </a:xfrm>
          <a:prstGeom prst="rect">
            <a:avLst/>
          </a:prstGeom>
        </p:spPr>
      </p:pic>
      <p:pic>
        <p:nvPicPr>
          <p:cNvPr id="17" name="Picture 16">
            <a:extLst>
              <a:ext uri="{FF2B5EF4-FFF2-40B4-BE49-F238E27FC236}">
                <a16:creationId xmlns:a16="http://schemas.microsoft.com/office/drawing/2014/main" id="{12A3E6C9-D8D1-90F9-3D99-AB782FAA75B3}"/>
              </a:ext>
            </a:extLst>
          </p:cNvPr>
          <p:cNvPicPr>
            <a:picLocks noChangeAspect="1"/>
          </p:cNvPicPr>
          <p:nvPr/>
        </p:nvPicPr>
        <p:blipFill>
          <a:blip r:embed="rId4"/>
          <a:stretch>
            <a:fillRect/>
          </a:stretch>
        </p:blipFill>
        <p:spPr>
          <a:xfrm>
            <a:off x="0" y="-191069"/>
            <a:ext cx="4343400" cy="11777712"/>
          </a:xfrm>
          <a:prstGeom prst="rect">
            <a:avLst/>
          </a:prstGeom>
        </p:spPr>
      </p:pic>
      <p:grpSp>
        <p:nvGrpSpPr>
          <p:cNvPr id="3" name="Group 3"/>
          <p:cNvGrpSpPr/>
          <p:nvPr/>
        </p:nvGrpSpPr>
        <p:grpSpPr>
          <a:xfrm>
            <a:off x="-734110" y="3530614"/>
            <a:ext cx="9423215" cy="7338208"/>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949872" y="9875783"/>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Conferência</a:t>
            </a:r>
            <a:r>
              <a:rPr lang="en-US" sz="1400" spc="140" dirty="0">
                <a:solidFill>
                  <a:srgbClr val="E68574"/>
                </a:solidFill>
                <a:ea typeface="+mn-lt"/>
                <a:cs typeface="+mn-lt"/>
              </a:rPr>
              <a:t> regional da SIA 2025</a:t>
            </a:r>
            <a:endParaRPr lang="en-US" dirty="0"/>
          </a:p>
        </p:txBody>
      </p:sp>
      <p:sp>
        <p:nvSpPr>
          <p:cNvPr id="14" name="TextBox 9">
            <a:extLst>
              <a:ext uri="{FF2B5EF4-FFF2-40B4-BE49-F238E27FC236}">
                <a16:creationId xmlns:a16="http://schemas.microsoft.com/office/drawing/2014/main" id="{E1C478DB-6F75-BCC6-B202-C99DACCFF40D}"/>
              </a:ext>
            </a:extLst>
          </p:cNvPr>
          <p:cNvSpPr txBox="1"/>
          <p:nvPr/>
        </p:nvSpPr>
        <p:spPr>
          <a:xfrm>
            <a:off x="694997" y="4124366"/>
            <a:ext cx="7992890" cy="854080"/>
          </a:xfrm>
          <a:prstGeom prst="rect">
            <a:avLst/>
          </a:prstGeom>
        </p:spPr>
        <p:txBody>
          <a:bodyPr wrap="square" lIns="0" tIns="0" rIns="0" bIns="0" rtlCol="0" anchor="t">
            <a:spAutoFit/>
          </a:bodyPr>
          <a:lstStyle/>
          <a:p>
            <a:r>
              <a:rPr lang="en-US" sz="5550" dirty="0" err="1">
                <a:solidFill>
                  <a:srgbClr val="253572"/>
                </a:solidFill>
                <a:ea typeface="+mn-lt"/>
                <a:cs typeface="+mn-lt"/>
              </a:rPr>
              <a:t>Acolher</a:t>
            </a:r>
            <a:r>
              <a:rPr lang="en-US" sz="5550" dirty="0">
                <a:solidFill>
                  <a:srgbClr val="253572"/>
                </a:solidFill>
                <a:ea typeface="+mn-lt"/>
                <a:cs typeface="+mn-lt"/>
              </a:rPr>
              <a:t> a </a:t>
            </a:r>
            <a:r>
              <a:rPr lang="en-US" sz="5550" dirty="0" err="1">
                <a:solidFill>
                  <a:srgbClr val="253572"/>
                </a:solidFill>
                <a:ea typeface="+mn-lt"/>
                <a:cs typeface="+mn-lt"/>
              </a:rPr>
              <a:t>Mudança</a:t>
            </a:r>
            <a:r>
              <a:rPr lang="en-US" sz="5550" dirty="0">
                <a:solidFill>
                  <a:srgbClr val="253572"/>
                </a:solidFill>
                <a:ea typeface="+mn-lt"/>
                <a:cs typeface="+mn-lt"/>
              </a:rPr>
              <a:t>:</a:t>
            </a:r>
            <a:endParaRPr lang="en-US" dirty="0"/>
          </a:p>
        </p:txBody>
      </p:sp>
      <p:sp>
        <p:nvSpPr>
          <p:cNvPr id="22" name="TextBox 9">
            <a:extLst>
              <a:ext uri="{FF2B5EF4-FFF2-40B4-BE49-F238E27FC236}">
                <a16:creationId xmlns:a16="http://schemas.microsoft.com/office/drawing/2014/main" id="{EABE7FBD-6973-0CA5-E371-C48627D2A0BD}"/>
              </a:ext>
            </a:extLst>
          </p:cNvPr>
          <p:cNvSpPr txBox="1"/>
          <p:nvPr/>
        </p:nvSpPr>
        <p:spPr>
          <a:xfrm>
            <a:off x="944617" y="5346193"/>
            <a:ext cx="7992890" cy="2498248"/>
          </a:xfrm>
          <a:prstGeom prst="rect">
            <a:avLst/>
          </a:prstGeom>
        </p:spPr>
        <p:txBody>
          <a:bodyPr wrap="square" lIns="0" tIns="0" rIns="0" bIns="0" rtlCol="0" anchor="t">
            <a:spAutoFit/>
          </a:bodyPr>
          <a:lstStyle/>
          <a:p>
            <a:pPr marL="685800" indent="-685800">
              <a:lnSpc>
                <a:spcPts val="6694"/>
              </a:lnSpc>
              <a:buFont typeface="Arial"/>
              <a:buChar char="•"/>
            </a:pPr>
            <a:r>
              <a:rPr lang="en-US" sz="4000" dirty="0" err="1">
                <a:solidFill>
                  <a:srgbClr val="253572"/>
                </a:solidFill>
                <a:ea typeface="+mn-lt"/>
                <a:cs typeface="+mn-lt"/>
              </a:rPr>
              <a:t>Reflita</a:t>
            </a:r>
            <a:endParaRPr lang="en-US" sz="4000" dirty="0" err="1">
              <a:solidFill>
                <a:srgbClr val="000000"/>
              </a:solidFill>
              <a:latin typeface="Calibri"/>
              <a:ea typeface="Calibri"/>
              <a:cs typeface="Calibri"/>
            </a:endParaRPr>
          </a:p>
          <a:p>
            <a:pPr marL="685800" indent="-685800">
              <a:lnSpc>
                <a:spcPts val="6694"/>
              </a:lnSpc>
              <a:buFont typeface="Arial"/>
              <a:buChar char="•"/>
            </a:pPr>
            <a:r>
              <a:rPr lang="en-US" sz="4000" dirty="0" err="1">
                <a:solidFill>
                  <a:srgbClr val="253572"/>
                </a:solidFill>
                <a:ea typeface="+mn-lt"/>
                <a:cs typeface="+mn-lt"/>
              </a:rPr>
              <a:t>Compartilhe</a:t>
            </a:r>
            <a:endParaRPr lang="en-US" sz="4000" dirty="0" err="1">
              <a:solidFill>
                <a:srgbClr val="000000"/>
              </a:solidFill>
              <a:latin typeface="Calibri"/>
              <a:ea typeface="Calibri"/>
              <a:cs typeface="Calibri"/>
            </a:endParaRPr>
          </a:p>
          <a:p>
            <a:pPr marL="685800" indent="-685800">
              <a:lnSpc>
                <a:spcPts val="6694"/>
              </a:lnSpc>
              <a:buFont typeface="Arial"/>
              <a:buChar char="•"/>
            </a:pPr>
            <a:r>
              <a:rPr lang="en-US" sz="4000" dirty="0" err="1">
                <a:solidFill>
                  <a:srgbClr val="253572"/>
                </a:solidFill>
                <a:ea typeface="+mn-lt"/>
                <a:cs typeface="+mn-lt"/>
              </a:rPr>
              <a:t>Conecte</a:t>
            </a:r>
            <a:r>
              <a:rPr lang="en-US" sz="4000" dirty="0">
                <a:solidFill>
                  <a:srgbClr val="253572"/>
                </a:solidFill>
                <a:ea typeface="+mn-lt"/>
                <a:cs typeface="+mn-lt"/>
              </a:rPr>
              <a:t>-se</a:t>
            </a:r>
          </a:p>
        </p:txBody>
      </p:sp>
    </p:spTree>
    <p:extLst>
      <p:ext uri="{BB962C8B-B14F-4D97-AF65-F5344CB8AC3E}">
        <p14:creationId xmlns:p14="http://schemas.microsoft.com/office/powerpoint/2010/main" val="241932459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8909" y="8306941"/>
            <a:ext cx="19015788" cy="1971954"/>
            <a:chOff x="0" y="-47625"/>
            <a:chExt cx="4816593" cy="519362"/>
          </a:xfrm>
        </p:grpSpPr>
        <p:sp>
          <p:nvSpPr>
            <p:cNvPr id="3" name="Freeform 3"/>
            <p:cNvSpPr/>
            <p:nvPr/>
          </p:nvSpPr>
          <p:spPr>
            <a:xfrm>
              <a:off x="85844" y="0"/>
              <a:ext cx="4730748"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7928012" y="-519926"/>
            <a:ext cx="13458537" cy="9987776"/>
            <a:chOff x="-41380" y="-47625"/>
            <a:chExt cx="3544635" cy="2630526"/>
          </a:xfrm>
        </p:grpSpPr>
        <p:sp>
          <p:nvSpPr>
            <p:cNvPr id="6" name="Freeform 6"/>
            <p:cNvSpPr/>
            <p:nvPr/>
          </p:nvSpPr>
          <p:spPr>
            <a:xfrm>
              <a:off x="-41380" y="91445"/>
              <a:ext cx="2830977"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4" name="TextBox 14"/>
          <p:cNvSpPr txBox="1"/>
          <p:nvPr/>
        </p:nvSpPr>
        <p:spPr>
          <a:xfrm>
            <a:off x="12740843" y="3382878"/>
            <a:ext cx="5150518" cy="3693319"/>
          </a:xfrm>
          <a:prstGeom prst="rect">
            <a:avLst/>
          </a:prstGeom>
        </p:spPr>
        <p:txBody>
          <a:bodyPr wrap="square" lIns="0" tIns="0" rIns="0" bIns="0" rtlCol="0" anchor="t">
            <a:spAutoFit/>
          </a:bodyPr>
          <a:lstStyle/>
          <a:p>
            <a:r>
              <a:rPr lang="en-US" sz="6000" err="1">
                <a:solidFill>
                  <a:srgbClr val="F5EFEB"/>
                </a:solidFill>
                <a:ea typeface="+mn-lt"/>
                <a:cs typeface="+mn-lt"/>
              </a:rPr>
              <a:t>Mudança</a:t>
            </a:r>
            <a:r>
              <a:rPr lang="en-US" sz="6000" dirty="0">
                <a:solidFill>
                  <a:srgbClr val="F5EFEB"/>
                </a:solidFill>
                <a:ea typeface="+mn-lt"/>
                <a:cs typeface="+mn-lt"/>
              </a:rPr>
              <a:t> </a:t>
            </a:r>
            <a:r>
              <a:rPr lang="en-US" sz="6000" err="1">
                <a:solidFill>
                  <a:srgbClr val="F5EFEB"/>
                </a:solidFill>
                <a:ea typeface="+mn-lt"/>
                <a:cs typeface="+mn-lt"/>
              </a:rPr>
              <a:t>como</a:t>
            </a:r>
            <a:r>
              <a:rPr lang="en-US" sz="6000" dirty="0">
                <a:solidFill>
                  <a:srgbClr val="F5EFEB"/>
                </a:solidFill>
                <a:ea typeface="+mn-lt"/>
                <a:cs typeface="+mn-lt"/>
              </a:rPr>
              <a:t> </a:t>
            </a:r>
            <a:r>
              <a:rPr lang="en-US" sz="6000" err="1">
                <a:solidFill>
                  <a:srgbClr val="F5EFEB"/>
                </a:solidFill>
                <a:ea typeface="+mn-lt"/>
                <a:cs typeface="+mn-lt"/>
              </a:rPr>
              <a:t>uma</a:t>
            </a:r>
            <a:r>
              <a:rPr lang="en-US" sz="6000" dirty="0">
                <a:solidFill>
                  <a:srgbClr val="F5EFEB"/>
                </a:solidFill>
                <a:ea typeface="+mn-lt"/>
                <a:cs typeface="+mn-lt"/>
              </a:rPr>
              <a:t> </a:t>
            </a:r>
            <a:r>
              <a:rPr lang="en-US" sz="6000" err="1">
                <a:solidFill>
                  <a:srgbClr val="F5EFEB"/>
                </a:solidFill>
                <a:ea typeface="+mn-lt"/>
                <a:cs typeface="+mn-lt"/>
              </a:rPr>
              <a:t>Oportunidade</a:t>
            </a:r>
            <a:r>
              <a:rPr lang="en-US" sz="6000" dirty="0">
                <a:solidFill>
                  <a:srgbClr val="F5EFEB"/>
                </a:solidFill>
                <a:ea typeface="+mn-lt"/>
                <a:cs typeface="+mn-lt"/>
              </a:rPr>
              <a:t> de </a:t>
            </a:r>
            <a:r>
              <a:rPr lang="en-US" sz="6000" err="1">
                <a:solidFill>
                  <a:srgbClr val="F69170"/>
                </a:solidFill>
                <a:ea typeface="+mn-lt"/>
                <a:cs typeface="+mn-lt"/>
              </a:rPr>
              <a:t>Crescimento</a:t>
            </a:r>
            <a:endParaRPr lang="en-US" err="1">
              <a:solidFill>
                <a:srgbClr val="F69170"/>
              </a:solidFill>
            </a:endParaRP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oman Watering Flower Garden Plants. woman taking care of her pl - Ridgeview">
            <a:extLst>
              <a:ext uri="{FF2B5EF4-FFF2-40B4-BE49-F238E27FC236}">
                <a16:creationId xmlns:a16="http://schemas.microsoft.com/office/drawing/2014/main" id="{A66F02E5-EF85-1CE5-7D2A-092D45A9D8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61" r="14209" b="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40">
            <a:extLst>
              <a:ext uri="{FF2B5EF4-FFF2-40B4-BE49-F238E27FC236}">
                <a16:creationId xmlns:a16="http://schemas.microsoft.com/office/drawing/2014/main" id="{AF275324-D684-8988-5C70-9D157605009C}"/>
              </a:ext>
            </a:extLst>
          </p:cNvPr>
          <p:cNvSpPr/>
          <p:nvPr/>
        </p:nvSpPr>
        <p:spPr>
          <a:xfrm>
            <a:off x="15718167" y="595518"/>
            <a:ext cx="596649" cy="97308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B44A8069-2C4B-A406-5403-ADE028BE13AF}"/>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CDA12689-D898-F31B-9F44-A7B59B6659B3}"/>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B5D209B6-54D4-F4D8-3316-79F5391D8B2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2F8C8A10-9465-1014-9B4E-7EE3731206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9" name="Picture 6" descr="19,500+ Older Women Laughing Stock Videos and Royalty-Free Footage - iStock  | Older women laughing together, Two older women laughing, Group of older  women laughing">
            <a:extLst>
              <a:ext uri="{FF2B5EF4-FFF2-40B4-BE49-F238E27FC236}">
                <a16:creationId xmlns:a16="http://schemas.microsoft.com/office/drawing/2014/main" id="{85D8E19A-2809-100C-82DA-EFFF27C6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5" r="2596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a:extLst>
              <a:ext uri="{FF2B5EF4-FFF2-40B4-BE49-F238E27FC236}">
                <a16:creationId xmlns:a16="http://schemas.microsoft.com/office/drawing/2014/main" id="{16F023A7-390C-3C67-CEB8-B6157C8DF346}"/>
              </a:ext>
            </a:extLst>
          </p:cNvPr>
          <p:cNvGrpSpPr/>
          <p:nvPr/>
        </p:nvGrpSpPr>
        <p:grpSpPr>
          <a:xfrm>
            <a:off x="10832728" y="2008123"/>
            <a:ext cx="7455272" cy="6747676"/>
            <a:chOff x="0" y="-28575"/>
            <a:chExt cx="2162495" cy="1777166"/>
          </a:xfrm>
        </p:grpSpPr>
        <p:sp>
          <p:nvSpPr>
            <p:cNvPr id="4" name="Freeform 4">
              <a:extLst>
                <a:ext uri="{FF2B5EF4-FFF2-40B4-BE49-F238E27FC236}">
                  <a16:creationId xmlns:a16="http://schemas.microsoft.com/office/drawing/2014/main" id="{83D8E927-47BB-0F03-241B-6E3421ADC35E}"/>
                </a:ext>
              </a:extLst>
            </p:cNvPr>
            <p:cNvSpPr/>
            <p:nvPr/>
          </p:nvSpPr>
          <p:spPr>
            <a:xfrm>
              <a:off x="0" y="675163"/>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a:extLst>
                <a:ext uri="{FF2B5EF4-FFF2-40B4-BE49-F238E27FC236}">
                  <a16:creationId xmlns:a16="http://schemas.microsoft.com/office/drawing/2014/main" id="{9FC37226-E948-FBB3-AE71-000EBFC3E426}"/>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1" name="TextBox 10">
            <a:extLst>
              <a:ext uri="{FF2B5EF4-FFF2-40B4-BE49-F238E27FC236}">
                <a16:creationId xmlns:a16="http://schemas.microsoft.com/office/drawing/2014/main" id="{5CEFA73F-1567-6C49-AE5F-2797279C7D70}"/>
              </a:ext>
            </a:extLst>
          </p:cNvPr>
          <p:cNvSpPr txBox="1"/>
          <p:nvPr/>
        </p:nvSpPr>
        <p:spPr>
          <a:xfrm>
            <a:off x="11889904" y="5142362"/>
            <a:ext cx="5980786" cy="2954655"/>
          </a:xfrm>
          <a:prstGeom prst="rect">
            <a:avLst/>
          </a:prstGeom>
        </p:spPr>
        <p:txBody>
          <a:bodyPr wrap="square" lIns="0" tIns="0" rIns="0" bIns="0" rtlCol="0" anchor="t">
            <a:spAutoFit/>
          </a:bodyPr>
          <a:lstStyle/>
          <a:p>
            <a:r>
              <a:rPr lang="en-US" sz="4800" dirty="0">
                <a:solidFill>
                  <a:srgbClr val="FFFFFF"/>
                </a:solidFill>
                <a:ea typeface="+mn-lt"/>
                <a:cs typeface="+mn-lt"/>
              </a:rPr>
              <a:t>Como </a:t>
            </a:r>
            <a:r>
              <a:rPr lang="en-US" sz="4800" dirty="0" err="1">
                <a:solidFill>
                  <a:srgbClr val="FFFFFF"/>
                </a:solidFill>
                <a:ea typeface="+mn-lt"/>
                <a:cs typeface="+mn-lt"/>
              </a:rPr>
              <a:t>Aplicar</a:t>
            </a:r>
            <a:r>
              <a:rPr lang="en-US" sz="4800" dirty="0">
                <a:solidFill>
                  <a:srgbClr val="FFFFFF"/>
                </a:solidFill>
                <a:ea typeface="+mn-lt"/>
                <a:cs typeface="+mn-lt"/>
              </a:rPr>
              <a:t> </a:t>
            </a:r>
            <a:r>
              <a:rPr lang="en-US" sz="4800" dirty="0" err="1">
                <a:solidFill>
                  <a:srgbClr val="FFFFFF"/>
                </a:solidFill>
                <a:ea typeface="+mn-lt"/>
                <a:cs typeface="+mn-lt"/>
              </a:rPr>
              <a:t>Gerenciamento</a:t>
            </a:r>
            <a:r>
              <a:rPr lang="en-US" sz="4800" dirty="0">
                <a:solidFill>
                  <a:srgbClr val="FFFFFF"/>
                </a:solidFill>
                <a:ea typeface="+mn-lt"/>
                <a:cs typeface="+mn-lt"/>
              </a:rPr>
              <a:t> de </a:t>
            </a:r>
            <a:r>
              <a:rPr lang="en-US" sz="4800" dirty="0" err="1">
                <a:solidFill>
                  <a:srgbClr val="FFFFFF"/>
                </a:solidFill>
                <a:ea typeface="+mn-lt"/>
                <a:cs typeface="+mn-lt"/>
              </a:rPr>
              <a:t>Mudanças</a:t>
            </a:r>
            <a:r>
              <a:rPr lang="en-US" sz="4800" dirty="0">
                <a:solidFill>
                  <a:srgbClr val="FFFFFF"/>
                </a:solidFill>
                <a:ea typeface="+mn-lt"/>
                <a:cs typeface="+mn-lt"/>
              </a:rPr>
              <a:t> à </a:t>
            </a:r>
            <a:r>
              <a:rPr lang="en-US" sz="4800" dirty="0" err="1">
                <a:solidFill>
                  <a:srgbClr val="FFFFFF"/>
                </a:solidFill>
                <a:ea typeface="+mn-lt"/>
                <a:cs typeface="+mn-lt"/>
              </a:rPr>
              <a:t>Nossa</a:t>
            </a:r>
            <a:r>
              <a:rPr lang="en-US" sz="4800" dirty="0">
                <a:solidFill>
                  <a:srgbClr val="FFFFFF"/>
                </a:solidFill>
                <a:ea typeface="+mn-lt"/>
                <a:cs typeface="+mn-lt"/>
              </a:rPr>
              <a:t> </a:t>
            </a:r>
            <a:r>
              <a:rPr lang="en-US" sz="4800" dirty="0" err="1">
                <a:solidFill>
                  <a:srgbClr val="FFFFFF"/>
                </a:solidFill>
                <a:ea typeface="+mn-lt"/>
                <a:cs typeface="+mn-lt"/>
              </a:rPr>
              <a:t>Organização</a:t>
            </a:r>
            <a:endParaRPr lang="en-US" dirty="0" err="1"/>
          </a:p>
        </p:txBody>
      </p:sp>
    </p:spTree>
    <p:extLst>
      <p:ext uri="{BB962C8B-B14F-4D97-AF65-F5344CB8AC3E}">
        <p14:creationId xmlns:p14="http://schemas.microsoft.com/office/powerpoint/2010/main" val="356709748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7983103"/>
            <a:ext cx="18420086" cy="2280547"/>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6280" y="-522623"/>
            <a:ext cx="18567918" cy="9114783"/>
            <a:chOff x="0" y="-47625"/>
            <a:chExt cx="3503255" cy="2589345"/>
          </a:xfrm>
        </p:grpSpPr>
        <p:sp>
          <p:nvSpPr>
            <p:cNvPr id="6" name="Freeform 6"/>
            <p:cNvSpPr/>
            <p:nvPr/>
          </p:nvSpPr>
          <p:spPr>
            <a:xfrm>
              <a:off x="0" y="50264"/>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280881" y="4375216"/>
            <a:ext cx="6877929" cy="2108313"/>
            <a:chOff x="0" y="-153342"/>
            <a:chExt cx="9170572" cy="2811083"/>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9744" y="-153342"/>
              <a:ext cx="8620828" cy="2191026"/>
            </a:xfrm>
            <a:prstGeom prst="rect">
              <a:avLst/>
            </a:prstGeom>
          </p:spPr>
          <p:txBody>
            <a:bodyPr lIns="0" tIns="0" rIns="0" bIns="0" rtlCol="0" anchor="t">
              <a:spAutoFit/>
            </a:bodyPr>
            <a:lstStyle/>
            <a:p>
              <a:pPr>
                <a:lnSpc>
                  <a:spcPts val="4415"/>
                </a:lnSpc>
              </a:pPr>
              <a:r>
                <a:rPr lang="en-US" sz="2943">
                  <a:solidFill>
                    <a:srgbClr val="F5EFEB"/>
                  </a:solidFill>
                  <a:latin typeface="Effra 2"/>
                </a:rPr>
                <a:t>Reflect</a:t>
              </a:r>
            </a:p>
            <a:p>
              <a:pPr>
                <a:lnSpc>
                  <a:spcPts val="4415"/>
                </a:lnSpc>
              </a:pPr>
              <a:r>
                <a:rPr lang="en-US" sz="2943">
                  <a:solidFill>
                    <a:srgbClr val="F5EFEB"/>
                  </a:solidFill>
                  <a:latin typeface="Effra 2"/>
                </a:rPr>
                <a:t>Share</a:t>
              </a:r>
            </a:p>
            <a:p>
              <a:pPr>
                <a:lnSpc>
                  <a:spcPts val="4415"/>
                </a:lnSpc>
              </a:pPr>
              <a:r>
                <a:rPr lang="en-US" sz="2943">
                  <a:solidFill>
                    <a:srgbClr val="F5EFEB"/>
                  </a:solidFill>
                  <a:latin typeface="Effra 2"/>
                </a:rPr>
                <a:t>Connect</a:t>
              </a:r>
            </a:p>
          </p:txBody>
        </p:sp>
      </p:grpSp>
      <p:sp>
        <p:nvSpPr>
          <p:cNvPr id="15" name="TextBox 15"/>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Conferência</a:t>
            </a:r>
            <a:r>
              <a:rPr lang="en-US" sz="1400" spc="140" dirty="0">
                <a:solidFill>
                  <a:srgbClr val="E68574"/>
                </a:solidFill>
                <a:ea typeface="+mn-lt"/>
                <a:cs typeface="+mn-lt"/>
              </a:rPr>
              <a:t> regional da SIA 2025</a:t>
            </a:r>
            <a:endParaRPr lang="en-US" dirty="0"/>
          </a:p>
        </p:txBody>
      </p:sp>
      <p:pic>
        <p:nvPicPr>
          <p:cNvPr id="18" name="Picture 17">
            <a:extLst>
              <a:ext uri="{FF2B5EF4-FFF2-40B4-BE49-F238E27FC236}">
                <a16:creationId xmlns:a16="http://schemas.microsoft.com/office/drawing/2014/main" id="{F49AE74A-5544-721B-27B5-A7564CCFF7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267" y="5934088"/>
            <a:ext cx="1600200" cy="1307883"/>
          </a:xfrm>
          <a:prstGeom prst="rect">
            <a:avLst/>
          </a:prstGeom>
        </p:spPr>
      </p:pic>
      <p:pic>
        <p:nvPicPr>
          <p:cNvPr id="22" name="Picture 21">
            <a:extLst>
              <a:ext uri="{FF2B5EF4-FFF2-40B4-BE49-F238E27FC236}">
                <a16:creationId xmlns:a16="http://schemas.microsoft.com/office/drawing/2014/main" id="{5F47210E-040F-3120-E675-74BB309695A5}"/>
              </a:ext>
            </a:extLst>
          </p:cNvPr>
          <p:cNvPicPr>
            <a:picLocks noChangeAspect="1"/>
          </p:cNvPicPr>
          <p:nvPr/>
        </p:nvPicPr>
        <p:blipFill>
          <a:blip r:embed="rId8"/>
          <a:stretch>
            <a:fillRect/>
          </a:stretch>
        </p:blipFill>
        <p:spPr>
          <a:xfrm>
            <a:off x="452370" y="4033737"/>
            <a:ext cx="2679700" cy="2137552"/>
          </a:xfrm>
          <a:prstGeom prst="rect">
            <a:avLst/>
          </a:prstGeom>
        </p:spPr>
      </p:pic>
      <p:grpSp>
        <p:nvGrpSpPr>
          <p:cNvPr id="24" name="Group 6">
            <a:extLst>
              <a:ext uri="{FF2B5EF4-FFF2-40B4-BE49-F238E27FC236}">
                <a16:creationId xmlns:a16="http://schemas.microsoft.com/office/drawing/2014/main" id="{26B3EFF8-33A2-7CA6-ACEA-E9D482E6FE66}"/>
              </a:ext>
            </a:extLst>
          </p:cNvPr>
          <p:cNvGrpSpPr/>
          <p:nvPr/>
        </p:nvGrpSpPr>
        <p:grpSpPr>
          <a:xfrm>
            <a:off x="15738227" y="563003"/>
            <a:ext cx="1521073" cy="973088"/>
            <a:chOff x="0" y="0"/>
            <a:chExt cx="2028098" cy="1297451"/>
          </a:xfrm>
        </p:grpSpPr>
        <p:sp>
          <p:nvSpPr>
            <p:cNvPr id="25" name="Freeform 7">
              <a:extLst>
                <a:ext uri="{FF2B5EF4-FFF2-40B4-BE49-F238E27FC236}">
                  <a16:creationId xmlns:a16="http://schemas.microsoft.com/office/drawing/2014/main" id="{C32FED6A-25AF-3342-62BD-3ADA1C6C9C05}"/>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8">
              <a:extLst>
                <a:ext uri="{FF2B5EF4-FFF2-40B4-BE49-F238E27FC236}">
                  <a16:creationId xmlns:a16="http://schemas.microsoft.com/office/drawing/2014/main" id="{F03473D3-428F-3366-6983-8447C95B1A4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
        <p:nvSpPr>
          <p:cNvPr id="27" name="TextBox 9">
            <a:extLst>
              <a:ext uri="{FF2B5EF4-FFF2-40B4-BE49-F238E27FC236}">
                <a16:creationId xmlns:a16="http://schemas.microsoft.com/office/drawing/2014/main" id="{1559678A-7431-3598-04B4-955F18060074}"/>
              </a:ext>
            </a:extLst>
          </p:cNvPr>
          <p:cNvSpPr txBox="1"/>
          <p:nvPr/>
        </p:nvSpPr>
        <p:spPr>
          <a:xfrm>
            <a:off x="1545224" y="1510138"/>
            <a:ext cx="10159748" cy="2525243"/>
          </a:xfrm>
          <a:prstGeom prst="rect">
            <a:avLst/>
          </a:prstGeom>
        </p:spPr>
        <p:txBody>
          <a:bodyPr wrap="square" lIns="0" tIns="0" rIns="0" bIns="0" rtlCol="0" anchor="t">
            <a:spAutoFit/>
          </a:bodyPr>
          <a:lstStyle/>
          <a:p>
            <a:r>
              <a:rPr lang="en-US" sz="5550" dirty="0">
                <a:solidFill>
                  <a:schemeClr val="bg1"/>
                </a:solidFill>
                <a:ea typeface="+mn-lt"/>
                <a:cs typeface="+mn-lt"/>
              </a:rPr>
              <a:t>Como </a:t>
            </a:r>
            <a:r>
              <a:rPr lang="en-US" sz="5550" dirty="0" err="1">
                <a:solidFill>
                  <a:schemeClr val="bg1"/>
                </a:solidFill>
                <a:ea typeface="+mn-lt"/>
                <a:cs typeface="+mn-lt"/>
              </a:rPr>
              <a:t>Aplicar</a:t>
            </a:r>
            <a:r>
              <a:rPr lang="en-US" sz="5550" dirty="0">
                <a:solidFill>
                  <a:schemeClr val="bg1"/>
                </a:solidFill>
                <a:ea typeface="+mn-lt"/>
                <a:cs typeface="+mn-lt"/>
              </a:rPr>
              <a:t> </a:t>
            </a:r>
            <a:r>
              <a:rPr lang="en-US" sz="5550" dirty="0" err="1">
                <a:solidFill>
                  <a:schemeClr val="bg1"/>
                </a:solidFill>
                <a:ea typeface="+mn-lt"/>
                <a:cs typeface="+mn-lt"/>
              </a:rPr>
              <a:t>Gerenciamento</a:t>
            </a:r>
            <a:endParaRPr lang="en-US" dirty="0" err="1">
              <a:solidFill>
                <a:schemeClr val="bg1"/>
              </a:solidFill>
            </a:endParaRPr>
          </a:p>
          <a:p>
            <a:r>
              <a:rPr lang="en-US" sz="5550" dirty="0">
                <a:solidFill>
                  <a:schemeClr val="bg1"/>
                </a:solidFill>
                <a:ea typeface="+mn-lt"/>
                <a:cs typeface="+mn-lt"/>
              </a:rPr>
              <a:t>de </a:t>
            </a:r>
            <a:r>
              <a:rPr lang="en-US" sz="5550" dirty="0" err="1">
                <a:solidFill>
                  <a:schemeClr val="bg1"/>
                </a:solidFill>
                <a:ea typeface="+mn-lt"/>
                <a:cs typeface="+mn-lt"/>
              </a:rPr>
              <a:t>Mudanças</a:t>
            </a:r>
            <a:r>
              <a:rPr lang="en-US" sz="5550" dirty="0">
                <a:solidFill>
                  <a:schemeClr val="bg1"/>
                </a:solidFill>
                <a:ea typeface="+mn-lt"/>
                <a:cs typeface="+mn-lt"/>
              </a:rPr>
              <a:t> </a:t>
            </a:r>
            <a:r>
              <a:rPr lang="en-US" sz="5550" dirty="0" err="1">
                <a:solidFill>
                  <a:schemeClr val="bg1"/>
                </a:solidFill>
                <a:ea typeface="+mn-lt"/>
                <a:cs typeface="+mn-lt"/>
              </a:rPr>
              <a:t>aos</a:t>
            </a:r>
            <a:r>
              <a:rPr lang="en-US" sz="5550" dirty="0">
                <a:solidFill>
                  <a:schemeClr val="bg1"/>
                </a:solidFill>
                <a:ea typeface="+mn-lt"/>
                <a:cs typeface="+mn-lt"/>
              </a:rPr>
              <a:t> </a:t>
            </a:r>
            <a:r>
              <a:rPr lang="en-US" sz="5550" dirty="0" err="1">
                <a:solidFill>
                  <a:schemeClr val="bg1"/>
                </a:solidFill>
                <a:ea typeface="+mn-lt"/>
                <a:cs typeface="+mn-lt"/>
              </a:rPr>
              <a:t>Nossos</a:t>
            </a:r>
            <a:r>
              <a:rPr lang="en-US" sz="5550" dirty="0">
                <a:solidFill>
                  <a:schemeClr val="bg1"/>
                </a:solidFill>
                <a:ea typeface="+mn-lt"/>
                <a:cs typeface="+mn-lt"/>
              </a:rPr>
              <a:t> </a:t>
            </a:r>
            <a:r>
              <a:rPr lang="en-US" sz="5550" dirty="0" err="1">
                <a:solidFill>
                  <a:schemeClr val="bg1"/>
                </a:solidFill>
                <a:ea typeface="+mn-lt"/>
                <a:cs typeface="+mn-lt"/>
              </a:rPr>
              <a:t>Clubes</a:t>
            </a:r>
            <a:endParaRPr lang="en-US" dirty="0" err="1">
              <a:solidFill>
                <a:schemeClr val="bg1"/>
              </a:solidFill>
            </a:endParaRPr>
          </a:p>
          <a:p>
            <a:pPr marL="0" lvl="0" indent="0" algn="l">
              <a:lnSpc>
                <a:spcPts val="6694"/>
              </a:lnSpc>
            </a:pPr>
            <a:endParaRPr lang="en-US" sz="5550" dirty="0">
              <a:solidFill>
                <a:schemeClr val="bg1"/>
              </a:solidFill>
              <a:latin typeface="Effra 1"/>
            </a:endParaRPr>
          </a:p>
        </p:txBody>
      </p:sp>
      <p:graphicFrame>
        <p:nvGraphicFramePr>
          <p:cNvPr id="29" name="Diagram 28">
            <a:extLst>
              <a:ext uri="{FF2B5EF4-FFF2-40B4-BE49-F238E27FC236}">
                <a16:creationId xmlns:a16="http://schemas.microsoft.com/office/drawing/2014/main" id="{4D080766-A2F7-63AC-BBE5-093DF4951445}"/>
              </a:ext>
            </a:extLst>
          </p:cNvPr>
          <p:cNvGraphicFramePr/>
          <p:nvPr>
            <p:extLst>
              <p:ext uri="{D42A27DB-BD31-4B8C-83A1-F6EECF244321}">
                <p14:modId xmlns:p14="http://schemas.microsoft.com/office/powerpoint/2010/main" val="3857176748"/>
              </p:ext>
            </p:extLst>
          </p:nvPr>
        </p:nvGraphicFramePr>
        <p:xfrm>
          <a:off x="1278524" y="3569078"/>
          <a:ext cx="16220209" cy="407895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E41E25E-50F4-57F5-97E9-9ABC8BF3BCE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0A58C10-00EA-5496-748B-62C9D42C9C0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9ED9C5-C797-96E2-C271-9B77A30B4955}"/>
              </a:ext>
            </a:extLst>
          </p:cNvPr>
          <p:cNvSpPr txBox="1"/>
          <p:nvPr/>
        </p:nvSpPr>
        <p:spPr>
          <a:xfrm>
            <a:off x="1028700" y="2900864"/>
            <a:ext cx="7251032" cy="4478149"/>
          </a:xfrm>
          <a:prstGeom prst="rect">
            <a:avLst/>
          </a:prstGeom>
        </p:spPr>
        <p:txBody>
          <a:bodyPr wrap="square" lIns="0" tIns="0" rIns="0" bIns="0" rtlCol="0" anchor="t">
            <a:spAutoFit/>
          </a:bodyPr>
          <a:lstStyle/>
          <a:p>
            <a:r>
              <a:rPr lang="en-US" sz="8000" b="1" dirty="0" err="1">
                <a:solidFill>
                  <a:schemeClr val="bg1"/>
                </a:solidFill>
                <a:ea typeface="+mn-lt"/>
                <a:cs typeface="+mn-lt"/>
              </a:rPr>
              <a:t>Discussão</a:t>
            </a:r>
            <a:r>
              <a:rPr lang="en-US" sz="8000" b="1" dirty="0">
                <a:solidFill>
                  <a:schemeClr val="bg1"/>
                </a:solidFill>
                <a:ea typeface="+mn-lt"/>
                <a:cs typeface="+mn-lt"/>
              </a:rPr>
              <a:t> </a:t>
            </a:r>
            <a:r>
              <a:rPr lang="en-US" sz="8000" b="1" dirty="0" err="1">
                <a:solidFill>
                  <a:schemeClr val="bg1"/>
                </a:solidFill>
                <a:ea typeface="+mn-lt"/>
                <a:cs typeface="+mn-lt"/>
              </a:rPr>
              <a:t>em</a:t>
            </a:r>
            <a:r>
              <a:rPr lang="en-US" sz="8000" b="1" dirty="0">
                <a:solidFill>
                  <a:schemeClr val="bg1"/>
                </a:solidFill>
                <a:ea typeface="+mn-lt"/>
                <a:cs typeface="+mn-lt"/>
              </a:rPr>
              <a:t> Grupo: </a:t>
            </a:r>
            <a:endParaRPr lang="en-US" dirty="0">
              <a:solidFill>
                <a:schemeClr val="bg1"/>
              </a:solidFill>
              <a:ea typeface="+mn-lt"/>
              <a:cs typeface="+mn-lt"/>
            </a:endParaRPr>
          </a:p>
          <a:p>
            <a:r>
              <a:rPr lang="en-US" sz="6550" dirty="0">
                <a:solidFill>
                  <a:schemeClr val="bg1"/>
                </a:solidFill>
                <a:ea typeface="+mn-lt"/>
                <a:cs typeface="+mn-lt"/>
              </a:rPr>
              <a:t>15 Novas Pessoas </a:t>
            </a:r>
            <a:r>
              <a:rPr lang="en-US" sz="6550" dirty="0" err="1">
                <a:solidFill>
                  <a:schemeClr val="bg1"/>
                </a:solidFill>
                <a:ea typeface="+mn-lt"/>
                <a:cs typeface="+mn-lt"/>
              </a:rPr>
              <a:t>Associadas</a:t>
            </a:r>
            <a:endParaRPr lang="en-US" dirty="0" err="1">
              <a:solidFill>
                <a:schemeClr val="bg1"/>
              </a:solidFill>
            </a:endParaRPr>
          </a:p>
        </p:txBody>
      </p:sp>
      <p:sp>
        <p:nvSpPr>
          <p:cNvPr id="10" name="TextBox 10">
            <a:extLst>
              <a:ext uri="{FF2B5EF4-FFF2-40B4-BE49-F238E27FC236}">
                <a16:creationId xmlns:a16="http://schemas.microsoft.com/office/drawing/2014/main" id="{1FA8831C-646B-A38E-4913-250A28EEE0EC}"/>
              </a:ext>
            </a:extLst>
          </p:cNvPr>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err="1">
                <a:solidFill>
                  <a:srgbClr val="E68574"/>
                </a:solidFill>
                <a:ea typeface="+mn-lt"/>
                <a:cs typeface="+mn-lt"/>
              </a:rPr>
              <a:t>Conferência</a:t>
            </a:r>
            <a:r>
              <a:rPr lang="en-US" sz="1400" spc="140" dirty="0">
                <a:solidFill>
                  <a:srgbClr val="E68574"/>
                </a:solidFill>
                <a:ea typeface="+mn-lt"/>
                <a:cs typeface="+mn-lt"/>
              </a:rPr>
              <a:t> regional da SIA 2025</a:t>
            </a:r>
            <a:endParaRPr lang="en-US" dirty="0"/>
          </a:p>
        </p:txBody>
      </p:sp>
      <p:pic>
        <p:nvPicPr>
          <p:cNvPr id="2" name="Picture 2" descr="Free Women's Group Meeting Image | Download at StockCake">
            <a:extLst>
              <a:ext uri="{FF2B5EF4-FFF2-40B4-BE49-F238E27FC236}">
                <a16:creationId xmlns:a16="http://schemas.microsoft.com/office/drawing/2014/main" id="{E50A672E-381E-094E-4095-C16469964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384" r="20446"/>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3" name="Group 6">
            <a:extLst>
              <a:ext uri="{FF2B5EF4-FFF2-40B4-BE49-F238E27FC236}">
                <a16:creationId xmlns:a16="http://schemas.microsoft.com/office/drawing/2014/main" id="{F53B089D-062C-989A-E287-29B8DA1AEB52}"/>
              </a:ext>
            </a:extLst>
          </p:cNvPr>
          <p:cNvGrpSpPr/>
          <p:nvPr/>
        </p:nvGrpSpPr>
        <p:grpSpPr>
          <a:xfrm>
            <a:off x="693920" y="539831"/>
            <a:ext cx="1521073" cy="973088"/>
            <a:chOff x="0" y="0"/>
            <a:chExt cx="2028098" cy="1297451"/>
          </a:xfrm>
        </p:grpSpPr>
        <p:sp>
          <p:nvSpPr>
            <p:cNvPr id="4" name="Freeform 7">
              <a:extLst>
                <a:ext uri="{FF2B5EF4-FFF2-40B4-BE49-F238E27FC236}">
                  <a16:creationId xmlns:a16="http://schemas.microsoft.com/office/drawing/2014/main" id="{DC28EDD2-360E-0D72-365E-2B5D8975BB7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8">
              <a:extLst>
                <a:ext uri="{FF2B5EF4-FFF2-40B4-BE49-F238E27FC236}">
                  <a16:creationId xmlns:a16="http://schemas.microsoft.com/office/drawing/2014/main" id="{62897A0F-94C5-D03A-175E-AC7FAB1419C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2946047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F87C67C9-A9D9-B7CD-E351-BAA22270C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B29EDFE-85A9-C184-BD8C-6E57F0CE16A2}"/>
              </a:ext>
            </a:extLst>
          </p:cNvPr>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a:extLst>
              <a:ext uri="{FF2B5EF4-FFF2-40B4-BE49-F238E27FC236}">
                <a16:creationId xmlns:a16="http://schemas.microsoft.com/office/drawing/2014/main" id="{61CEB8B1-4D9D-B4A1-96C6-EA32F6E0B37E}"/>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2EAD600-9622-7D73-9E39-C821DD529C75}"/>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8447C6AA-873B-C59A-50F3-9630C7A5A79C}"/>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CE02A964-B0A9-039A-52F1-D2C557F4AD8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24D39EBB-6798-FFCF-BBBB-86D7E460AB5C}"/>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7" name="TextBox 9">
            <a:extLst>
              <a:ext uri="{FF2B5EF4-FFF2-40B4-BE49-F238E27FC236}">
                <a16:creationId xmlns:a16="http://schemas.microsoft.com/office/drawing/2014/main" id="{4C6E7ED4-5858-E3C1-4477-A04695FC688B}"/>
              </a:ext>
            </a:extLst>
          </p:cNvPr>
          <p:cNvSpPr txBox="1"/>
          <p:nvPr/>
        </p:nvSpPr>
        <p:spPr>
          <a:xfrm>
            <a:off x="1594387" y="7540988"/>
            <a:ext cx="9203601" cy="2705869"/>
          </a:xfrm>
          <a:prstGeom prst="rect">
            <a:avLst/>
          </a:prstGeom>
        </p:spPr>
        <p:txBody>
          <a:bodyPr wrap="square" lIns="0" tIns="0" rIns="0" bIns="0" rtlCol="0" anchor="t">
            <a:spAutoFit/>
          </a:bodyPr>
          <a:lstStyle/>
          <a:p>
            <a:r>
              <a:rPr lang="en-US" sz="6000" dirty="0" err="1">
                <a:solidFill>
                  <a:schemeClr val="bg1"/>
                </a:solidFill>
                <a:ea typeface="+mn-lt"/>
                <a:cs typeface="+mn-lt"/>
              </a:rPr>
              <a:t>Seguindo</a:t>
            </a:r>
            <a:r>
              <a:rPr lang="en-US" sz="6000" dirty="0">
                <a:solidFill>
                  <a:schemeClr val="bg1"/>
                </a:solidFill>
                <a:ea typeface="+mn-lt"/>
                <a:cs typeface="+mn-lt"/>
              </a:rPr>
              <a:t> Adiante: </a:t>
            </a:r>
            <a:r>
              <a:rPr lang="en-US" sz="6000" dirty="0" err="1">
                <a:solidFill>
                  <a:schemeClr val="bg1"/>
                </a:solidFill>
                <a:ea typeface="+mn-lt"/>
                <a:cs typeface="+mn-lt"/>
              </a:rPr>
              <a:t>Aproveitando</a:t>
            </a:r>
            <a:r>
              <a:rPr lang="en-US" sz="6000" dirty="0">
                <a:solidFill>
                  <a:schemeClr val="bg1"/>
                </a:solidFill>
                <a:ea typeface="+mn-lt"/>
                <a:cs typeface="+mn-lt"/>
              </a:rPr>
              <a:t> a </a:t>
            </a:r>
            <a:r>
              <a:rPr lang="en-US" sz="6000" dirty="0" err="1">
                <a:solidFill>
                  <a:schemeClr val="bg1"/>
                </a:solidFill>
                <a:ea typeface="+mn-lt"/>
                <a:cs typeface="+mn-lt"/>
              </a:rPr>
              <a:t>Mudança</a:t>
            </a:r>
            <a:endParaRPr lang="en-US" dirty="0" err="1">
              <a:solidFill>
                <a:schemeClr val="bg1"/>
              </a:solidFill>
            </a:endParaRPr>
          </a:p>
          <a:p>
            <a:pPr marL="0" lvl="0" indent="0" algn="l">
              <a:lnSpc>
                <a:spcPts val="6694"/>
              </a:lnSpc>
            </a:pPr>
            <a:endParaRPr lang="en-US" sz="6000" dirty="0">
              <a:solidFill>
                <a:schemeClr val="bg1"/>
              </a:solidFill>
              <a:latin typeface="Effra 1"/>
            </a:endParaRPr>
          </a:p>
        </p:txBody>
      </p:sp>
      <p:sp>
        <p:nvSpPr>
          <p:cNvPr id="18" name="Text 1">
            <a:extLst>
              <a:ext uri="{FF2B5EF4-FFF2-40B4-BE49-F238E27FC236}">
                <a16:creationId xmlns:a16="http://schemas.microsoft.com/office/drawing/2014/main" id="{87553DF7-E8DD-74CA-FC94-3E7ADC167AF1}"/>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endParaRPr lang="en-US" sz="3200">
              <a:solidFill>
                <a:schemeClr val="bg1"/>
              </a:solidFill>
            </a:endParaRPr>
          </a:p>
        </p:txBody>
      </p:sp>
      <p:grpSp>
        <p:nvGrpSpPr>
          <p:cNvPr id="20" name="Group 6">
            <a:extLst>
              <a:ext uri="{FF2B5EF4-FFF2-40B4-BE49-F238E27FC236}">
                <a16:creationId xmlns:a16="http://schemas.microsoft.com/office/drawing/2014/main" id="{CFD1EB77-A126-BC09-BF61-71428A52C1CB}"/>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24B8DDF4-3D5E-C93B-5243-2BEC28EDB6BD}"/>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02A60EAE-166E-F26E-3ED8-84111AD3152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3" name="Picture 2" descr="A group of people smiling&#10;&#10;AI-generated content may be incorrect.">
            <a:extLst>
              <a:ext uri="{FF2B5EF4-FFF2-40B4-BE49-F238E27FC236}">
                <a16:creationId xmlns:a16="http://schemas.microsoft.com/office/drawing/2014/main" id="{67E0F49D-1554-BD19-6ACF-A4971CFFB498}"/>
              </a:ext>
            </a:extLst>
          </p:cNvPr>
          <p:cNvPicPr>
            <a:picLocks noChangeAspect="1"/>
          </p:cNvPicPr>
          <p:nvPr/>
        </p:nvPicPr>
        <p:blipFill>
          <a:blip r:embed="rId7"/>
          <a:stretch>
            <a:fillRect/>
          </a:stretch>
        </p:blipFill>
        <p:spPr>
          <a:xfrm>
            <a:off x="0" y="-4870"/>
            <a:ext cx="18288000" cy="7009009"/>
          </a:xfrm>
          <a:prstGeom prst="rect">
            <a:avLst/>
          </a:prstGeom>
        </p:spPr>
      </p:pic>
    </p:spTree>
    <p:extLst>
      <p:ext uri="{BB962C8B-B14F-4D97-AF65-F5344CB8AC3E}">
        <p14:creationId xmlns:p14="http://schemas.microsoft.com/office/powerpoint/2010/main" val="1325616404"/>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revision>105</cp:revision>
  <dcterms:created xsi:type="dcterms:W3CDTF">2006-08-16T00:00:00Z</dcterms:created>
  <dcterms:modified xsi:type="dcterms:W3CDTF">2025-03-05T16:24:38Z</dcterms:modified>
  <dc:identifier>DAF4xHWVG_U</dc:identifier>
</cp:coreProperties>
</file>