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62" r:id="rId3"/>
    <p:sldId id="259" r:id="rId4"/>
    <p:sldId id="261" r:id="rId5"/>
    <p:sldId id="266" r:id="rId6"/>
    <p:sldId id="273" r:id="rId7"/>
    <p:sldId id="265" r:id="rId8"/>
    <p:sldId id="271" r:id="rId9"/>
    <p:sldId id="257" r:id="rId10"/>
    <p:sldId id="270" r:id="rId11"/>
    <p:sldId id="274" r:id="rId12"/>
  </p:sldIdLst>
  <p:sldSz cx="18288000" cy="10287000"/>
  <p:notesSz cx="6858000" cy="9144000"/>
  <p:embeddedFontLst>
    <p:embeddedFont>
      <p:font typeface="Effra 1" panose="020B0604020202020204" charset="0"/>
      <p:regular r:id="rId14"/>
      <p:bold r:id="rId15"/>
    </p:embeddedFont>
    <p:embeddedFont>
      <p:font typeface="Effra 2" panose="020B0604020202020204" charset="0"/>
      <p:regular r:id="rId16"/>
    </p:embeddedFont>
    <p:embeddedFont>
      <p:font typeface="Inter" panose="020B0604020202020204" charset="0"/>
      <p:regular r:id="rId17"/>
      <p:bold r:id="rId18"/>
      <p:italic r:id="rId19"/>
      <p:boldItalic r:id="rId20"/>
    </p:embeddedFont>
    <p:embeddedFont>
      <p:font typeface="Nunito" pitchFamily="2" charset="0"/>
      <p:regular r:id="rId21"/>
      <p:bold r:id="rId22"/>
      <p:italic r:id="rId23"/>
      <p:boldItalic r:id="rId24"/>
    </p:embeddedFont>
    <p:embeddedFont>
      <p:font typeface="Segoe UI" panose="020B0502040204020203"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170"/>
    <a:srgbClr val="243572"/>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122BB3-0B4C-EEF9-AF32-9EA4655BC0C1}" v="323" dt="2025-03-05T15:33:24.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Wainer" userId="S::zoe@soroptimist.org::acebdcbb-bb9e-4818-90ed-f9f3709df770" providerId="AD" clId="Web-{A5122BB3-0B4C-EEF9-AF32-9EA4655BC0C1}"/>
    <pc:docChg chg="modSld">
      <pc:chgData name="Zoe Wainer" userId="S::zoe@soroptimist.org::acebdcbb-bb9e-4818-90ed-f9f3709df770" providerId="AD" clId="Web-{A5122BB3-0B4C-EEF9-AF32-9EA4655BC0C1}" dt="2025-03-05T15:33:24.356" v="309" actId="1076"/>
      <pc:docMkLst>
        <pc:docMk/>
      </pc:docMkLst>
      <pc:sldChg chg="modSp modNotes">
        <pc:chgData name="Zoe Wainer" userId="S::zoe@soroptimist.org::acebdcbb-bb9e-4818-90ed-f9f3709df770" providerId="AD" clId="Web-{A5122BB3-0B4C-EEF9-AF32-9EA4655BC0C1}" dt="2025-03-05T15:33:24.356" v="309" actId="1076"/>
        <pc:sldMkLst>
          <pc:docMk/>
          <pc:sldMk cId="0" sldId="256"/>
        </pc:sldMkLst>
        <pc:spChg chg="mod">
          <ac:chgData name="Zoe Wainer" userId="S::zoe@soroptimist.org::acebdcbb-bb9e-4818-90ed-f9f3709df770" providerId="AD" clId="Web-{A5122BB3-0B4C-EEF9-AF32-9EA4655BC0C1}" dt="2025-03-05T15:33:24.278" v="307" actId="1076"/>
          <ac:spMkLst>
            <pc:docMk/>
            <pc:sldMk cId="0" sldId="256"/>
            <ac:spMk id="11" creationId="{00000000-0000-0000-0000-000000000000}"/>
          </ac:spMkLst>
        </pc:spChg>
        <pc:spChg chg="mod">
          <ac:chgData name="Zoe Wainer" userId="S::zoe@soroptimist.org::acebdcbb-bb9e-4818-90ed-f9f3709df770" providerId="AD" clId="Web-{A5122BB3-0B4C-EEF9-AF32-9EA4655BC0C1}" dt="2025-03-05T15:32:17.338" v="300" actId="20577"/>
          <ac:spMkLst>
            <pc:docMk/>
            <pc:sldMk cId="0" sldId="256"/>
            <ac:spMk id="13" creationId="{00000000-0000-0000-0000-000000000000}"/>
          </ac:spMkLst>
        </pc:spChg>
        <pc:spChg chg="mod">
          <ac:chgData name="Zoe Wainer" userId="S::zoe@soroptimist.org::acebdcbb-bb9e-4818-90ed-f9f3709df770" providerId="AD" clId="Web-{A5122BB3-0B4C-EEF9-AF32-9EA4655BC0C1}" dt="2025-03-05T15:33:24.325" v="308" actId="1076"/>
          <ac:spMkLst>
            <pc:docMk/>
            <pc:sldMk cId="0" sldId="256"/>
            <ac:spMk id="14" creationId="{00000000-0000-0000-0000-000000000000}"/>
          </ac:spMkLst>
        </pc:spChg>
        <pc:spChg chg="mod">
          <ac:chgData name="Zoe Wainer" userId="S::zoe@soroptimist.org::acebdcbb-bb9e-4818-90ed-f9f3709df770" providerId="AD" clId="Web-{A5122BB3-0B4C-EEF9-AF32-9EA4655BC0C1}" dt="2025-03-05T15:33:24.356" v="309" actId="1076"/>
          <ac:spMkLst>
            <pc:docMk/>
            <pc:sldMk cId="0" sldId="256"/>
            <ac:spMk id="16" creationId="{00000000-0000-0000-0000-000000000000}"/>
          </ac:spMkLst>
        </pc:spChg>
        <pc:grpChg chg="mod">
          <ac:chgData name="Zoe Wainer" userId="S::zoe@soroptimist.org::acebdcbb-bb9e-4818-90ed-f9f3709df770" providerId="AD" clId="Web-{A5122BB3-0B4C-EEF9-AF32-9EA4655BC0C1}" dt="2025-03-04T19:47:15.976" v="26" actId="1076"/>
          <ac:grpSpMkLst>
            <pc:docMk/>
            <pc:sldMk cId="0" sldId="256"/>
            <ac:grpSpMk id="5" creationId="{00000000-0000-0000-0000-000000000000}"/>
          </ac:grpSpMkLst>
        </pc:grpChg>
      </pc:sldChg>
      <pc:sldChg chg="modSp modNotes">
        <pc:chgData name="Zoe Wainer" userId="S::zoe@soroptimist.org::acebdcbb-bb9e-4818-90ed-f9f3709df770" providerId="AD" clId="Web-{A5122BB3-0B4C-EEF9-AF32-9EA4655BC0C1}" dt="2025-03-05T15:27:53.656" v="256"/>
        <pc:sldMkLst>
          <pc:docMk/>
          <pc:sldMk cId="0" sldId="257"/>
        </pc:sldMkLst>
        <pc:spChg chg="mod">
          <ac:chgData name="Zoe Wainer" userId="S::zoe@soroptimist.org::acebdcbb-bb9e-4818-90ed-f9f3709df770" providerId="AD" clId="Web-{A5122BB3-0B4C-EEF9-AF32-9EA4655BC0C1}" dt="2025-03-05T15:27:15.779" v="251" actId="20577"/>
          <ac:spMkLst>
            <pc:docMk/>
            <pc:sldMk cId="0" sldId="257"/>
            <ac:spMk id="15" creationId="{00000000-0000-0000-0000-000000000000}"/>
          </ac:spMkLst>
        </pc:spChg>
        <pc:spChg chg="mod">
          <ac:chgData name="Zoe Wainer" userId="S::zoe@soroptimist.org::acebdcbb-bb9e-4818-90ed-f9f3709df770" providerId="AD" clId="Web-{A5122BB3-0B4C-EEF9-AF32-9EA4655BC0C1}" dt="2025-03-05T15:27:00.232" v="249" actId="20577"/>
          <ac:spMkLst>
            <pc:docMk/>
            <pc:sldMk cId="0" sldId="257"/>
            <ac:spMk id="27" creationId="{1559678A-7431-3598-04B4-955F18060074}"/>
          </ac:spMkLst>
        </pc:spChg>
        <pc:graphicFrameChg chg="mod modGraphic">
          <ac:chgData name="Zoe Wainer" userId="S::zoe@soroptimist.org::acebdcbb-bb9e-4818-90ed-f9f3709df770" providerId="AD" clId="Web-{A5122BB3-0B4C-EEF9-AF32-9EA4655BC0C1}" dt="2025-03-05T15:26:53.872" v="244" actId="1076"/>
          <ac:graphicFrameMkLst>
            <pc:docMk/>
            <pc:sldMk cId="0" sldId="257"/>
            <ac:graphicFrameMk id="29" creationId="{4D080766-A2F7-63AC-BBE5-093DF4951445}"/>
          </ac:graphicFrameMkLst>
        </pc:graphicFrameChg>
      </pc:sldChg>
      <pc:sldChg chg="modSp modNotes">
        <pc:chgData name="Zoe Wainer" userId="S::zoe@soroptimist.org::acebdcbb-bb9e-4818-90ed-f9f3709df770" providerId="AD" clId="Web-{A5122BB3-0B4C-EEF9-AF32-9EA4655BC0C1}" dt="2025-03-05T15:04:06.929" v="86"/>
        <pc:sldMkLst>
          <pc:docMk/>
          <pc:sldMk cId="0" sldId="259"/>
        </pc:sldMkLst>
        <pc:spChg chg="mod">
          <ac:chgData name="Zoe Wainer" userId="S::zoe@soroptimist.org::acebdcbb-bb9e-4818-90ed-f9f3709df770" providerId="AD" clId="Web-{A5122BB3-0B4C-EEF9-AF32-9EA4655BC0C1}" dt="2025-03-05T15:03:35.069" v="84" actId="14100"/>
          <ac:spMkLst>
            <pc:docMk/>
            <pc:sldMk cId="0" sldId="259"/>
            <ac:spMk id="9" creationId="{00000000-0000-0000-0000-000000000000}"/>
          </ac:spMkLst>
        </pc:spChg>
      </pc:sldChg>
      <pc:sldChg chg="modSp modNotes">
        <pc:chgData name="Zoe Wainer" userId="S::zoe@soroptimist.org::acebdcbb-bb9e-4818-90ed-f9f3709df770" providerId="AD" clId="Web-{A5122BB3-0B4C-EEF9-AF32-9EA4655BC0C1}" dt="2025-03-05T15:21:08.609" v="221" actId="14100"/>
        <pc:sldMkLst>
          <pc:docMk/>
          <pc:sldMk cId="0" sldId="261"/>
        </pc:sldMkLst>
        <pc:spChg chg="mod">
          <ac:chgData name="Zoe Wainer" userId="S::zoe@soroptimist.org::acebdcbb-bb9e-4818-90ed-f9f3709df770" providerId="AD" clId="Web-{A5122BB3-0B4C-EEF9-AF32-9EA4655BC0C1}" dt="2025-03-05T15:21:08.609" v="221" actId="14100"/>
          <ac:spMkLst>
            <pc:docMk/>
            <pc:sldMk cId="0" sldId="261"/>
            <ac:spMk id="17" creationId="{6AE4D4FA-4060-31D9-D01B-EE46EF46DD78}"/>
          </ac:spMkLst>
        </pc:spChg>
        <pc:grpChg chg="mod">
          <ac:chgData name="Zoe Wainer" userId="S::zoe@soroptimist.org::acebdcbb-bb9e-4818-90ed-f9f3709df770" providerId="AD" clId="Web-{A5122BB3-0B4C-EEF9-AF32-9EA4655BC0C1}" dt="2025-03-05T15:05:45.464" v="100" actId="1076"/>
          <ac:grpSpMkLst>
            <pc:docMk/>
            <pc:sldMk cId="0" sldId="261"/>
            <ac:grpSpMk id="14" creationId="{FEE9A25E-2659-2797-C4BB-B0729F552C41}"/>
          </ac:grpSpMkLst>
        </pc:grpChg>
      </pc:sldChg>
      <pc:sldChg chg="modSp modNotes">
        <pc:chgData name="Zoe Wainer" userId="S::zoe@soroptimist.org::acebdcbb-bb9e-4818-90ed-f9f3709df770" providerId="AD" clId="Web-{A5122BB3-0B4C-EEF9-AF32-9EA4655BC0C1}" dt="2025-03-05T15:12:41.840" v="152"/>
        <pc:sldMkLst>
          <pc:docMk/>
          <pc:sldMk cId="0" sldId="262"/>
        </pc:sldMkLst>
        <pc:spChg chg="mod">
          <ac:chgData name="Zoe Wainer" userId="S::zoe@soroptimist.org::acebdcbb-bb9e-4818-90ed-f9f3709df770" providerId="AD" clId="Web-{A5122BB3-0B4C-EEF9-AF32-9EA4655BC0C1}" dt="2025-03-05T15:01:19.892" v="66" actId="20577"/>
          <ac:spMkLst>
            <pc:docMk/>
            <pc:sldMk cId="0" sldId="262"/>
            <ac:spMk id="17" creationId="{174F6E1C-10A8-69DD-C533-9806C50D1E20}"/>
          </ac:spMkLst>
        </pc:spChg>
        <pc:spChg chg="mod">
          <ac:chgData name="Zoe Wainer" userId="S::zoe@soroptimist.org::acebdcbb-bb9e-4818-90ed-f9f3709df770" providerId="AD" clId="Web-{A5122BB3-0B4C-EEF9-AF32-9EA4655BC0C1}" dt="2025-03-05T15:01:39.986" v="69" actId="20577"/>
          <ac:spMkLst>
            <pc:docMk/>
            <pc:sldMk cId="0" sldId="262"/>
            <ac:spMk id="18" creationId="{14E8D309-15B7-BE48-B59B-BDEFC799ED99}"/>
          </ac:spMkLst>
        </pc:spChg>
      </pc:sldChg>
      <pc:sldChg chg="modSp modNotes">
        <pc:chgData name="Zoe Wainer" userId="S::zoe@soroptimist.org::acebdcbb-bb9e-4818-90ed-f9f3709df770" providerId="AD" clId="Web-{A5122BB3-0B4C-EEF9-AF32-9EA4655BC0C1}" dt="2025-03-05T15:19:14.292" v="195"/>
        <pc:sldMkLst>
          <pc:docMk/>
          <pc:sldMk cId="0" sldId="265"/>
        </pc:sldMkLst>
        <pc:spChg chg="mod">
          <ac:chgData name="Zoe Wainer" userId="S::zoe@soroptimist.org::acebdcbb-bb9e-4818-90ed-f9f3709df770" providerId="AD" clId="Web-{A5122BB3-0B4C-EEF9-AF32-9EA4655BC0C1}" dt="2025-03-05T15:17:39.335" v="192" actId="1076"/>
          <ac:spMkLst>
            <pc:docMk/>
            <pc:sldMk cId="0" sldId="265"/>
            <ac:spMk id="14" creationId="{00000000-0000-0000-0000-000000000000}"/>
          </ac:spMkLst>
        </pc:spChg>
      </pc:sldChg>
      <pc:sldChg chg="delSp modSp modNotes">
        <pc:chgData name="Zoe Wainer" userId="S::zoe@soroptimist.org::acebdcbb-bb9e-4818-90ed-f9f3709df770" providerId="AD" clId="Web-{A5122BB3-0B4C-EEF9-AF32-9EA4655BC0C1}" dt="2025-03-05T15:31:55.134" v="298"/>
        <pc:sldMkLst>
          <pc:docMk/>
          <pc:sldMk cId="0" sldId="266"/>
        </pc:sldMkLst>
        <pc:spChg chg="mod">
          <ac:chgData name="Zoe Wainer" userId="S::zoe@soroptimist.org::acebdcbb-bb9e-4818-90ed-f9f3709df770" providerId="AD" clId="Web-{A5122BB3-0B4C-EEF9-AF32-9EA4655BC0C1}" dt="2025-03-05T15:08:26.142" v="114" actId="1076"/>
          <ac:spMkLst>
            <pc:docMk/>
            <pc:sldMk cId="0" sldId="266"/>
            <ac:spMk id="36" creationId="{00000000-0000-0000-0000-000000000000}"/>
          </ac:spMkLst>
        </pc:spChg>
        <pc:spChg chg="mod">
          <ac:chgData name="Zoe Wainer" userId="S::zoe@soroptimist.org::acebdcbb-bb9e-4818-90ed-f9f3709df770" providerId="AD" clId="Web-{A5122BB3-0B4C-EEF9-AF32-9EA4655BC0C1}" dt="2025-03-05T15:24:27.585" v="223" actId="20577"/>
          <ac:spMkLst>
            <pc:docMk/>
            <pc:sldMk cId="0" sldId="266"/>
            <ac:spMk id="41" creationId="{00000000-0000-0000-0000-000000000000}"/>
          </ac:spMkLst>
        </pc:spChg>
        <pc:spChg chg="del">
          <ac:chgData name="Zoe Wainer" userId="S::zoe@soroptimist.org::acebdcbb-bb9e-4818-90ed-f9f3709df770" providerId="AD" clId="Web-{A5122BB3-0B4C-EEF9-AF32-9EA4655BC0C1}" dt="2025-03-05T15:31:55.134" v="298"/>
          <ac:spMkLst>
            <pc:docMk/>
            <pc:sldMk cId="0" sldId="266"/>
            <ac:spMk id="42" creationId="{A00A1763-E031-82F4-C46C-B3A08023B5D6}"/>
          </ac:spMkLst>
        </pc:spChg>
        <pc:spChg chg="del">
          <ac:chgData name="Zoe Wainer" userId="S::zoe@soroptimist.org::acebdcbb-bb9e-4818-90ed-f9f3709df770" providerId="AD" clId="Web-{A5122BB3-0B4C-EEF9-AF32-9EA4655BC0C1}" dt="2025-03-05T15:10:48.992" v="143"/>
          <ac:spMkLst>
            <pc:docMk/>
            <pc:sldMk cId="0" sldId="266"/>
            <ac:spMk id="45" creationId="{1C1FF383-320D-35A2-341E-AB4B73AD94E9}"/>
          </ac:spMkLst>
        </pc:spChg>
        <pc:spChg chg="mod">
          <ac:chgData name="Zoe Wainer" userId="S::zoe@soroptimist.org::acebdcbb-bb9e-4818-90ed-f9f3709df770" providerId="AD" clId="Web-{A5122BB3-0B4C-EEF9-AF32-9EA4655BC0C1}" dt="2025-03-05T15:10:54.507" v="144" actId="1076"/>
          <ac:spMkLst>
            <pc:docMk/>
            <pc:sldMk cId="0" sldId="266"/>
            <ac:spMk id="48" creationId="{19782F45-EBDA-3673-F9D1-7E1919C06AAA}"/>
          </ac:spMkLst>
        </pc:spChg>
        <pc:graphicFrameChg chg="modGraphic">
          <ac:chgData name="Zoe Wainer" userId="S::zoe@soroptimist.org::acebdcbb-bb9e-4818-90ed-f9f3709df770" providerId="AD" clId="Web-{A5122BB3-0B4C-EEF9-AF32-9EA4655BC0C1}" dt="2025-03-05T15:10:06.537" v="129" actId="20577"/>
          <ac:graphicFrameMkLst>
            <pc:docMk/>
            <pc:sldMk cId="0" sldId="266"/>
            <ac:graphicFrameMk id="47" creationId="{F45CF637-BD80-4078-E1AE-ED9F8C32F118}"/>
          </ac:graphicFrameMkLst>
        </pc:graphicFrameChg>
      </pc:sldChg>
      <pc:sldChg chg="modSp modNotes">
        <pc:chgData name="Zoe Wainer" userId="S::zoe@soroptimist.org::acebdcbb-bb9e-4818-90ed-f9f3709df770" providerId="AD" clId="Web-{A5122BB3-0B4C-EEF9-AF32-9EA4655BC0C1}" dt="2025-03-05T15:30:12.130" v="285"/>
        <pc:sldMkLst>
          <pc:docMk/>
          <pc:sldMk cId="129460475" sldId="270"/>
        </pc:sldMkLst>
        <pc:spChg chg="mod">
          <ac:chgData name="Zoe Wainer" userId="S::zoe@soroptimist.org::acebdcbb-bb9e-4818-90ed-f9f3709df770" providerId="AD" clId="Web-{A5122BB3-0B4C-EEF9-AF32-9EA4655BC0C1}" dt="2025-03-05T15:29:18.050" v="280" actId="1076"/>
          <ac:spMkLst>
            <pc:docMk/>
            <pc:sldMk cId="129460475" sldId="270"/>
            <ac:spMk id="9" creationId="{559ED9C5-C797-96E2-C271-9B77A30B4955}"/>
          </ac:spMkLst>
        </pc:spChg>
        <pc:spChg chg="mod">
          <ac:chgData name="Zoe Wainer" userId="S::zoe@soroptimist.org::acebdcbb-bb9e-4818-90ed-f9f3709df770" providerId="AD" clId="Web-{A5122BB3-0B4C-EEF9-AF32-9EA4655BC0C1}" dt="2025-03-05T15:27:24.436" v="253" actId="20577"/>
          <ac:spMkLst>
            <pc:docMk/>
            <pc:sldMk cId="129460475" sldId="270"/>
            <ac:spMk id="10" creationId="{1FA8831C-646B-A38E-4913-250A28EEE0EC}"/>
          </ac:spMkLst>
        </pc:spChg>
      </pc:sldChg>
      <pc:sldChg chg="modSp modNotes">
        <pc:chgData name="Zoe Wainer" userId="S::zoe@soroptimist.org::acebdcbb-bb9e-4818-90ed-f9f3709df770" providerId="AD" clId="Web-{A5122BB3-0B4C-EEF9-AF32-9EA4655BC0C1}" dt="2025-03-05T15:20:45.155" v="217" actId="1076"/>
        <pc:sldMkLst>
          <pc:docMk/>
          <pc:sldMk cId="3567097483" sldId="271"/>
        </pc:sldMkLst>
        <pc:spChg chg="mod">
          <ac:chgData name="Zoe Wainer" userId="S::zoe@soroptimist.org::acebdcbb-bb9e-4818-90ed-f9f3709df770" providerId="AD" clId="Web-{A5122BB3-0B4C-EEF9-AF32-9EA4655BC0C1}" dt="2025-03-05T15:20:45.155" v="217" actId="1076"/>
          <ac:spMkLst>
            <pc:docMk/>
            <pc:sldMk cId="3567097483" sldId="271"/>
            <ac:spMk id="11" creationId="{5CEFA73F-1567-6C49-AE5F-2797279C7D70}"/>
          </ac:spMkLst>
        </pc:spChg>
      </pc:sldChg>
      <pc:sldChg chg="modSp modNotes">
        <pc:chgData name="Zoe Wainer" userId="S::zoe@soroptimist.org::acebdcbb-bb9e-4818-90ed-f9f3709df770" providerId="AD" clId="Web-{A5122BB3-0B4C-EEF9-AF32-9EA4655BC0C1}" dt="2025-03-05T15:24:39.086" v="227" actId="20577"/>
        <pc:sldMkLst>
          <pc:docMk/>
          <pc:sldMk cId="2419324598" sldId="273"/>
        </pc:sldMkLst>
        <pc:spChg chg="mod">
          <ac:chgData name="Zoe Wainer" userId="S::zoe@soroptimist.org::acebdcbb-bb9e-4818-90ed-f9f3709df770" providerId="AD" clId="Web-{A5122BB3-0B4C-EEF9-AF32-9EA4655BC0C1}" dt="2025-03-05T15:24:39.086" v="227" actId="20577"/>
          <ac:spMkLst>
            <pc:docMk/>
            <pc:sldMk cId="2419324598" sldId="273"/>
            <ac:spMk id="10" creationId="{00000000-0000-0000-0000-000000000000}"/>
          </ac:spMkLst>
        </pc:spChg>
        <pc:spChg chg="mod">
          <ac:chgData name="Zoe Wainer" userId="S::zoe@soroptimist.org::acebdcbb-bb9e-4818-90ed-f9f3709df770" providerId="AD" clId="Web-{A5122BB3-0B4C-EEF9-AF32-9EA4655BC0C1}" dt="2025-03-05T15:14:21.515" v="163" actId="20577"/>
          <ac:spMkLst>
            <pc:docMk/>
            <pc:sldMk cId="2419324598" sldId="273"/>
            <ac:spMk id="14" creationId="{E1C478DB-6F75-BCC6-B202-C99DACCFF40D}"/>
          </ac:spMkLst>
        </pc:spChg>
        <pc:spChg chg="mod">
          <ac:chgData name="Zoe Wainer" userId="S::zoe@soroptimist.org::acebdcbb-bb9e-4818-90ed-f9f3709df770" providerId="AD" clId="Web-{A5122BB3-0B4C-EEF9-AF32-9EA4655BC0C1}" dt="2025-03-05T15:15:07.408" v="175" actId="20577"/>
          <ac:spMkLst>
            <pc:docMk/>
            <pc:sldMk cId="2419324598" sldId="273"/>
            <ac:spMk id="22" creationId="{EABE7FBD-6973-0CA5-E371-C48627D2A0BD}"/>
          </ac:spMkLst>
        </pc:spChg>
      </pc:sldChg>
      <pc:sldChg chg="modSp modNotes">
        <pc:chgData name="Zoe Wainer" userId="S::zoe@soroptimist.org::acebdcbb-bb9e-4818-90ed-f9f3709df770" providerId="AD" clId="Web-{A5122BB3-0B4C-EEF9-AF32-9EA4655BC0C1}" dt="2025-03-05T15:30:58.647" v="296"/>
        <pc:sldMkLst>
          <pc:docMk/>
          <pc:sldMk cId="1325616404" sldId="274"/>
        </pc:sldMkLst>
        <pc:spChg chg="mod">
          <ac:chgData name="Zoe Wainer" userId="S::zoe@soroptimist.org::acebdcbb-bb9e-4818-90ed-f9f3709df770" providerId="AD" clId="Web-{A5122BB3-0B4C-EEF9-AF32-9EA4655BC0C1}" dt="2025-03-05T15:30:42.053" v="293" actId="20577"/>
          <ac:spMkLst>
            <pc:docMk/>
            <pc:sldMk cId="1325616404" sldId="274"/>
            <ac:spMk id="17" creationId="{4C6E7ED4-5858-E3C1-4477-A04695FC688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099895-1C54-6B4B-BE68-255236B7F734}" type="doc">
      <dgm:prSet loTypeId="urn:microsoft.com/office/officeart/2005/8/layout/pyramid1" loCatId="" qsTypeId="urn:microsoft.com/office/officeart/2005/8/quickstyle/simple1" qsCatId="simple" csTypeId="urn:microsoft.com/office/officeart/2005/8/colors/accent6_3" csCatId="accent6" phldr="1"/>
      <dgm:spPr/>
    </dgm:pt>
    <dgm:pt modelId="{70549243-4E0C-0644-9E25-17133E4C7D1F}">
      <dgm:prSet phldrT="[Text]" custT="1"/>
      <dgm:spPr/>
      <dgm:t>
        <a:bodyPr/>
        <a:lstStyle/>
        <a:p>
          <a:r>
            <a:rPr lang="en-US" sz="3600" dirty="0"/>
            <a:t> </a:t>
          </a:r>
        </a:p>
      </dgm:t>
    </dgm:pt>
    <dgm:pt modelId="{3F08E256-855A-BD4F-B715-214D8DCE72C7}" type="parTrans" cxnId="{8C915CE6-BE4C-304F-8C45-464CC7CB8319}">
      <dgm:prSet/>
      <dgm:spPr/>
      <dgm:t>
        <a:bodyPr/>
        <a:lstStyle/>
        <a:p>
          <a:endParaRPr lang="en-US"/>
        </a:p>
      </dgm:t>
    </dgm:pt>
    <dgm:pt modelId="{30DA2E5E-377F-9747-9CAF-AF9F09CE6854}" type="sibTrans" cxnId="{8C915CE6-BE4C-304F-8C45-464CC7CB8319}">
      <dgm:prSet/>
      <dgm:spPr/>
      <dgm:t>
        <a:bodyPr/>
        <a:lstStyle/>
        <a:p>
          <a:endParaRPr lang="en-US"/>
        </a:p>
      </dgm:t>
    </dgm:pt>
    <dgm:pt modelId="{680F6DAE-3926-DB47-AF56-6E04697E6770}">
      <dgm:prSet phldrT="[Text]"/>
      <dgm:spPr/>
      <dgm:t>
        <a:bodyPr/>
        <a:lstStyle/>
        <a:p>
          <a:r>
            <a:rPr lang="en-US" b="0" err="1"/>
            <a:t>Aceptación</a:t>
          </a:r>
          <a:endParaRPr lang="en-US" b="0" dirty="0"/>
        </a:p>
      </dgm:t>
    </dgm:pt>
    <dgm:pt modelId="{F52E0E03-F13D-504B-82F5-9CF305064044}" type="parTrans" cxnId="{936CADB6-5D7B-B04A-91C4-E172254D331A}">
      <dgm:prSet/>
      <dgm:spPr/>
      <dgm:t>
        <a:bodyPr/>
        <a:lstStyle/>
        <a:p>
          <a:endParaRPr lang="en-US"/>
        </a:p>
      </dgm:t>
    </dgm:pt>
    <dgm:pt modelId="{B97AAC62-9BC4-FE45-94CB-FC061B0EE004}" type="sibTrans" cxnId="{936CADB6-5D7B-B04A-91C4-E172254D331A}">
      <dgm:prSet/>
      <dgm:spPr/>
      <dgm:t>
        <a:bodyPr/>
        <a:lstStyle/>
        <a:p>
          <a:endParaRPr lang="en-US"/>
        </a:p>
      </dgm:t>
    </dgm:pt>
    <dgm:pt modelId="{D5BE7988-46C7-43DE-85D5-471217F212E5}">
      <dgm:prSet phldr="0"/>
      <dgm:spPr/>
      <dgm:t>
        <a:bodyPr/>
        <a:lstStyle/>
        <a:p>
          <a:pPr rtl="0"/>
          <a:r>
            <a:rPr lang="en-US" b="0" dirty="0" err="1">
              <a:solidFill>
                <a:schemeClr val="tx1"/>
              </a:solidFill>
            </a:rPr>
            <a:t>Adaptación</a:t>
          </a:r>
          <a:endParaRPr lang="en-US" b="0" dirty="0">
            <a:solidFill>
              <a:schemeClr val="tx1"/>
            </a:solidFill>
          </a:endParaRPr>
        </a:p>
      </dgm:t>
    </dgm:pt>
    <dgm:pt modelId="{3FB59C50-B166-40C6-B9F2-8258FAD181EB}" type="parTrans" cxnId="{1A527906-41FB-437C-A120-5DE44F0F6378}">
      <dgm:prSet/>
      <dgm:spPr/>
    </dgm:pt>
    <dgm:pt modelId="{9BF95782-5939-4A8C-A72E-1F72363D9DE1}" type="sibTrans" cxnId="{1A527906-41FB-437C-A120-5DE44F0F6378}">
      <dgm:prSet/>
      <dgm:spPr/>
    </dgm:pt>
    <dgm:pt modelId="{2A0E1FCF-DC6F-4A6C-8958-C09326155A24}">
      <dgm:prSet phldr="0"/>
      <dgm:spPr/>
      <dgm:t>
        <a:bodyPr/>
        <a:lstStyle/>
        <a:p>
          <a:pPr rtl="0"/>
          <a:r>
            <a:rPr lang="en-US" b="0" dirty="0" err="1">
              <a:solidFill>
                <a:schemeClr val="tx1"/>
              </a:solidFill>
            </a:rPr>
            <a:t>Enojo</a:t>
          </a:r>
          <a:endParaRPr lang="en-US" b="0" dirty="0">
            <a:solidFill>
              <a:schemeClr val="tx1"/>
            </a:solidFill>
          </a:endParaRPr>
        </a:p>
      </dgm:t>
    </dgm:pt>
    <dgm:pt modelId="{1BE94A11-8A2E-493A-9802-AB38AF20AE11}" type="parTrans" cxnId="{8F12E4E9-3B52-4184-ABA3-BBE51408375D}">
      <dgm:prSet/>
      <dgm:spPr/>
    </dgm:pt>
    <dgm:pt modelId="{11E91AB0-F5B2-4F6A-8923-09C58C2F0D28}" type="sibTrans" cxnId="{8F12E4E9-3B52-4184-ABA3-BBE51408375D}">
      <dgm:prSet/>
      <dgm:spPr/>
    </dgm:pt>
    <dgm:pt modelId="{348913E5-D3D1-384D-BA3A-A3F1E75EBB3A}" type="pres">
      <dgm:prSet presAssocID="{A8099895-1C54-6B4B-BE68-255236B7F734}" presName="Name0" presStyleCnt="0">
        <dgm:presLayoutVars>
          <dgm:dir/>
          <dgm:animLvl val="lvl"/>
          <dgm:resizeHandles val="exact"/>
        </dgm:presLayoutVars>
      </dgm:prSet>
      <dgm:spPr/>
    </dgm:pt>
    <dgm:pt modelId="{3A215FB0-B0D9-3A4B-90A9-F698601BA59F}" type="pres">
      <dgm:prSet presAssocID="{70549243-4E0C-0644-9E25-17133E4C7D1F}" presName="Name8" presStyleCnt="0"/>
      <dgm:spPr/>
    </dgm:pt>
    <dgm:pt modelId="{8A856F42-3D5A-4C48-B2AE-D1B854E50033}" type="pres">
      <dgm:prSet presAssocID="{70549243-4E0C-0644-9E25-17133E4C7D1F}" presName="level" presStyleLbl="node1" presStyleIdx="0" presStyleCnt="4" custScaleX="105875" custScaleY="116509" custLinFactNeighborX="-841" custLinFactNeighborY="6940">
        <dgm:presLayoutVars>
          <dgm:chMax val="1"/>
          <dgm:bulletEnabled val="1"/>
        </dgm:presLayoutVars>
      </dgm:prSet>
      <dgm:spPr/>
    </dgm:pt>
    <dgm:pt modelId="{001399DE-5CC2-374A-A770-725BB6295F3A}" type="pres">
      <dgm:prSet presAssocID="{70549243-4E0C-0644-9E25-17133E4C7D1F}" presName="levelTx" presStyleLbl="revTx" presStyleIdx="0" presStyleCnt="0">
        <dgm:presLayoutVars>
          <dgm:chMax val="1"/>
          <dgm:bulletEnabled val="1"/>
        </dgm:presLayoutVars>
      </dgm:prSet>
      <dgm:spPr/>
    </dgm:pt>
    <dgm:pt modelId="{7BEFCB31-5803-481D-9AA2-AF32F449644A}" type="pres">
      <dgm:prSet presAssocID="{2A0E1FCF-DC6F-4A6C-8958-C09326155A24}" presName="Name8" presStyleCnt="0"/>
      <dgm:spPr/>
    </dgm:pt>
    <dgm:pt modelId="{ABE087D8-D1B2-43CC-A8BB-442FE072096E}" type="pres">
      <dgm:prSet presAssocID="{2A0E1FCF-DC6F-4A6C-8958-C09326155A24}" presName="level" presStyleLbl="node1" presStyleIdx="1" presStyleCnt="4">
        <dgm:presLayoutVars>
          <dgm:chMax val="1"/>
          <dgm:bulletEnabled val="1"/>
        </dgm:presLayoutVars>
      </dgm:prSet>
      <dgm:spPr/>
    </dgm:pt>
    <dgm:pt modelId="{F8D64E26-0E4C-4451-8436-F2FF3FD7035A}" type="pres">
      <dgm:prSet presAssocID="{2A0E1FCF-DC6F-4A6C-8958-C09326155A24}" presName="levelTx" presStyleLbl="revTx" presStyleIdx="0" presStyleCnt="0">
        <dgm:presLayoutVars>
          <dgm:chMax val="1"/>
          <dgm:bulletEnabled val="1"/>
        </dgm:presLayoutVars>
      </dgm:prSet>
      <dgm:spPr/>
    </dgm:pt>
    <dgm:pt modelId="{202343DD-263F-0F42-A3FA-A225F9C2E3BA}" type="pres">
      <dgm:prSet presAssocID="{680F6DAE-3926-DB47-AF56-6E04697E6770}" presName="Name8" presStyleCnt="0"/>
      <dgm:spPr/>
    </dgm:pt>
    <dgm:pt modelId="{57200575-8005-5C4D-BB21-E357B7303E15}" type="pres">
      <dgm:prSet presAssocID="{680F6DAE-3926-DB47-AF56-6E04697E6770}" presName="level" presStyleLbl="node1" presStyleIdx="2" presStyleCnt="4">
        <dgm:presLayoutVars>
          <dgm:chMax val="1"/>
          <dgm:bulletEnabled val="1"/>
        </dgm:presLayoutVars>
      </dgm:prSet>
      <dgm:spPr/>
    </dgm:pt>
    <dgm:pt modelId="{061F8125-C4FB-BA48-88DC-66B737C5464B}" type="pres">
      <dgm:prSet presAssocID="{680F6DAE-3926-DB47-AF56-6E04697E6770}" presName="levelTx" presStyleLbl="revTx" presStyleIdx="0" presStyleCnt="0">
        <dgm:presLayoutVars>
          <dgm:chMax val="1"/>
          <dgm:bulletEnabled val="1"/>
        </dgm:presLayoutVars>
      </dgm:prSet>
      <dgm:spPr/>
    </dgm:pt>
    <dgm:pt modelId="{90A0EBC5-4A18-4D94-8284-2724CF31F520}" type="pres">
      <dgm:prSet presAssocID="{D5BE7988-46C7-43DE-85D5-471217F212E5}" presName="Name8" presStyleCnt="0"/>
      <dgm:spPr/>
    </dgm:pt>
    <dgm:pt modelId="{4BE685D0-48C3-4FDA-83C7-0E8E7B119900}" type="pres">
      <dgm:prSet presAssocID="{D5BE7988-46C7-43DE-85D5-471217F212E5}" presName="level" presStyleLbl="node1" presStyleIdx="3" presStyleCnt="4">
        <dgm:presLayoutVars>
          <dgm:chMax val="1"/>
          <dgm:bulletEnabled val="1"/>
        </dgm:presLayoutVars>
      </dgm:prSet>
      <dgm:spPr/>
    </dgm:pt>
    <dgm:pt modelId="{E7D3A916-FF1E-4D78-8BE9-28722F7F49BD}" type="pres">
      <dgm:prSet presAssocID="{D5BE7988-46C7-43DE-85D5-471217F212E5}" presName="levelTx" presStyleLbl="revTx" presStyleIdx="0" presStyleCnt="0">
        <dgm:presLayoutVars>
          <dgm:chMax val="1"/>
          <dgm:bulletEnabled val="1"/>
        </dgm:presLayoutVars>
      </dgm:prSet>
      <dgm:spPr/>
    </dgm:pt>
  </dgm:ptLst>
  <dgm:cxnLst>
    <dgm:cxn modelId="{1A527906-41FB-437C-A120-5DE44F0F6378}" srcId="{A8099895-1C54-6B4B-BE68-255236B7F734}" destId="{D5BE7988-46C7-43DE-85D5-471217F212E5}" srcOrd="3" destOrd="0" parTransId="{3FB59C50-B166-40C6-B9F2-8258FAD181EB}" sibTransId="{9BF95782-5939-4A8C-A72E-1F72363D9DE1}"/>
    <dgm:cxn modelId="{FB020617-1471-47E3-A8D8-52F9AD661D50}" type="presOf" srcId="{680F6DAE-3926-DB47-AF56-6E04697E6770}" destId="{061F8125-C4FB-BA48-88DC-66B737C5464B}" srcOrd="1" destOrd="0" presId="urn:microsoft.com/office/officeart/2005/8/layout/pyramid1"/>
    <dgm:cxn modelId="{F9577E2E-754D-403A-AF83-07040E5CCB04}" type="presOf" srcId="{2A0E1FCF-DC6F-4A6C-8958-C09326155A24}" destId="{F8D64E26-0E4C-4451-8436-F2FF3FD7035A}" srcOrd="1" destOrd="0" presId="urn:microsoft.com/office/officeart/2005/8/layout/pyramid1"/>
    <dgm:cxn modelId="{524A5532-44A1-DD4A-BEC6-10E8D2D99114}" type="presOf" srcId="{A8099895-1C54-6B4B-BE68-255236B7F734}" destId="{348913E5-D3D1-384D-BA3A-A3F1E75EBB3A}" srcOrd="0" destOrd="0" presId="urn:microsoft.com/office/officeart/2005/8/layout/pyramid1"/>
    <dgm:cxn modelId="{C33D0B70-B899-4FC9-97EC-6272C1116AFD}" type="presOf" srcId="{680F6DAE-3926-DB47-AF56-6E04697E6770}" destId="{57200575-8005-5C4D-BB21-E357B7303E15}" srcOrd="0" destOrd="0" presId="urn:microsoft.com/office/officeart/2005/8/layout/pyramid1"/>
    <dgm:cxn modelId="{D8535D77-E8C2-4798-95A7-6AA60A65B3C2}" type="presOf" srcId="{D5BE7988-46C7-43DE-85D5-471217F212E5}" destId="{4BE685D0-48C3-4FDA-83C7-0E8E7B119900}" srcOrd="0" destOrd="0" presId="urn:microsoft.com/office/officeart/2005/8/layout/pyramid1"/>
    <dgm:cxn modelId="{878D5EA2-A50B-45C3-8137-4B636D31DB8B}" type="presOf" srcId="{2A0E1FCF-DC6F-4A6C-8958-C09326155A24}" destId="{ABE087D8-D1B2-43CC-A8BB-442FE072096E}" srcOrd="0" destOrd="0" presId="urn:microsoft.com/office/officeart/2005/8/layout/pyramid1"/>
    <dgm:cxn modelId="{936CADB6-5D7B-B04A-91C4-E172254D331A}" srcId="{A8099895-1C54-6B4B-BE68-255236B7F734}" destId="{680F6DAE-3926-DB47-AF56-6E04697E6770}" srcOrd="2" destOrd="0" parTransId="{F52E0E03-F13D-504B-82F5-9CF305064044}" sibTransId="{B97AAC62-9BC4-FE45-94CB-FC061B0EE004}"/>
    <dgm:cxn modelId="{04ACAAB8-3648-4027-BBDB-57484605DDF0}" type="presOf" srcId="{70549243-4E0C-0644-9E25-17133E4C7D1F}" destId="{8A856F42-3D5A-4C48-B2AE-D1B854E50033}" srcOrd="0" destOrd="0" presId="urn:microsoft.com/office/officeart/2005/8/layout/pyramid1"/>
    <dgm:cxn modelId="{7E654FC8-99FD-40E4-96CD-0B7DB9FF922D}" type="presOf" srcId="{D5BE7988-46C7-43DE-85D5-471217F212E5}" destId="{E7D3A916-FF1E-4D78-8BE9-28722F7F49BD}" srcOrd="1" destOrd="0" presId="urn:microsoft.com/office/officeart/2005/8/layout/pyramid1"/>
    <dgm:cxn modelId="{8CE1E7D9-13F3-4616-BA28-561E4AEB85EA}" type="presOf" srcId="{70549243-4E0C-0644-9E25-17133E4C7D1F}" destId="{001399DE-5CC2-374A-A770-725BB6295F3A}" srcOrd="1" destOrd="0" presId="urn:microsoft.com/office/officeart/2005/8/layout/pyramid1"/>
    <dgm:cxn modelId="{8C915CE6-BE4C-304F-8C45-464CC7CB8319}" srcId="{A8099895-1C54-6B4B-BE68-255236B7F734}" destId="{70549243-4E0C-0644-9E25-17133E4C7D1F}" srcOrd="0" destOrd="0" parTransId="{3F08E256-855A-BD4F-B715-214D8DCE72C7}" sibTransId="{30DA2E5E-377F-9747-9CAF-AF9F09CE6854}"/>
    <dgm:cxn modelId="{8F12E4E9-3B52-4184-ABA3-BBE51408375D}" srcId="{A8099895-1C54-6B4B-BE68-255236B7F734}" destId="{2A0E1FCF-DC6F-4A6C-8958-C09326155A24}" srcOrd="1" destOrd="0" parTransId="{1BE94A11-8A2E-493A-9802-AB38AF20AE11}" sibTransId="{11E91AB0-F5B2-4F6A-8923-09C58C2F0D28}"/>
    <dgm:cxn modelId="{4518AA06-2B55-4C32-9967-F0EA99B00BB3}" type="presParOf" srcId="{348913E5-D3D1-384D-BA3A-A3F1E75EBB3A}" destId="{3A215FB0-B0D9-3A4B-90A9-F698601BA59F}" srcOrd="0" destOrd="0" presId="urn:microsoft.com/office/officeart/2005/8/layout/pyramid1"/>
    <dgm:cxn modelId="{EEAAE5EF-96C5-4714-8C27-00D0DDD9B6C7}" type="presParOf" srcId="{3A215FB0-B0D9-3A4B-90A9-F698601BA59F}" destId="{8A856F42-3D5A-4C48-B2AE-D1B854E50033}" srcOrd="0" destOrd="0" presId="urn:microsoft.com/office/officeart/2005/8/layout/pyramid1"/>
    <dgm:cxn modelId="{F04FCFFF-A48B-4C33-BCF0-39AE39C3D2B2}" type="presParOf" srcId="{3A215FB0-B0D9-3A4B-90A9-F698601BA59F}" destId="{001399DE-5CC2-374A-A770-725BB6295F3A}" srcOrd="1" destOrd="0" presId="urn:microsoft.com/office/officeart/2005/8/layout/pyramid1"/>
    <dgm:cxn modelId="{A6BE3732-F2A5-4278-A71C-4C8ED26892AB}" type="presParOf" srcId="{348913E5-D3D1-384D-BA3A-A3F1E75EBB3A}" destId="{7BEFCB31-5803-481D-9AA2-AF32F449644A}" srcOrd="1" destOrd="0" presId="urn:microsoft.com/office/officeart/2005/8/layout/pyramid1"/>
    <dgm:cxn modelId="{3E5DAC9A-F044-45A7-BE0E-702C94FD31D7}" type="presParOf" srcId="{7BEFCB31-5803-481D-9AA2-AF32F449644A}" destId="{ABE087D8-D1B2-43CC-A8BB-442FE072096E}" srcOrd="0" destOrd="0" presId="urn:microsoft.com/office/officeart/2005/8/layout/pyramid1"/>
    <dgm:cxn modelId="{748FC566-9494-4061-9486-043C28D36319}" type="presParOf" srcId="{7BEFCB31-5803-481D-9AA2-AF32F449644A}" destId="{F8D64E26-0E4C-4451-8436-F2FF3FD7035A}" srcOrd="1" destOrd="0" presId="urn:microsoft.com/office/officeart/2005/8/layout/pyramid1"/>
    <dgm:cxn modelId="{56E25421-DEC3-42D7-A60A-74A84B1D88DD}" type="presParOf" srcId="{348913E5-D3D1-384D-BA3A-A3F1E75EBB3A}" destId="{202343DD-263F-0F42-A3FA-A225F9C2E3BA}" srcOrd="2" destOrd="0" presId="urn:microsoft.com/office/officeart/2005/8/layout/pyramid1"/>
    <dgm:cxn modelId="{FA53D307-AF4F-4608-9F22-1D5843A01D37}" type="presParOf" srcId="{202343DD-263F-0F42-A3FA-A225F9C2E3BA}" destId="{57200575-8005-5C4D-BB21-E357B7303E15}" srcOrd="0" destOrd="0" presId="urn:microsoft.com/office/officeart/2005/8/layout/pyramid1"/>
    <dgm:cxn modelId="{398B7807-A8C5-4507-BE1E-B7F7DA884C76}" type="presParOf" srcId="{202343DD-263F-0F42-A3FA-A225F9C2E3BA}" destId="{061F8125-C4FB-BA48-88DC-66B737C5464B}" srcOrd="1" destOrd="0" presId="urn:microsoft.com/office/officeart/2005/8/layout/pyramid1"/>
    <dgm:cxn modelId="{F477E4FE-6C42-492B-9C57-EDA9BFBCD297}" type="presParOf" srcId="{348913E5-D3D1-384D-BA3A-A3F1E75EBB3A}" destId="{90A0EBC5-4A18-4D94-8284-2724CF31F520}" srcOrd="3" destOrd="0" presId="urn:microsoft.com/office/officeart/2005/8/layout/pyramid1"/>
    <dgm:cxn modelId="{9A99539D-27BA-4C08-870F-EE8F3B2A706B}" type="presParOf" srcId="{90A0EBC5-4A18-4D94-8284-2724CF31F520}" destId="{4BE685D0-48C3-4FDA-83C7-0E8E7B119900}" srcOrd="0" destOrd="0" presId="urn:microsoft.com/office/officeart/2005/8/layout/pyramid1"/>
    <dgm:cxn modelId="{90A57BC5-42EC-4511-BC1B-0096F672B548}" type="presParOf" srcId="{90A0EBC5-4A18-4D94-8284-2724CF31F520}" destId="{E7D3A916-FF1E-4D78-8BE9-28722F7F49BD}" srcOrd="1" destOrd="0" presId="urn:microsoft.com/office/officeart/2005/8/layout/pyramid1"/>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82B7F6A-C845-8844-A67E-B103B9DA3ED2}" type="doc">
      <dgm:prSet loTypeId="urn:microsoft.com/office/officeart/2005/8/layout/process1" loCatId="" qsTypeId="urn:microsoft.com/office/officeart/2005/8/quickstyle/simple3" qsCatId="simple" csTypeId="urn:microsoft.com/office/officeart/2005/8/colors/accent6_3" csCatId="accent6" phldr="1"/>
      <dgm:spPr/>
    </dgm:pt>
    <dgm:pt modelId="{CD3B8555-2A92-2E4F-BAF2-1147838487CB}">
      <dgm:prSet phldrT="[Text]"/>
      <dgm:spPr/>
      <dgm:t>
        <a:bodyPr/>
        <a:lstStyle/>
        <a:p>
          <a:r>
            <a:rPr lang="en-US" b="0" dirty="0" err="1"/>
            <a:t>Inclusividad</a:t>
          </a:r>
        </a:p>
      </dgm:t>
    </dgm:pt>
    <dgm:pt modelId="{BB1F54F9-DEFA-E143-8CDB-B6EB4CD54DAE}" type="parTrans" cxnId="{5FC46BC7-FE66-9343-85DF-A921FAA4B579}">
      <dgm:prSet/>
      <dgm:spPr/>
      <dgm:t>
        <a:bodyPr/>
        <a:lstStyle/>
        <a:p>
          <a:endParaRPr lang="en-US"/>
        </a:p>
      </dgm:t>
    </dgm:pt>
    <dgm:pt modelId="{DEEF4E20-260B-B949-BDE0-8F2EFA504B77}" type="sibTrans" cxnId="{5FC46BC7-FE66-9343-85DF-A921FAA4B579}">
      <dgm:prSet/>
      <dgm:spPr/>
      <dgm:t>
        <a:bodyPr/>
        <a:lstStyle/>
        <a:p>
          <a:endParaRPr lang="en-US"/>
        </a:p>
      </dgm:t>
    </dgm:pt>
    <dgm:pt modelId="{29D5508F-1E28-DC45-8636-1E494DE27AB7}">
      <dgm:prSet phldrT="[Text]"/>
      <dgm:spPr/>
      <dgm:t>
        <a:bodyPr/>
        <a:lstStyle/>
        <a:p>
          <a:r>
            <a:rPr lang="en-US" b="0"/>
            <a:t>Compromiso</a:t>
          </a:r>
        </a:p>
      </dgm:t>
    </dgm:pt>
    <dgm:pt modelId="{77EDF6A2-B9F3-B14C-AF17-89561C565B8B}" type="parTrans" cxnId="{6B4A7C5B-21AC-5C4C-93B5-6F98493DE2DA}">
      <dgm:prSet/>
      <dgm:spPr/>
      <dgm:t>
        <a:bodyPr/>
        <a:lstStyle/>
        <a:p>
          <a:endParaRPr lang="en-US"/>
        </a:p>
      </dgm:t>
    </dgm:pt>
    <dgm:pt modelId="{708427D4-8119-944A-9D6B-03C27F346183}" type="sibTrans" cxnId="{6B4A7C5B-21AC-5C4C-93B5-6F98493DE2DA}">
      <dgm:prSet/>
      <dgm:spPr/>
      <dgm:t>
        <a:bodyPr/>
        <a:lstStyle/>
        <a:p>
          <a:endParaRPr lang="en-US"/>
        </a:p>
      </dgm:t>
    </dgm:pt>
    <dgm:pt modelId="{73ED5922-4FFD-426F-8D39-3E613483374F}">
      <dgm:prSet phldr="0"/>
      <dgm:spPr/>
      <dgm:t>
        <a:bodyPr/>
        <a:lstStyle/>
        <a:p>
          <a:pPr rtl="0"/>
          <a:r>
            <a:rPr lang="en-US" b="0" dirty="0" err="1"/>
            <a:t>Comunicación</a:t>
          </a:r>
        </a:p>
      </dgm:t>
    </dgm:pt>
    <dgm:pt modelId="{5888EAD1-1124-4421-8396-59D22BA26CC8}" type="parTrans" cxnId="{EFA07671-07A1-4DF0-AA65-87B783AD87A5}">
      <dgm:prSet/>
      <dgm:spPr/>
    </dgm:pt>
    <dgm:pt modelId="{207C343F-A06F-4B32-AB2B-C77049E0CC46}" type="sibTrans" cxnId="{EFA07671-07A1-4DF0-AA65-87B783AD87A5}">
      <dgm:prSet/>
      <dgm:spPr/>
      <dgm:t>
        <a:bodyPr/>
        <a:lstStyle/>
        <a:p>
          <a:endParaRPr lang="en-US"/>
        </a:p>
      </dgm:t>
    </dgm:pt>
    <dgm:pt modelId="{5CF2C52E-0C10-7B49-B1EF-43115CF9A2C7}" type="pres">
      <dgm:prSet presAssocID="{F82B7F6A-C845-8844-A67E-B103B9DA3ED2}" presName="Name0" presStyleCnt="0">
        <dgm:presLayoutVars>
          <dgm:dir/>
          <dgm:resizeHandles val="exact"/>
        </dgm:presLayoutVars>
      </dgm:prSet>
      <dgm:spPr/>
    </dgm:pt>
    <dgm:pt modelId="{F5FFC7F2-DD64-7148-B697-D5069E2DE5C9}" type="pres">
      <dgm:prSet presAssocID="{CD3B8555-2A92-2E4F-BAF2-1147838487CB}" presName="node" presStyleLbl="node1" presStyleIdx="0" presStyleCnt="3">
        <dgm:presLayoutVars>
          <dgm:bulletEnabled val="1"/>
        </dgm:presLayoutVars>
      </dgm:prSet>
      <dgm:spPr/>
    </dgm:pt>
    <dgm:pt modelId="{658F5470-C12F-8B42-A942-91A61691C24B}" type="pres">
      <dgm:prSet presAssocID="{DEEF4E20-260B-B949-BDE0-8F2EFA504B77}" presName="sibTrans" presStyleLbl="sibTrans2D1" presStyleIdx="0" presStyleCnt="2"/>
      <dgm:spPr/>
    </dgm:pt>
    <dgm:pt modelId="{843B0301-9E4C-424A-AA68-9B8A826F6A6D}" type="pres">
      <dgm:prSet presAssocID="{DEEF4E20-260B-B949-BDE0-8F2EFA504B77}" presName="connectorText" presStyleLbl="sibTrans2D1" presStyleIdx="0" presStyleCnt="2"/>
      <dgm:spPr/>
    </dgm:pt>
    <dgm:pt modelId="{832713F2-EBA1-491A-AAFE-C3C9C0E2BCB8}" type="pres">
      <dgm:prSet presAssocID="{73ED5922-4FFD-426F-8D39-3E613483374F}" presName="node" presStyleLbl="node1" presStyleIdx="1" presStyleCnt="3">
        <dgm:presLayoutVars>
          <dgm:bulletEnabled val="1"/>
        </dgm:presLayoutVars>
      </dgm:prSet>
      <dgm:spPr/>
    </dgm:pt>
    <dgm:pt modelId="{3AF2D973-4DC9-4285-801B-DCFFA055435A}" type="pres">
      <dgm:prSet presAssocID="{207C343F-A06F-4B32-AB2B-C77049E0CC46}" presName="sibTrans" presStyleLbl="sibTrans2D1" presStyleIdx="1" presStyleCnt="2"/>
      <dgm:spPr/>
    </dgm:pt>
    <dgm:pt modelId="{302BC2C6-6822-4F83-B9DB-3CB5FDB3EDF0}" type="pres">
      <dgm:prSet presAssocID="{207C343F-A06F-4B32-AB2B-C77049E0CC46}" presName="connectorText" presStyleLbl="sibTrans2D1" presStyleIdx="1" presStyleCnt="2"/>
      <dgm:spPr/>
    </dgm:pt>
    <dgm:pt modelId="{9AF26A4D-DF19-B74F-BC12-A8A19C8502F3}" type="pres">
      <dgm:prSet presAssocID="{29D5508F-1E28-DC45-8636-1E494DE27AB7}" presName="node" presStyleLbl="node1" presStyleIdx="2" presStyleCnt="3">
        <dgm:presLayoutVars>
          <dgm:bulletEnabled val="1"/>
        </dgm:presLayoutVars>
      </dgm:prSet>
      <dgm:spPr/>
    </dgm:pt>
  </dgm:ptLst>
  <dgm:cxnLst>
    <dgm:cxn modelId="{6B4A7C5B-21AC-5C4C-93B5-6F98493DE2DA}" srcId="{F82B7F6A-C845-8844-A67E-B103B9DA3ED2}" destId="{29D5508F-1E28-DC45-8636-1E494DE27AB7}" srcOrd="2" destOrd="0" parTransId="{77EDF6A2-B9F3-B14C-AF17-89561C565B8B}" sibTransId="{708427D4-8119-944A-9D6B-03C27F346183}"/>
    <dgm:cxn modelId="{77920D44-102E-488A-8B70-8BD77721C09A}" type="presOf" srcId="{207C343F-A06F-4B32-AB2B-C77049E0CC46}" destId="{302BC2C6-6822-4F83-B9DB-3CB5FDB3EDF0}" srcOrd="1" destOrd="0" presId="urn:microsoft.com/office/officeart/2005/8/layout/process1"/>
    <dgm:cxn modelId="{68AD0D6D-F54F-4790-87D3-2CDE6E8AC120}" type="presOf" srcId="{29D5508F-1E28-DC45-8636-1E494DE27AB7}" destId="{9AF26A4D-DF19-B74F-BC12-A8A19C8502F3}" srcOrd="0" destOrd="0" presId="urn:microsoft.com/office/officeart/2005/8/layout/process1"/>
    <dgm:cxn modelId="{EFA07671-07A1-4DF0-AA65-87B783AD87A5}" srcId="{F82B7F6A-C845-8844-A67E-B103B9DA3ED2}" destId="{73ED5922-4FFD-426F-8D39-3E613483374F}" srcOrd="1" destOrd="0" parTransId="{5888EAD1-1124-4421-8396-59D22BA26CC8}" sibTransId="{207C343F-A06F-4B32-AB2B-C77049E0CC46}"/>
    <dgm:cxn modelId="{7D0CCD51-6C84-4D7A-B432-A56E4274F06C}" type="presOf" srcId="{207C343F-A06F-4B32-AB2B-C77049E0CC46}" destId="{3AF2D973-4DC9-4285-801B-DCFFA055435A}" srcOrd="0" destOrd="0" presId="urn:microsoft.com/office/officeart/2005/8/layout/process1"/>
    <dgm:cxn modelId="{338D1157-E5E6-467B-89EF-7886C251F5A2}" type="presOf" srcId="{DEEF4E20-260B-B949-BDE0-8F2EFA504B77}" destId="{658F5470-C12F-8B42-A942-91A61691C24B}" srcOrd="0" destOrd="0" presId="urn:microsoft.com/office/officeart/2005/8/layout/process1"/>
    <dgm:cxn modelId="{8A072BAB-5A99-41F3-8B79-EDC2398575BD}" type="presOf" srcId="{73ED5922-4FFD-426F-8D39-3E613483374F}" destId="{832713F2-EBA1-491A-AAFE-C3C9C0E2BCB8}" srcOrd="0" destOrd="0" presId="urn:microsoft.com/office/officeart/2005/8/layout/process1"/>
    <dgm:cxn modelId="{0123D8B3-64F5-C74A-9436-55F40E827BA1}" type="presOf" srcId="{F82B7F6A-C845-8844-A67E-B103B9DA3ED2}" destId="{5CF2C52E-0C10-7B49-B1EF-43115CF9A2C7}" srcOrd="0" destOrd="0" presId="urn:microsoft.com/office/officeart/2005/8/layout/process1"/>
    <dgm:cxn modelId="{5FC46BC7-FE66-9343-85DF-A921FAA4B579}" srcId="{F82B7F6A-C845-8844-A67E-B103B9DA3ED2}" destId="{CD3B8555-2A92-2E4F-BAF2-1147838487CB}" srcOrd="0" destOrd="0" parTransId="{BB1F54F9-DEFA-E143-8CDB-B6EB4CD54DAE}" sibTransId="{DEEF4E20-260B-B949-BDE0-8F2EFA504B77}"/>
    <dgm:cxn modelId="{608590D4-382A-44EE-B02C-526CECA4CD24}" type="presOf" srcId="{CD3B8555-2A92-2E4F-BAF2-1147838487CB}" destId="{F5FFC7F2-DD64-7148-B697-D5069E2DE5C9}" srcOrd="0" destOrd="0" presId="urn:microsoft.com/office/officeart/2005/8/layout/process1"/>
    <dgm:cxn modelId="{9E1F35E1-5963-4365-A9B7-314F19CB53D4}" type="presOf" srcId="{DEEF4E20-260B-B949-BDE0-8F2EFA504B77}" destId="{843B0301-9E4C-424A-AA68-9B8A826F6A6D}" srcOrd="1" destOrd="0" presId="urn:microsoft.com/office/officeart/2005/8/layout/process1"/>
    <dgm:cxn modelId="{23D0005B-9BAC-4ADA-9CD4-E2FD14C2D5AA}" type="presParOf" srcId="{5CF2C52E-0C10-7B49-B1EF-43115CF9A2C7}" destId="{F5FFC7F2-DD64-7148-B697-D5069E2DE5C9}" srcOrd="0" destOrd="0" presId="urn:microsoft.com/office/officeart/2005/8/layout/process1"/>
    <dgm:cxn modelId="{F3943839-243A-4742-B1BF-5812C167EF04}" type="presParOf" srcId="{5CF2C52E-0C10-7B49-B1EF-43115CF9A2C7}" destId="{658F5470-C12F-8B42-A942-91A61691C24B}" srcOrd="1" destOrd="0" presId="urn:microsoft.com/office/officeart/2005/8/layout/process1"/>
    <dgm:cxn modelId="{AB57EB39-C83D-4AC8-B925-C8FEA19B4BC1}" type="presParOf" srcId="{658F5470-C12F-8B42-A942-91A61691C24B}" destId="{843B0301-9E4C-424A-AA68-9B8A826F6A6D}" srcOrd="0" destOrd="0" presId="urn:microsoft.com/office/officeart/2005/8/layout/process1"/>
    <dgm:cxn modelId="{EF155EF6-B9D5-4F8C-BC4C-9E8B54F34998}" type="presParOf" srcId="{5CF2C52E-0C10-7B49-B1EF-43115CF9A2C7}" destId="{832713F2-EBA1-491A-AAFE-C3C9C0E2BCB8}" srcOrd="2" destOrd="0" presId="urn:microsoft.com/office/officeart/2005/8/layout/process1"/>
    <dgm:cxn modelId="{99399B3B-BD7B-4DCC-B084-22B456FEA308}" type="presParOf" srcId="{5CF2C52E-0C10-7B49-B1EF-43115CF9A2C7}" destId="{3AF2D973-4DC9-4285-801B-DCFFA055435A}" srcOrd="3" destOrd="0" presId="urn:microsoft.com/office/officeart/2005/8/layout/process1"/>
    <dgm:cxn modelId="{3C64F4D9-ADAF-4856-9498-A7B15D2BFA4A}" type="presParOf" srcId="{3AF2D973-4DC9-4285-801B-DCFFA055435A}" destId="{302BC2C6-6822-4F83-B9DB-3CB5FDB3EDF0}" srcOrd="0" destOrd="0" presId="urn:microsoft.com/office/officeart/2005/8/layout/process1"/>
    <dgm:cxn modelId="{D668FC14-E277-439D-A741-838FA05897FF}" type="presParOf" srcId="{5CF2C52E-0C10-7B49-B1EF-43115CF9A2C7}" destId="{9AF26A4D-DF19-B74F-BC12-A8A19C8502F3}"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56F42-3D5A-4C48-B2AE-D1B854E50033}">
      <dsp:nvSpPr>
        <dsp:cNvPr id="0" name=""/>
        <dsp:cNvSpPr/>
      </dsp:nvSpPr>
      <dsp:spPr>
        <a:xfrm>
          <a:off x="3979812" y="133840"/>
          <a:ext cx="3371793" cy="2246922"/>
        </a:xfrm>
        <a:prstGeom prst="trapezoid">
          <a:avLst>
            <a:gd name="adj" fmla="val 70868"/>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 </a:t>
          </a:r>
        </a:p>
      </dsp:txBody>
      <dsp:txXfrm>
        <a:off x="3979812" y="133840"/>
        <a:ext cx="3371793" cy="2246922"/>
      </dsp:txXfrm>
    </dsp:sp>
    <dsp:sp modelId="{ABE087D8-D1B2-43CC-A8BB-442FE072096E}">
      <dsp:nvSpPr>
        <dsp:cNvPr id="0" name=""/>
        <dsp:cNvSpPr/>
      </dsp:nvSpPr>
      <dsp:spPr>
        <a:xfrm>
          <a:off x="2733430" y="2246922"/>
          <a:ext cx="5918123" cy="1928539"/>
        </a:xfrm>
        <a:prstGeom prst="trapezoid">
          <a:avLst>
            <a:gd name="adj" fmla="val 70868"/>
          </a:avLst>
        </a:prstGeom>
        <a:solidFill>
          <a:schemeClr val="accent6">
            <a:shade val="80000"/>
            <a:hueOff val="-127231"/>
            <a:satOff val="5670"/>
            <a:lumOff val="79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en-US" sz="6500" b="0" kern="1200" dirty="0" err="1">
              <a:solidFill>
                <a:schemeClr val="tx1"/>
              </a:solidFill>
            </a:rPr>
            <a:t>Enojo</a:t>
          </a:r>
          <a:endParaRPr lang="en-US" sz="6500" b="0" kern="1200" dirty="0">
            <a:solidFill>
              <a:schemeClr val="tx1"/>
            </a:solidFill>
          </a:endParaRPr>
        </a:p>
      </dsp:txBody>
      <dsp:txXfrm>
        <a:off x="3769102" y="2246922"/>
        <a:ext cx="3846779" cy="1928539"/>
      </dsp:txXfrm>
    </dsp:sp>
    <dsp:sp modelId="{57200575-8005-5C4D-BB21-E357B7303E15}">
      <dsp:nvSpPr>
        <dsp:cNvPr id="0" name=""/>
        <dsp:cNvSpPr/>
      </dsp:nvSpPr>
      <dsp:spPr>
        <a:xfrm>
          <a:off x="1366715" y="4175462"/>
          <a:ext cx="8651553" cy="1928539"/>
        </a:xfrm>
        <a:prstGeom prst="trapezoid">
          <a:avLst>
            <a:gd name="adj" fmla="val 70868"/>
          </a:avLst>
        </a:prstGeom>
        <a:solidFill>
          <a:schemeClr val="accent6">
            <a:shade val="80000"/>
            <a:hueOff val="-254461"/>
            <a:satOff val="11339"/>
            <a:lumOff val="158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b="0" kern="1200" err="1"/>
            <a:t>Aceptación</a:t>
          </a:r>
          <a:endParaRPr lang="en-US" sz="6500" b="0" kern="1200" dirty="0"/>
        </a:p>
      </dsp:txBody>
      <dsp:txXfrm>
        <a:off x="2880737" y="4175462"/>
        <a:ext cx="5623509" cy="1928539"/>
      </dsp:txXfrm>
    </dsp:sp>
    <dsp:sp modelId="{4BE685D0-48C3-4FDA-83C7-0E8E7B119900}">
      <dsp:nvSpPr>
        <dsp:cNvPr id="0" name=""/>
        <dsp:cNvSpPr/>
      </dsp:nvSpPr>
      <dsp:spPr>
        <a:xfrm>
          <a:off x="0" y="6104002"/>
          <a:ext cx="11384983" cy="1928539"/>
        </a:xfrm>
        <a:prstGeom prst="trapezoid">
          <a:avLst>
            <a:gd name="adj" fmla="val 70868"/>
          </a:avLst>
        </a:prstGeom>
        <a:solidFill>
          <a:schemeClr val="accent6">
            <a:shade val="80000"/>
            <a:hueOff val="-381692"/>
            <a:satOff val="17009"/>
            <a:lumOff val="23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en-US" sz="6500" b="0" kern="1200" dirty="0" err="1">
              <a:solidFill>
                <a:schemeClr val="tx1"/>
              </a:solidFill>
            </a:rPr>
            <a:t>Adaptación</a:t>
          </a:r>
          <a:endParaRPr lang="en-US" sz="6500" b="0" kern="1200" dirty="0">
            <a:solidFill>
              <a:schemeClr val="tx1"/>
            </a:solidFill>
          </a:endParaRPr>
        </a:p>
      </dsp:txBody>
      <dsp:txXfrm>
        <a:off x="1992372" y="6104002"/>
        <a:ext cx="7400239" cy="1928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FC7F2-DD64-7148-B697-D5069E2DE5C9}">
      <dsp:nvSpPr>
        <dsp:cNvPr id="0" name=""/>
        <dsp:cNvSpPr/>
      </dsp:nvSpPr>
      <dsp:spPr>
        <a:xfrm>
          <a:off x="14257" y="547707"/>
          <a:ext cx="4261526" cy="2556915"/>
        </a:xfrm>
        <a:prstGeom prst="roundRect">
          <a:avLst>
            <a:gd name="adj" fmla="val 10000"/>
          </a:avLst>
        </a:prstGeom>
        <a:gradFill rotWithShape="0">
          <a:gsLst>
            <a:gs pos="0">
              <a:schemeClr val="accent6">
                <a:shade val="80000"/>
                <a:hueOff val="0"/>
                <a:satOff val="0"/>
                <a:lumOff val="0"/>
                <a:alphaOff val="0"/>
                <a:tint val="50000"/>
                <a:satMod val="300000"/>
              </a:schemeClr>
            </a:gs>
            <a:gs pos="35000">
              <a:schemeClr val="accent6">
                <a:shade val="80000"/>
                <a:hueOff val="0"/>
                <a:satOff val="0"/>
                <a:lumOff val="0"/>
                <a:alphaOff val="0"/>
                <a:tint val="37000"/>
                <a:satMod val="300000"/>
              </a:schemeClr>
            </a:gs>
            <a:gs pos="100000">
              <a:schemeClr val="accent6">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b="0" kern="1200" dirty="0" err="1"/>
            <a:t>Inclusividad</a:t>
          </a:r>
        </a:p>
      </dsp:txBody>
      <dsp:txXfrm>
        <a:off x="89146" y="622596"/>
        <a:ext cx="4111748" cy="2407137"/>
      </dsp:txXfrm>
    </dsp:sp>
    <dsp:sp modelId="{658F5470-C12F-8B42-A942-91A61691C24B}">
      <dsp:nvSpPr>
        <dsp:cNvPr id="0" name=""/>
        <dsp:cNvSpPr/>
      </dsp:nvSpPr>
      <dsp:spPr>
        <a:xfrm>
          <a:off x="4701937" y="1297735"/>
          <a:ext cx="903443" cy="1056858"/>
        </a:xfrm>
        <a:prstGeom prst="rightArrow">
          <a:avLst>
            <a:gd name="adj1" fmla="val 60000"/>
            <a:gd name="adj2" fmla="val 50000"/>
          </a:avLst>
        </a:prstGeom>
        <a:gradFill rotWithShape="0">
          <a:gsLst>
            <a:gs pos="0">
              <a:schemeClr val="accent6">
                <a:shade val="90000"/>
                <a:hueOff val="0"/>
                <a:satOff val="0"/>
                <a:lumOff val="0"/>
                <a:alphaOff val="0"/>
                <a:tint val="50000"/>
                <a:satMod val="300000"/>
              </a:schemeClr>
            </a:gs>
            <a:gs pos="35000">
              <a:schemeClr val="accent6">
                <a:shade val="90000"/>
                <a:hueOff val="0"/>
                <a:satOff val="0"/>
                <a:lumOff val="0"/>
                <a:alphaOff val="0"/>
                <a:tint val="37000"/>
                <a:satMod val="300000"/>
              </a:schemeClr>
            </a:gs>
            <a:gs pos="100000">
              <a:schemeClr val="accent6">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822450">
            <a:lnSpc>
              <a:spcPct val="90000"/>
            </a:lnSpc>
            <a:spcBef>
              <a:spcPct val="0"/>
            </a:spcBef>
            <a:spcAft>
              <a:spcPct val="35000"/>
            </a:spcAft>
            <a:buNone/>
          </a:pPr>
          <a:endParaRPr lang="en-US" sz="4100" kern="1200"/>
        </a:p>
      </dsp:txBody>
      <dsp:txXfrm>
        <a:off x="4701937" y="1509107"/>
        <a:ext cx="632410" cy="634114"/>
      </dsp:txXfrm>
    </dsp:sp>
    <dsp:sp modelId="{832713F2-EBA1-491A-AAFE-C3C9C0E2BCB8}">
      <dsp:nvSpPr>
        <dsp:cNvPr id="0" name=""/>
        <dsp:cNvSpPr/>
      </dsp:nvSpPr>
      <dsp:spPr>
        <a:xfrm>
          <a:off x="5980395" y="547707"/>
          <a:ext cx="4261526" cy="2556915"/>
        </a:xfrm>
        <a:prstGeom prst="roundRect">
          <a:avLst>
            <a:gd name="adj" fmla="val 10000"/>
          </a:avLst>
        </a:prstGeom>
        <a:gradFill rotWithShape="0">
          <a:gsLst>
            <a:gs pos="0">
              <a:schemeClr val="accent6">
                <a:shade val="80000"/>
                <a:hueOff val="-190846"/>
                <a:satOff val="8505"/>
                <a:lumOff val="11889"/>
                <a:alphaOff val="0"/>
                <a:tint val="50000"/>
                <a:satMod val="300000"/>
              </a:schemeClr>
            </a:gs>
            <a:gs pos="35000">
              <a:schemeClr val="accent6">
                <a:shade val="80000"/>
                <a:hueOff val="-190846"/>
                <a:satOff val="8505"/>
                <a:lumOff val="11889"/>
                <a:alphaOff val="0"/>
                <a:tint val="37000"/>
                <a:satMod val="300000"/>
              </a:schemeClr>
            </a:gs>
            <a:gs pos="100000">
              <a:schemeClr val="accent6">
                <a:shade val="80000"/>
                <a:hueOff val="-190846"/>
                <a:satOff val="8505"/>
                <a:lumOff val="1188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4310" tIns="194310" rIns="194310" bIns="194310" numCol="1" spcCol="1270" anchor="ctr" anchorCtr="0">
          <a:noAutofit/>
        </a:bodyPr>
        <a:lstStyle/>
        <a:p>
          <a:pPr marL="0" lvl="0" indent="0" algn="ctr" defTabSz="2266950" rtl="0">
            <a:lnSpc>
              <a:spcPct val="90000"/>
            </a:lnSpc>
            <a:spcBef>
              <a:spcPct val="0"/>
            </a:spcBef>
            <a:spcAft>
              <a:spcPct val="35000"/>
            </a:spcAft>
            <a:buNone/>
          </a:pPr>
          <a:r>
            <a:rPr lang="en-US" sz="5100" b="0" kern="1200" dirty="0" err="1"/>
            <a:t>Comunicación</a:t>
          </a:r>
        </a:p>
      </dsp:txBody>
      <dsp:txXfrm>
        <a:off x="6055284" y="622596"/>
        <a:ext cx="4111748" cy="2407137"/>
      </dsp:txXfrm>
    </dsp:sp>
    <dsp:sp modelId="{3AF2D973-4DC9-4285-801B-DCFFA055435A}">
      <dsp:nvSpPr>
        <dsp:cNvPr id="0" name=""/>
        <dsp:cNvSpPr/>
      </dsp:nvSpPr>
      <dsp:spPr>
        <a:xfrm>
          <a:off x="10668074" y="1297735"/>
          <a:ext cx="903443" cy="1056858"/>
        </a:xfrm>
        <a:prstGeom prst="rightArrow">
          <a:avLst>
            <a:gd name="adj1" fmla="val 60000"/>
            <a:gd name="adj2" fmla="val 50000"/>
          </a:avLst>
        </a:prstGeom>
        <a:gradFill rotWithShape="0">
          <a:gsLst>
            <a:gs pos="0">
              <a:schemeClr val="accent6">
                <a:shade val="90000"/>
                <a:hueOff val="-381735"/>
                <a:satOff val="7617"/>
                <a:lumOff val="20678"/>
                <a:alphaOff val="0"/>
                <a:tint val="50000"/>
                <a:satMod val="300000"/>
              </a:schemeClr>
            </a:gs>
            <a:gs pos="35000">
              <a:schemeClr val="accent6">
                <a:shade val="90000"/>
                <a:hueOff val="-381735"/>
                <a:satOff val="7617"/>
                <a:lumOff val="20678"/>
                <a:alphaOff val="0"/>
                <a:tint val="37000"/>
                <a:satMod val="300000"/>
              </a:schemeClr>
            </a:gs>
            <a:gs pos="100000">
              <a:schemeClr val="accent6">
                <a:shade val="90000"/>
                <a:hueOff val="-381735"/>
                <a:satOff val="7617"/>
                <a:lumOff val="2067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822450">
            <a:lnSpc>
              <a:spcPct val="90000"/>
            </a:lnSpc>
            <a:spcBef>
              <a:spcPct val="0"/>
            </a:spcBef>
            <a:spcAft>
              <a:spcPct val="35000"/>
            </a:spcAft>
            <a:buNone/>
          </a:pPr>
          <a:endParaRPr lang="en-US" sz="4100" kern="1200"/>
        </a:p>
      </dsp:txBody>
      <dsp:txXfrm>
        <a:off x="10668074" y="1509107"/>
        <a:ext cx="632410" cy="634114"/>
      </dsp:txXfrm>
    </dsp:sp>
    <dsp:sp modelId="{9AF26A4D-DF19-B74F-BC12-A8A19C8502F3}">
      <dsp:nvSpPr>
        <dsp:cNvPr id="0" name=""/>
        <dsp:cNvSpPr/>
      </dsp:nvSpPr>
      <dsp:spPr>
        <a:xfrm>
          <a:off x="11946532" y="547707"/>
          <a:ext cx="4261526" cy="2556915"/>
        </a:xfrm>
        <a:prstGeom prst="roundRect">
          <a:avLst>
            <a:gd name="adj" fmla="val 10000"/>
          </a:avLst>
        </a:prstGeom>
        <a:gradFill rotWithShape="0">
          <a:gsLst>
            <a:gs pos="0">
              <a:schemeClr val="accent6">
                <a:shade val="80000"/>
                <a:hueOff val="-381692"/>
                <a:satOff val="17009"/>
                <a:lumOff val="23779"/>
                <a:alphaOff val="0"/>
                <a:tint val="50000"/>
                <a:satMod val="300000"/>
              </a:schemeClr>
            </a:gs>
            <a:gs pos="35000">
              <a:schemeClr val="accent6">
                <a:shade val="80000"/>
                <a:hueOff val="-381692"/>
                <a:satOff val="17009"/>
                <a:lumOff val="23779"/>
                <a:alphaOff val="0"/>
                <a:tint val="37000"/>
                <a:satMod val="300000"/>
              </a:schemeClr>
            </a:gs>
            <a:gs pos="100000">
              <a:schemeClr val="accent6">
                <a:shade val="80000"/>
                <a:hueOff val="-381692"/>
                <a:satOff val="17009"/>
                <a:lumOff val="2377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b="0" kern="1200"/>
            <a:t>Compromiso</a:t>
          </a:r>
        </a:p>
      </dsp:txBody>
      <dsp:txXfrm>
        <a:off x="12021421" y="622596"/>
        <a:ext cx="4111748" cy="240713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434343"/>
                </a:solidFill>
              </a:rPr>
              <a:t>Soy {NOMBRE}, </a:t>
            </a:r>
            <a:r>
              <a:rPr lang="en-US" dirty="0" err="1">
                <a:solidFill>
                  <a:srgbClr val="434343"/>
                </a:solidFill>
              </a:rPr>
              <a:t>directora</a:t>
            </a:r>
            <a:r>
              <a:rPr lang="en-US" dirty="0">
                <a:solidFill>
                  <a:srgbClr val="434343"/>
                </a:solidFill>
              </a:rPr>
              <a:t> de la junta de SIA.</a:t>
            </a:r>
            <a:endParaRPr lang="en-US" sz="2800" dirty="0">
              <a:solidFill>
                <a:srgbClr val="000000"/>
              </a:solidFill>
              <a:latin typeface="Segoe UI" panose="020B0502040204020203" pitchFamily="34" charset="0"/>
              <a:cs typeface="Segoe UI" panose="020B0502040204020203" pitchFamily="34" charset="0"/>
            </a:endParaRPr>
          </a:p>
          <a:p>
            <a:r>
              <a:rPr lang="en-US" dirty="0">
                <a:solidFill>
                  <a:srgbClr val="434343"/>
                </a:solidFill>
              </a:rPr>
              <a:t>Hoy </a:t>
            </a:r>
            <a:r>
              <a:rPr lang="en-US" dirty="0" err="1">
                <a:solidFill>
                  <a:srgbClr val="434343"/>
                </a:solidFill>
              </a:rPr>
              <a:t>vamos</a:t>
            </a:r>
            <a:r>
              <a:rPr lang="en-US" dirty="0">
                <a:solidFill>
                  <a:srgbClr val="434343"/>
                </a:solidFill>
              </a:rPr>
              <a:t> a </a:t>
            </a:r>
            <a:r>
              <a:rPr lang="en-US" dirty="0" err="1">
                <a:solidFill>
                  <a:srgbClr val="434343"/>
                </a:solidFill>
              </a:rPr>
              <a:t>hablar</a:t>
            </a:r>
            <a:r>
              <a:rPr lang="en-US" dirty="0">
                <a:solidFill>
                  <a:srgbClr val="434343"/>
                </a:solidFill>
              </a:rPr>
              <a:t> </a:t>
            </a:r>
            <a:r>
              <a:rPr lang="en-US" dirty="0" err="1">
                <a:solidFill>
                  <a:srgbClr val="434343"/>
                </a:solidFill>
              </a:rPr>
              <a:t>sobre</a:t>
            </a:r>
            <a:r>
              <a:rPr lang="en-US" dirty="0">
                <a:solidFill>
                  <a:srgbClr val="434343"/>
                </a:solidFill>
              </a:rPr>
              <a:t> </a:t>
            </a:r>
            <a:r>
              <a:rPr lang="en-US" dirty="0" err="1">
                <a:solidFill>
                  <a:srgbClr val="434343"/>
                </a:solidFill>
              </a:rPr>
              <a:t>el</a:t>
            </a:r>
            <a:r>
              <a:rPr lang="en-US" dirty="0">
                <a:solidFill>
                  <a:srgbClr val="434343"/>
                </a:solidFill>
              </a:rPr>
              <a:t> </a:t>
            </a:r>
            <a:r>
              <a:rPr lang="en-US" dirty="0" err="1">
                <a:solidFill>
                  <a:srgbClr val="434343"/>
                </a:solidFill>
              </a:rPr>
              <a:t>cambio</a:t>
            </a:r>
            <a:r>
              <a:rPr lang="en-US" dirty="0">
                <a:solidFill>
                  <a:srgbClr val="434343"/>
                </a:solidFill>
              </a:rPr>
              <a:t>.  Algo que </a:t>
            </a:r>
            <a:r>
              <a:rPr lang="en-US" dirty="0" err="1">
                <a:solidFill>
                  <a:srgbClr val="434343"/>
                </a:solidFill>
              </a:rPr>
              <a:t>todos</a:t>
            </a:r>
            <a:r>
              <a:rPr lang="en-US" dirty="0">
                <a:solidFill>
                  <a:srgbClr val="434343"/>
                </a:solidFill>
              </a:rPr>
              <a:t> </a:t>
            </a:r>
            <a:r>
              <a:rPr lang="en-US" dirty="0" err="1">
                <a:solidFill>
                  <a:srgbClr val="434343"/>
                </a:solidFill>
              </a:rPr>
              <a:t>experimentamos</a:t>
            </a:r>
            <a:r>
              <a:rPr lang="en-US" dirty="0">
                <a:solidFill>
                  <a:srgbClr val="434343"/>
                </a:solidFill>
              </a:rPr>
              <a:t> a lo largo de </a:t>
            </a:r>
            <a:r>
              <a:rPr lang="en-US" dirty="0" err="1">
                <a:solidFill>
                  <a:srgbClr val="434343"/>
                </a:solidFill>
              </a:rPr>
              <a:t>nuestras</a:t>
            </a:r>
            <a:r>
              <a:rPr lang="en-US" dirty="0">
                <a:solidFill>
                  <a:srgbClr val="434343"/>
                </a:solidFill>
              </a:rPr>
              <a:t> </a:t>
            </a:r>
            <a:r>
              <a:rPr lang="en-US" dirty="0" err="1">
                <a:solidFill>
                  <a:srgbClr val="434343"/>
                </a:solidFill>
              </a:rPr>
              <a:t>vidas</a:t>
            </a:r>
            <a:r>
              <a:rPr lang="en-US" dirty="0">
                <a:solidFill>
                  <a:srgbClr val="434343"/>
                </a:solidFill>
              </a:rPr>
              <a:t>.  </a:t>
            </a:r>
            <a:r>
              <a:rPr lang="en-US" dirty="0" err="1">
                <a:solidFill>
                  <a:srgbClr val="434343"/>
                </a:solidFill>
              </a:rPr>
              <a:t>Atravesar</a:t>
            </a:r>
            <a:r>
              <a:rPr lang="en-US" dirty="0">
                <a:solidFill>
                  <a:srgbClr val="434343"/>
                </a:solidFill>
              </a:rPr>
              <a:t> </a:t>
            </a:r>
            <a:r>
              <a:rPr lang="en-US" dirty="0" err="1">
                <a:solidFill>
                  <a:srgbClr val="434343"/>
                </a:solidFill>
              </a:rPr>
              <a:t>cambios</a:t>
            </a:r>
            <a:r>
              <a:rPr lang="en-US" dirty="0">
                <a:solidFill>
                  <a:srgbClr val="434343"/>
                </a:solidFill>
              </a:rPr>
              <a:t> es crucial para </a:t>
            </a:r>
            <a:r>
              <a:rPr lang="en-US" dirty="0" err="1">
                <a:solidFill>
                  <a:srgbClr val="434343"/>
                </a:solidFill>
              </a:rPr>
              <a:t>el</a:t>
            </a:r>
            <a:r>
              <a:rPr lang="en-US" dirty="0">
                <a:solidFill>
                  <a:srgbClr val="434343"/>
                </a:solidFill>
              </a:rPr>
              <a:t> </a:t>
            </a:r>
            <a:r>
              <a:rPr lang="en-US" dirty="0" err="1">
                <a:solidFill>
                  <a:srgbClr val="434343"/>
                </a:solidFill>
              </a:rPr>
              <a:t>éxito</a:t>
            </a:r>
            <a:r>
              <a:rPr lang="en-US" dirty="0">
                <a:solidFill>
                  <a:srgbClr val="434343"/>
                </a:solidFill>
              </a:rPr>
              <a:t> tanto del </a:t>
            </a:r>
            <a:r>
              <a:rPr lang="en-US" dirty="0" err="1">
                <a:solidFill>
                  <a:srgbClr val="434343"/>
                </a:solidFill>
              </a:rPr>
              <a:t>individuo</a:t>
            </a:r>
            <a:r>
              <a:rPr lang="en-US" dirty="0">
                <a:solidFill>
                  <a:srgbClr val="434343"/>
                </a:solidFill>
              </a:rPr>
              <a:t> </a:t>
            </a:r>
            <a:r>
              <a:rPr lang="en-US" dirty="0" err="1">
                <a:solidFill>
                  <a:srgbClr val="434343"/>
                </a:solidFill>
              </a:rPr>
              <a:t>como</a:t>
            </a:r>
            <a:r>
              <a:rPr lang="en-US" dirty="0">
                <a:solidFill>
                  <a:srgbClr val="434343"/>
                </a:solidFill>
              </a:rPr>
              <a:t> de la </a:t>
            </a:r>
            <a:r>
              <a:rPr lang="en-US" dirty="0" err="1">
                <a:solidFill>
                  <a:srgbClr val="434343"/>
                </a:solidFill>
              </a:rPr>
              <a:t>organización</a:t>
            </a:r>
            <a:r>
              <a:rPr lang="en-US" dirty="0">
                <a:solidFill>
                  <a:srgbClr val="434343"/>
                </a:solidFill>
              </a:rPr>
              <a:t>. Esta </a:t>
            </a:r>
            <a:r>
              <a:rPr lang="en-US" dirty="0" err="1">
                <a:solidFill>
                  <a:srgbClr val="434343"/>
                </a:solidFill>
              </a:rPr>
              <a:t>presentación</a:t>
            </a:r>
            <a:r>
              <a:rPr lang="en-US" dirty="0">
                <a:solidFill>
                  <a:srgbClr val="434343"/>
                </a:solidFill>
              </a:rPr>
              <a:t> se centra </a:t>
            </a:r>
            <a:r>
              <a:rPr lang="en-US" dirty="0" err="1">
                <a:solidFill>
                  <a:srgbClr val="434343"/>
                </a:solidFill>
              </a:rPr>
              <a:t>en</a:t>
            </a:r>
            <a:r>
              <a:rPr lang="en-US" dirty="0">
                <a:solidFill>
                  <a:srgbClr val="434343"/>
                </a:solidFill>
              </a:rPr>
              <a:t> </a:t>
            </a:r>
            <a:r>
              <a:rPr lang="en-US" dirty="0" err="1">
                <a:solidFill>
                  <a:srgbClr val="434343"/>
                </a:solidFill>
              </a:rPr>
              <a:t>cómo</a:t>
            </a:r>
            <a:r>
              <a:rPr lang="en-US" dirty="0">
                <a:solidFill>
                  <a:srgbClr val="434343"/>
                </a:solidFill>
              </a:rPr>
              <a:t> </a:t>
            </a:r>
            <a:r>
              <a:rPr lang="en-US" dirty="0" err="1">
                <a:solidFill>
                  <a:srgbClr val="434343"/>
                </a:solidFill>
              </a:rPr>
              <a:t>prosperar</a:t>
            </a:r>
            <a:r>
              <a:rPr lang="en-US" dirty="0">
                <a:solidFill>
                  <a:srgbClr val="434343"/>
                </a:solidFill>
              </a:rPr>
              <a:t> ante las </a:t>
            </a:r>
            <a:r>
              <a:rPr lang="en-US" dirty="0" err="1">
                <a:solidFill>
                  <a:srgbClr val="434343"/>
                </a:solidFill>
              </a:rPr>
              <a:t>circunstancias</a:t>
            </a:r>
            <a:r>
              <a:rPr lang="en-US" dirty="0">
                <a:solidFill>
                  <a:srgbClr val="434343"/>
                </a:solidFill>
              </a:rPr>
              <a:t> </a:t>
            </a:r>
            <a:r>
              <a:rPr lang="en-US" dirty="0" err="1">
                <a:solidFill>
                  <a:srgbClr val="434343"/>
                </a:solidFill>
              </a:rPr>
              <a:t>cambiantes</a:t>
            </a:r>
            <a:r>
              <a:rPr lang="en-US" dirty="0">
                <a:solidFill>
                  <a:srgbClr val="434343"/>
                </a:solidFill>
              </a:rPr>
              <a:t> </a:t>
            </a:r>
            <a:r>
              <a:rPr lang="en-US" dirty="0" err="1">
                <a:solidFill>
                  <a:srgbClr val="434343"/>
                </a:solidFill>
              </a:rPr>
              <a:t>desde</a:t>
            </a:r>
            <a:r>
              <a:rPr lang="en-US" dirty="0">
                <a:solidFill>
                  <a:srgbClr val="434343"/>
                </a:solidFill>
              </a:rPr>
              <a:t> </a:t>
            </a:r>
            <a:r>
              <a:rPr lang="en-US" dirty="0" err="1">
                <a:solidFill>
                  <a:srgbClr val="434343"/>
                </a:solidFill>
              </a:rPr>
              <a:t>una</a:t>
            </a:r>
            <a:r>
              <a:rPr lang="en-US" dirty="0">
                <a:solidFill>
                  <a:srgbClr val="434343"/>
                </a:solidFill>
              </a:rPr>
              <a:t> </a:t>
            </a:r>
            <a:r>
              <a:rPr lang="en-US" dirty="0" err="1">
                <a:solidFill>
                  <a:srgbClr val="434343"/>
                </a:solidFill>
              </a:rPr>
              <a:t>perspectiva</a:t>
            </a:r>
            <a:r>
              <a:rPr lang="en-US" dirty="0">
                <a:solidFill>
                  <a:srgbClr val="434343"/>
                </a:solidFill>
              </a:rPr>
              <a:t> </a:t>
            </a:r>
            <a:r>
              <a:rPr lang="en-US" dirty="0" err="1">
                <a:solidFill>
                  <a:srgbClr val="434343"/>
                </a:solidFill>
              </a:rPr>
              <a:t>más</a:t>
            </a:r>
            <a:r>
              <a:rPr lang="en-US" dirty="0">
                <a:solidFill>
                  <a:srgbClr val="434343"/>
                </a:solidFill>
              </a:rPr>
              <a:t> personal.</a:t>
            </a:r>
            <a:endParaRPr lang="en-US" dirty="0"/>
          </a:p>
          <a:p>
            <a:pPr algn="l"/>
            <a:endParaRPr lang="en-US" sz="1800" b="0" i="0" dirty="0">
              <a:solidFill>
                <a:srgbClr val="434343"/>
              </a:solidFill>
              <a:effectLst/>
              <a:latin typeface="Nunito"/>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dirty="0" err="1"/>
              <a:t>Heráclito</a:t>
            </a:r>
            <a:r>
              <a:rPr lang="en-US" i="1" dirty="0"/>
              <a:t> </a:t>
            </a:r>
            <a:r>
              <a:rPr lang="en-US" i="1" dirty="0" err="1"/>
              <a:t>tiene</a:t>
            </a:r>
            <a:r>
              <a:rPr lang="en-US" i="1" dirty="0"/>
              <a:t> </a:t>
            </a:r>
            <a:r>
              <a:rPr lang="en-US" i="1" dirty="0" err="1"/>
              <a:t>una</a:t>
            </a:r>
            <a:r>
              <a:rPr lang="en-US" i="1" dirty="0"/>
              <a:t> </a:t>
            </a:r>
            <a:r>
              <a:rPr lang="en-US" i="1" dirty="0" err="1"/>
              <a:t>frase</a:t>
            </a:r>
            <a:r>
              <a:rPr lang="en-US" i="1" dirty="0"/>
              <a:t> </a:t>
            </a:r>
            <a:r>
              <a:rPr lang="en-US" i="1" dirty="0" err="1"/>
              <a:t>muy</a:t>
            </a:r>
            <a:r>
              <a:rPr lang="en-US" i="1" dirty="0"/>
              <a:t> </a:t>
            </a:r>
            <a:r>
              <a:rPr lang="en-US" i="1" dirty="0" err="1"/>
              <a:t>famosa</a:t>
            </a:r>
            <a:r>
              <a:rPr lang="en-US" i="1" dirty="0"/>
              <a:t>: “Lo </a:t>
            </a:r>
            <a:r>
              <a:rPr lang="en-US" i="1" dirty="0" err="1"/>
              <a:t>único</a:t>
            </a:r>
            <a:r>
              <a:rPr lang="en-US" i="1" dirty="0"/>
              <a:t> </a:t>
            </a:r>
            <a:r>
              <a:rPr lang="en-US" i="1" dirty="0" err="1"/>
              <a:t>constante</a:t>
            </a:r>
            <a:r>
              <a:rPr lang="en-US" i="1" dirty="0"/>
              <a:t> </a:t>
            </a:r>
            <a:r>
              <a:rPr lang="en-US" i="1" dirty="0" err="1"/>
              <a:t>en</a:t>
            </a:r>
            <a:r>
              <a:rPr lang="en-US" i="1" dirty="0"/>
              <a:t> la </a:t>
            </a:r>
            <a:r>
              <a:rPr lang="en-US" i="1" dirty="0" err="1"/>
              <a:t>vida</a:t>
            </a:r>
            <a:r>
              <a:rPr lang="en-US" i="1" dirty="0"/>
              <a:t> es </a:t>
            </a:r>
            <a:r>
              <a:rPr lang="en-US" i="1" dirty="0" err="1"/>
              <a:t>el</a:t>
            </a:r>
            <a:r>
              <a:rPr lang="en-US" i="1" dirty="0"/>
              <a:t> </a:t>
            </a:r>
            <a:r>
              <a:rPr lang="en-US" i="1" dirty="0" err="1"/>
              <a:t>cambio</a:t>
            </a:r>
            <a:r>
              <a:rPr lang="en-US" i="1" dirty="0"/>
              <a:t>”. Y </a:t>
            </a:r>
            <a:r>
              <a:rPr lang="en-US" i="1" dirty="0" err="1"/>
              <a:t>esto</a:t>
            </a:r>
            <a:r>
              <a:rPr lang="en-US" i="1" dirty="0"/>
              <a:t> se ha </a:t>
            </a:r>
            <a:r>
              <a:rPr lang="en-US" i="1" dirty="0" err="1"/>
              <a:t>confirmado</a:t>
            </a:r>
            <a:r>
              <a:rPr lang="en-US" i="1" dirty="0"/>
              <a:t> </a:t>
            </a:r>
            <a:r>
              <a:rPr lang="en-US" i="1" dirty="0" err="1"/>
              <a:t>en</a:t>
            </a:r>
            <a:r>
              <a:rPr lang="en-US" i="1" dirty="0"/>
              <a:t> la </a:t>
            </a:r>
            <a:r>
              <a:rPr lang="en-US" i="1" dirty="0" err="1"/>
              <a:t>última</a:t>
            </a:r>
            <a:r>
              <a:rPr lang="en-US" i="1" dirty="0"/>
              <a:t> </a:t>
            </a:r>
            <a:r>
              <a:rPr lang="en-US" i="1" dirty="0" err="1"/>
              <a:t>década</a:t>
            </a:r>
            <a:r>
              <a:rPr lang="en-US" i="1" dirty="0"/>
              <a:t>.  </a:t>
            </a:r>
            <a:r>
              <a:rPr lang="en-US" i="1" dirty="0" err="1"/>
              <a:t>Piense</a:t>
            </a:r>
            <a:r>
              <a:rPr lang="en-US" i="1" dirty="0"/>
              <a:t> </a:t>
            </a:r>
            <a:r>
              <a:rPr lang="en-US" i="1" dirty="0" err="1"/>
              <a:t>en</a:t>
            </a:r>
            <a:r>
              <a:rPr lang="en-US" i="1" dirty="0"/>
              <a:t> la </a:t>
            </a:r>
            <a:r>
              <a:rPr lang="en-US" i="1" dirty="0" err="1"/>
              <a:t>vida</a:t>
            </a:r>
            <a:r>
              <a:rPr lang="en-US" i="1" dirty="0"/>
              <a:t> </a:t>
            </a:r>
            <a:r>
              <a:rPr lang="en-US" i="1" dirty="0" err="1"/>
              <a:t>tal</a:t>
            </a:r>
            <a:r>
              <a:rPr lang="en-US" i="1" dirty="0"/>
              <a:t> y </a:t>
            </a:r>
            <a:r>
              <a:rPr lang="en-US" i="1" dirty="0" err="1"/>
              <a:t>como</a:t>
            </a:r>
            <a:r>
              <a:rPr lang="en-US" i="1" dirty="0"/>
              <a:t> la </a:t>
            </a:r>
            <a:r>
              <a:rPr lang="en-US" i="1" dirty="0" err="1"/>
              <a:t>conocía</a:t>
            </a:r>
            <a:r>
              <a:rPr lang="en-US" i="1" dirty="0"/>
              <a:t> antes y </a:t>
            </a:r>
            <a:r>
              <a:rPr lang="en-US" i="1" dirty="0" err="1"/>
              <a:t>después</a:t>
            </a:r>
            <a:r>
              <a:rPr lang="en-US" i="1" dirty="0"/>
              <a:t> de la COVID.  ¿</a:t>
            </a:r>
            <a:r>
              <a:rPr lang="en-US" i="1" dirty="0" err="1"/>
              <a:t>Quién</a:t>
            </a:r>
            <a:r>
              <a:rPr lang="en-US" i="1" dirty="0"/>
              <a:t> </a:t>
            </a:r>
            <a:r>
              <a:rPr lang="en-US" i="1" dirty="0" err="1"/>
              <a:t>habría</a:t>
            </a:r>
            <a:r>
              <a:rPr lang="en-US" i="1" dirty="0"/>
              <a:t> </a:t>
            </a:r>
            <a:r>
              <a:rPr lang="en-US" i="1" dirty="0" err="1"/>
              <a:t>imaginado</a:t>
            </a:r>
            <a:r>
              <a:rPr lang="en-US" i="1" dirty="0"/>
              <a:t> que </a:t>
            </a:r>
            <a:r>
              <a:rPr lang="en-US" i="1" dirty="0" err="1"/>
              <a:t>una</a:t>
            </a:r>
            <a:r>
              <a:rPr lang="en-US" i="1" dirty="0"/>
              <a:t> gran </a:t>
            </a:r>
            <a:r>
              <a:rPr lang="en-US" i="1" dirty="0" err="1"/>
              <a:t>cantidad</a:t>
            </a:r>
            <a:r>
              <a:rPr lang="en-US" i="1" dirty="0"/>
              <a:t> de personas </a:t>
            </a:r>
            <a:r>
              <a:rPr lang="en-US" i="1" dirty="0" err="1"/>
              <a:t>trabajarían</a:t>
            </a:r>
            <a:r>
              <a:rPr lang="en-US" i="1" dirty="0"/>
              <a:t> </a:t>
            </a:r>
            <a:r>
              <a:rPr lang="en-US" i="1" dirty="0" err="1"/>
              <a:t>desde</a:t>
            </a:r>
            <a:r>
              <a:rPr lang="en-US" i="1" dirty="0"/>
              <a:t> sus casas y se </a:t>
            </a:r>
            <a:r>
              <a:rPr lang="en-US" i="1" dirty="0" err="1"/>
              <a:t>reunirían</a:t>
            </a:r>
            <a:r>
              <a:rPr lang="en-US" i="1" dirty="0"/>
              <a:t> a </a:t>
            </a:r>
            <a:r>
              <a:rPr lang="en-US" i="1" dirty="0" err="1"/>
              <a:t>través</a:t>
            </a:r>
            <a:r>
              <a:rPr lang="en-US" i="1" dirty="0"/>
              <a:t> de Zoom?  Creo que </a:t>
            </a:r>
            <a:r>
              <a:rPr lang="en-US" i="1" dirty="0" err="1"/>
              <a:t>sería</a:t>
            </a:r>
            <a:r>
              <a:rPr lang="en-US" i="1" dirty="0"/>
              <a:t> </a:t>
            </a:r>
            <a:r>
              <a:rPr lang="en-US" i="1" dirty="0" err="1"/>
              <a:t>difícil</a:t>
            </a:r>
            <a:r>
              <a:rPr lang="en-US" i="1" dirty="0"/>
              <a:t> </a:t>
            </a:r>
            <a:r>
              <a:rPr lang="en-US" i="1" dirty="0" err="1"/>
              <a:t>encontrar</a:t>
            </a:r>
            <a:r>
              <a:rPr lang="en-US" i="1" dirty="0"/>
              <a:t> </a:t>
            </a:r>
            <a:r>
              <a:rPr lang="en-US" i="1" dirty="0">
                <a:effectLst/>
              </a:rPr>
              <a:t>a </a:t>
            </a:r>
            <a:r>
              <a:rPr lang="en-US" i="1" dirty="0" err="1"/>
              <a:t>alguien</a:t>
            </a:r>
            <a:r>
              <a:rPr lang="en-US" i="1" dirty="0"/>
              <a:t> que </a:t>
            </a:r>
            <a:r>
              <a:rPr lang="en-US" i="1" dirty="0" err="1"/>
              <a:t>diga</a:t>
            </a:r>
            <a:r>
              <a:rPr lang="en-US" i="1" dirty="0"/>
              <a:t> que </a:t>
            </a:r>
            <a:r>
              <a:rPr lang="en-US" i="1" dirty="0" err="1"/>
              <a:t>vio</a:t>
            </a:r>
            <a:r>
              <a:rPr lang="en-US" i="1" dirty="0"/>
              <a:t> </a:t>
            </a:r>
            <a:r>
              <a:rPr lang="en-US" i="1" dirty="0" err="1"/>
              <a:t>venir</a:t>
            </a:r>
            <a:r>
              <a:rPr lang="en-US" i="1" dirty="0"/>
              <a:t> </a:t>
            </a:r>
            <a:r>
              <a:rPr lang="en-US" i="1" dirty="0" err="1"/>
              <a:t>esto</a:t>
            </a:r>
            <a:r>
              <a:rPr lang="en-US" i="1" dirty="0"/>
              <a:t> </a:t>
            </a:r>
            <a:r>
              <a:rPr lang="en-US" i="1" dirty="0" err="1"/>
              <a:t>en</a:t>
            </a:r>
            <a:r>
              <a:rPr lang="en-US" i="1" dirty="0"/>
              <a:t> 2019</a:t>
            </a:r>
            <a:r>
              <a:rPr lang="en-US" i="1" dirty="0">
                <a:effectLst/>
              </a:rPr>
              <a:t>.</a:t>
            </a:r>
            <a:endParaRPr lang="en-US" dirty="0"/>
          </a:p>
          <a:p>
            <a:pPr marL="0" marR="0" lvl="0" indent="0" algn="l" defTabSz="914400">
              <a:lnSpc>
                <a:spcPct val="100000"/>
              </a:lnSpc>
              <a:spcBef>
                <a:spcPts val="0"/>
              </a:spcBef>
              <a:spcAft>
                <a:spcPts val="0"/>
              </a:spcAft>
              <a:buClrTx/>
              <a:buSzTx/>
              <a:buFontTx/>
              <a:buNone/>
              <a:tabLst/>
              <a:defRPr/>
            </a:pPr>
            <a:endParaRPr lang="en-US" sz="1800" i="1"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Pero</a:t>
            </a:r>
            <a:r>
              <a:rPr lang="en-US">
                <a:effectLst/>
              </a:rPr>
              <a:t>, </a:t>
            </a:r>
            <a:r>
              <a:rPr lang="en-US"/>
              <a:t>al </a:t>
            </a:r>
            <a:r>
              <a:rPr lang="en-US" err="1"/>
              <a:t>igual</a:t>
            </a:r>
            <a:r>
              <a:rPr lang="en-US"/>
              <a:t> que cualquier otro reto al que nos enfrentamos en la vida</a:t>
            </a:r>
            <a:r>
              <a:rPr lang="en-US">
                <a:effectLst/>
              </a:rPr>
              <a:t>, </a:t>
            </a:r>
            <a:r>
              <a:rPr lang="en-US"/>
              <a:t>ya sea la COVID</a:t>
            </a:r>
            <a:r>
              <a:rPr lang="en-US">
                <a:effectLst/>
              </a:rPr>
              <a:t>, </a:t>
            </a:r>
            <a:r>
              <a:rPr lang="en-US"/>
              <a:t>la jubilación o el aumento del precio de la gasolina</a:t>
            </a:r>
            <a:r>
              <a:rPr lang="en-US">
                <a:effectLst/>
              </a:rPr>
              <a:t>, </a:t>
            </a:r>
            <a:r>
              <a:rPr lang="en-US"/>
              <a:t>todos son en última instancia una manifestación del cambio</a:t>
            </a:r>
            <a:r>
              <a:rPr lang="en-US">
                <a:effectLst/>
              </a:rPr>
              <a:t>. </a:t>
            </a:r>
            <a:r>
              <a:rPr lang="en-US"/>
              <a:t>Y</a:t>
            </a:r>
            <a:r>
              <a:rPr lang="en-US">
                <a:effectLst/>
              </a:rPr>
              <a:t>, </a:t>
            </a:r>
            <a:r>
              <a:rPr lang="en-US"/>
              <a:t>nuestra capacidad para adaptarnos y prosperar es clave para superar estos obstáculos</a:t>
            </a:r>
            <a:r>
              <a:rPr lang="en-US">
                <a:effectLst/>
              </a:rPr>
              <a:t>.</a:t>
            </a:r>
            <a:endParaRPr lang="en-US"/>
          </a:p>
          <a:p>
            <a:br>
              <a:rPr lang="en-US" dirty="0">
                <a:cs typeface="+mn-lt"/>
              </a:rPr>
            </a:br>
            <a:endParaRPr lang="en-US">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dirty="0" err="1"/>
              <a:t>Aunque</a:t>
            </a:r>
            <a:r>
              <a:rPr lang="en-US" kern="100" dirty="0"/>
              <a:t> </a:t>
            </a:r>
            <a:r>
              <a:rPr lang="en-US" kern="100" dirty="0" err="1"/>
              <a:t>muchas</a:t>
            </a:r>
            <a:r>
              <a:rPr lang="en-US" kern="100" dirty="0"/>
              <a:t> </a:t>
            </a:r>
            <a:r>
              <a:rPr lang="en-US" kern="100" dirty="0" err="1"/>
              <a:t>estrategias</a:t>
            </a:r>
            <a:r>
              <a:rPr lang="en-US" kern="100" dirty="0"/>
              <a:t> de </a:t>
            </a:r>
            <a:r>
              <a:rPr lang="en-US" kern="100" dirty="0" err="1"/>
              <a:t>gestión</a:t>
            </a:r>
            <a:r>
              <a:rPr lang="en-US" kern="100" dirty="0"/>
              <a:t> del </a:t>
            </a:r>
            <a:r>
              <a:rPr lang="en-US" kern="100" dirty="0" err="1"/>
              <a:t>cambio</a:t>
            </a:r>
            <a:r>
              <a:rPr lang="en-US" kern="100" dirty="0"/>
              <a:t> se </a:t>
            </a:r>
            <a:r>
              <a:rPr lang="en-US" kern="100" dirty="0" err="1"/>
              <a:t>centran</a:t>
            </a:r>
            <a:r>
              <a:rPr lang="en-US" kern="100" dirty="0"/>
              <a:t> </a:t>
            </a:r>
            <a:r>
              <a:rPr lang="en-US" kern="100" dirty="0" err="1"/>
              <a:t>en</a:t>
            </a:r>
            <a:r>
              <a:rPr lang="en-US" kern="100" dirty="0"/>
              <a:t> las </a:t>
            </a:r>
            <a:r>
              <a:rPr lang="en-US" kern="100" dirty="0" err="1"/>
              <a:t>organizaciones</a:t>
            </a:r>
            <a:r>
              <a:rPr lang="en-US" kern="100" dirty="0"/>
              <a:t> o </a:t>
            </a:r>
            <a:r>
              <a:rPr lang="en-US" kern="100" dirty="0" err="1"/>
              <a:t>empresas</a:t>
            </a:r>
            <a:r>
              <a:rPr lang="en-US" kern="100" dirty="0"/>
              <a:t> </a:t>
            </a:r>
            <a:r>
              <a:rPr lang="en-US" kern="100" dirty="0" err="1"/>
              <a:t>en</a:t>
            </a:r>
            <a:r>
              <a:rPr lang="en-US" kern="100" dirty="0"/>
              <a:t> </a:t>
            </a:r>
            <a:r>
              <a:rPr lang="en-US" kern="100" dirty="0" err="1"/>
              <a:t>su</a:t>
            </a:r>
            <a:r>
              <a:rPr lang="en-US" kern="100" dirty="0"/>
              <a:t> conjunto</a:t>
            </a:r>
            <a:r>
              <a:rPr lang="en-US" kern="100" dirty="0">
                <a:effectLst/>
              </a:rPr>
              <a:t>, </a:t>
            </a:r>
            <a:r>
              <a:rPr lang="en-US" kern="100" dirty="0" err="1"/>
              <a:t>debemos</a:t>
            </a:r>
            <a:r>
              <a:rPr lang="en-US" kern="100" dirty="0"/>
              <a:t> </a:t>
            </a:r>
            <a:r>
              <a:rPr lang="en-US" kern="100" dirty="0" err="1"/>
              <a:t>tener</a:t>
            </a:r>
            <a:r>
              <a:rPr lang="en-US" kern="100" dirty="0"/>
              <a:t> </a:t>
            </a:r>
            <a:r>
              <a:rPr lang="en-US" kern="100" dirty="0" err="1"/>
              <a:t>en</a:t>
            </a:r>
            <a:r>
              <a:rPr lang="en-US" kern="100" dirty="0"/>
              <a:t> </a:t>
            </a:r>
            <a:r>
              <a:rPr lang="en-US" kern="100" dirty="0" err="1"/>
              <a:t>cuenta</a:t>
            </a:r>
            <a:r>
              <a:rPr lang="en-US" kern="100" dirty="0"/>
              <a:t> la forma </a:t>
            </a:r>
            <a:r>
              <a:rPr lang="en-US" kern="100" dirty="0" err="1"/>
              <a:t>en</a:t>
            </a:r>
            <a:r>
              <a:rPr lang="en-US" kern="100" dirty="0"/>
              <a:t> que </a:t>
            </a:r>
            <a:r>
              <a:rPr lang="en-US" kern="100" dirty="0" err="1"/>
              <a:t>nosotros</a:t>
            </a:r>
            <a:r>
              <a:rPr lang="en-US" kern="100" dirty="0">
                <a:effectLst/>
              </a:rPr>
              <a:t>, </a:t>
            </a:r>
            <a:r>
              <a:rPr lang="en-US" kern="100" dirty="0" err="1"/>
              <a:t>como</a:t>
            </a:r>
            <a:r>
              <a:rPr lang="en-US" kern="100" dirty="0"/>
              <a:t> </a:t>
            </a:r>
            <a:r>
              <a:rPr lang="en-US" kern="100" dirty="0" err="1"/>
              <a:t>individuos</a:t>
            </a:r>
            <a:r>
              <a:rPr lang="en-US" kern="100" dirty="0">
                <a:effectLst/>
              </a:rPr>
              <a:t>, </a:t>
            </a:r>
            <a:r>
              <a:rPr lang="en-US" kern="100" dirty="0" err="1"/>
              <a:t>atravesamos</a:t>
            </a:r>
            <a:r>
              <a:rPr lang="en-US" kern="100" dirty="0"/>
              <a:t> </a:t>
            </a:r>
            <a:r>
              <a:rPr lang="en-US" kern="100" dirty="0" err="1"/>
              <a:t>el</a:t>
            </a:r>
            <a:r>
              <a:rPr lang="en-US" kern="100" dirty="0"/>
              <a:t> </a:t>
            </a:r>
            <a:r>
              <a:rPr lang="en-US" kern="100" dirty="0" err="1"/>
              <a:t>cambio</a:t>
            </a:r>
            <a:r>
              <a:rPr lang="en-US" kern="100" dirty="0">
                <a:effectLst/>
              </a:rPr>
              <a:t>. </a:t>
            </a:r>
            <a:r>
              <a:rPr lang="en-US" kern="100" dirty="0"/>
              <a:t>Esta </a:t>
            </a:r>
            <a:r>
              <a:rPr lang="en-US" kern="100" dirty="0" err="1"/>
              <a:t>perspectiva</a:t>
            </a:r>
            <a:r>
              <a:rPr lang="en-US" kern="100" dirty="0"/>
              <a:t> </a:t>
            </a:r>
            <a:r>
              <a:rPr lang="en-US" kern="100" dirty="0">
                <a:effectLst/>
              </a:rPr>
              <a:t>personal </a:t>
            </a:r>
            <a:r>
              <a:rPr lang="en-US" kern="100" dirty="0"/>
              <a:t>es fundamental tanto para </a:t>
            </a:r>
            <a:r>
              <a:rPr lang="en-US" kern="100" dirty="0" err="1"/>
              <a:t>el</a:t>
            </a:r>
            <a:r>
              <a:rPr lang="en-US" kern="100" dirty="0"/>
              <a:t> </a:t>
            </a:r>
            <a:r>
              <a:rPr lang="en-US" kern="100" dirty="0" err="1"/>
              <a:t>crecimiento</a:t>
            </a:r>
            <a:r>
              <a:rPr lang="en-US" kern="100" dirty="0"/>
              <a:t> </a:t>
            </a:r>
            <a:r>
              <a:rPr lang="en-US" kern="100" dirty="0">
                <a:effectLst/>
              </a:rPr>
              <a:t>personal </a:t>
            </a:r>
            <a:r>
              <a:rPr lang="en-US" kern="100" dirty="0" err="1"/>
              <a:t>como</a:t>
            </a:r>
            <a:r>
              <a:rPr lang="en-US" kern="100" dirty="0"/>
              <a:t> para </a:t>
            </a:r>
            <a:r>
              <a:rPr lang="en-US" kern="100" dirty="0" err="1"/>
              <a:t>el</a:t>
            </a:r>
            <a:r>
              <a:rPr lang="en-US" kern="100" dirty="0"/>
              <a:t> </a:t>
            </a:r>
            <a:r>
              <a:rPr lang="en-US" kern="100" dirty="0" err="1"/>
              <a:t>éxito</a:t>
            </a:r>
            <a:r>
              <a:rPr lang="en-US" kern="100" dirty="0"/>
              <a:t> de la </a:t>
            </a:r>
            <a:r>
              <a:rPr lang="en-US" kern="100" dirty="0" err="1"/>
              <a:t>organización</a:t>
            </a:r>
            <a:r>
              <a:rPr lang="en-US" kern="100" dirty="0">
                <a:effectLst/>
              </a:rPr>
              <a:t>.</a:t>
            </a:r>
            <a:r>
              <a:rPr lang="en-US" kern="100" dirty="0"/>
              <a:t> </a:t>
            </a:r>
            <a:endParaRPr lang="en-US"/>
          </a:p>
          <a:p>
            <a:endParaRPr lang="en-US" kern="100" dirty="0"/>
          </a:p>
          <a:p>
            <a:r>
              <a:rPr lang="en-US" kern="100" dirty="0"/>
              <a:t>Ese </a:t>
            </a:r>
            <a:r>
              <a:rPr lang="en-US" kern="100" dirty="0" err="1"/>
              <a:t>crecimiento</a:t>
            </a:r>
            <a:r>
              <a:rPr lang="en-US" kern="100" dirty="0"/>
              <a:t>, </a:t>
            </a:r>
            <a:r>
              <a:rPr lang="en-US" kern="100" dirty="0" err="1"/>
              <a:t>como</a:t>
            </a:r>
            <a:r>
              <a:rPr lang="en-US" kern="100" dirty="0"/>
              <a:t> </a:t>
            </a:r>
            <a:r>
              <a:rPr lang="en-US" kern="100" dirty="0" err="1"/>
              <a:t>muchas</a:t>
            </a:r>
            <a:r>
              <a:rPr lang="en-US" kern="100" dirty="0"/>
              <a:t> </a:t>
            </a:r>
            <a:r>
              <a:rPr lang="en-US" kern="100" dirty="0" err="1"/>
              <a:t>otras</a:t>
            </a:r>
            <a:r>
              <a:rPr lang="en-US" kern="100" dirty="0"/>
              <a:t> </a:t>
            </a:r>
            <a:r>
              <a:rPr lang="en-US" kern="100" dirty="0" err="1"/>
              <a:t>cosas</a:t>
            </a:r>
            <a:r>
              <a:rPr lang="en-US" kern="100" dirty="0">
                <a:effectLst/>
              </a:rPr>
              <a:t>, </a:t>
            </a:r>
            <a:r>
              <a:rPr lang="en-US" kern="100" dirty="0" err="1"/>
              <a:t>suele</a:t>
            </a:r>
            <a:r>
              <a:rPr lang="en-US" kern="100" dirty="0"/>
              <a:t> </a:t>
            </a:r>
            <a:r>
              <a:rPr lang="en-US" kern="100" dirty="0" err="1"/>
              <a:t>darse</a:t>
            </a:r>
            <a:r>
              <a:rPr lang="en-US" kern="100" dirty="0"/>
              <a:t> </a:t>
            </a:r>
            <a:r>
              <a:rPr lang="en-US" kern="100" dirty="0" err="1"/>
              <a:t>por</a:t>
            </a:r>
            <a:r>
              <a:rPr lang="en-US" kern="100" dirty="0"/>
              <a:t> </a:t>
            </a:r>
            <a:r>
              <a:rPr lang="en-US" kern="100" dirty="0" err="1"/>
              <a:t>etapas</a:t>
            </a:r>
            <a:r>
              <a:rPr lang="en-US" kern="100" dirty="0">
                <a:effectLst/>
              </a:rPr>
              <a:t>.</a:t>
            </a:r>
            <a:r>
              <a:rPr lang="en-US" kern="100" dirty="0"/>
              <a:t>  </a:t>
            </a:r>
            <a:r>
              <a:rPr lang="en-US" kern="100" dirty="0" err="1"/>
              <a:t>Piense</a:t>
            </a:r>
            <a:r>
              <a:rPr lang="en-US" kern="100" dirty="0"/>
              <a:t> </a:t>
            </a:r>
            <a:r>
              <a:rPr lang="en-US" kern="100" dirty="0" err="1"/>
              <a:t>en</a:t>
            </a:r>
            <a:r>
              <a:rPr lang="en-US" kern="100" dirty="0"/>
              <a:t> un </a:t>
            </a:r>
            <a:r>
              <a:rPr lang="en-US" kern="100" dirty="0" err="1"/>
              <a:t>cambio</a:t>
            </a:r>
            <a:r>
              <a:rPr lang="en-US" kern="100" dirty="0"/>
              <a:t> </a:t>
            </a:r>
            <a:r>
              <a:rPr lang="en-US" kern="100" dirty="0" err="1"/>
              <a:t>reciente</a:t>
            </a:r>
            <a:r>
              <a:rPr lang="en-US" kern="100" dirty="0"/>
              <a:t> que </a:t>
            </a:r>
            <a:r>
              <a:rPr lang="en-US" kern="100" dirty="0" err="1"/>
              <a:t>haya</a:t>
            </a:r>
            <a:r>
              <a:rPr lang="en-US" kern="100" dirty="0"/>
              <a:t> </a:t>
            </a:r>
            <a:r>
              <a:rPr lang="en-US" kern="100" dirty="0" err="1"/>
              <a:t>tenido</a:t>
            </a:r>
            <a:r>
              <a:rPr lang="en-US" kern="100" dirty="0"/>
              <a:t> que </a:t>
            </a:r>
            <a:r>
              <a:rPr lang="en-US" kern="100" dirty="0" err="1"/>
              <a:t>hacer</a:t>
            </a:r>
            <a:r>
              <a:rPr lang="en-US" kern="100" dirty="0">
                <a:effectLst/>
              </a:rPr>
              <a:t>.</a:t>
            </a:r>
            <a:r>
              <a:rPr lang="en-US" kern="100" dirty="0"/>
              <a:t> </a:t>
            </a:r>
            <a:r>
              <a:rPr lang="en-US" kern="100" dirty="0">
                <a:effectLst/>
              </a:rPr>
              <a:t> No </a:t>
            </a:r>
            <a:r>
              <a:rPr lang="en-US" kern="100" dirty="0" err="1"/>
              <a:t>importa</a:t>
            </a:r>
            <a:r>
              <a:rPr lang="en-US" kern="100" dirty="0"/>
              <a:t> </a:t>
            </a:r>
            <a:r>
              <a:rPr lang="en-US" kern="100" dirty="0" err="1"/>
              <a:t>cuán</a:t>
            </a:r>
            <a:r>
              <a:rPr lang="en-US" kern="100" dirty="0"/>
              <a:t> </a:t>
            </a:r>
            <a:r>
              <a:rPr lang="en-US" kern="100" dirty="0" err="1"/>
              <a:t>grande</a:t>
            </a:r>
            <a:r>
              <a:rPr lang="en-US" kern="100" dirty="0"/>
              <a:t> o </a:t>
            </a:r>
            <a:r>
              <a:rPr lang="en-US" kern="100" dirty="0" err="1"/>
              <a:t>pequeño</a:t>
            </a:r>
            <a:r>
              <a:rPr lang="en-US" kern="100" dirty="0"/>
              <a:t> sea</a:t>
            </a:r>
            <a:r>
              <a:rPr lang="en-US" kern="100" dirty="0">
                <a:effectLst/>
              </a:rPr>
              <a:t>.</a:t>
            </a:r>
            <a:r>
              <a:rPr lang="en-US" kern="100" dirty="0"/>
              <a:t>  </a:t>
            </a:r>
            <a:endParaRPr lang="en-US" dirty="0">
              <a:ea typeface="Calibri"/>
              <a:cs typeface="Calibri"/>
            </a:endParaRPr>
          </a:p>
          <a:p>
            <a:r>
              <a:rPr lang="en-US" sz="1800" kern="100" dirty="0">
                <a:latin typeface="Times New Roman"/>
                <a:ea typeface="Times New Roman" panose="02020603050405020304" pitchFamily="18" charset="0"/>
                <a:cs typeface="Times New Roman"/>
              </a:rPr>
              <a:t> </a:t>
            </a:r>
            <a:endParaRPr lang="en-US" sz="1800" kern="100">
              <a:effectLst/>
              <a:latin typeface="Times New Roman"/>
              <a:ea typeface="Yu Gothic" panose="020B0400000000000000" pitchFamily="34" charset="-128"/>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dirty="0"/>
              <a:t>Si </a:t>
            </a:r>
            <a:r>
              <a:rPr lang="en-US" kern="100" dirty="0" err="1"/>
              <a:t>busca</a:t>
            </a:r>
            <a:r>
              <a:rPr lang="en-US" kern="100" dirty="0"/>
              <a:t>, </a:t>
            </a:r>
            <a:r>
              <a:rPr lang="en-US" kern="100" dirty="0" err="1"/>
              <a:t>encontrará</a:t>
            </a:r>
            <a:r>
              <a:rPr lang="en-US" kern="100" dirty="0"/>
              <a:t> </a:t>
            </a:r>
            <a:r>
              <a:rPr lang="en-US" kern="100" dirty="0" err="1"/>
              <a:t>una</a:t>
            </a:r>
            <a:r>
              <a:rPr lang="en-US" kern="100" dirty="0"/>
              <a:t> </a:t>
            </a:r>
            <a:r>
              <a:rPr lang="en-US" kern="100" dirty="0" err="1"/>
              <a:t>serie</a:t>
            </a:r>
            <a:r>
              <a:rPr lang="en-US" kern="100" dirty="0"/>
              <a:t> de </a:t>
            </a:r>
            <a:r>
              <a:rPr lang="en-US" kern="100" dirty="0" err="1"/>
              <a:t>psicólogos</a:t>
            </a:r>
            <a:r>
              <a:rPr lang="en-US" kern="100" dirty="0"/>
              <a:t> que </a:t>
            </a:r>
            <a:r>
              <a:rPr lang="en-US" kern="100" dirty="0" err="1"/>
              <a:t>han</a:t>
            </a:r>
            <a:r>
              <a:rPr lang="en-US" kern="100" dirty="0"/>
              <a:t> </a:t>
            </a:r>
            <a:r>
              <a:rPr lang="en-US" kern="100" dirty="0" err="1"/>
              <a:t>identificado</a:t>
            </a:r>
            <a:r>
              <a:rPr lang="en-US" kern="100" dirty="0"/>
              <a:t> las, entre </a:t>
            </a:r>
            <a:r>
              <a:rPr lang="en-US" kern="100" dirty="0" err="1"/>
              <a:t>comillas</a:t>
            </a:r>
            <a:r>
              <a:rPr lang="en-US" kern="100" dirty="0"/>
              <a:t>, </a:t>
            </a:r>
            <a:r>
              <a:rPr lang="en-US" kern="100" dirty="0" err="1"/>
              <a:t>etapas</a:t>
            </a:r>
            <a:r>
              <a:rPr lang="en-US" kern="100" dirty="0"/>
              <a:t> del </a:t>
            </a:r>
            <a:r>
              <a:rPr lang="en-US" kern="100" dirty="0" err="1"/>
              <a:t>cambio</a:t>
            </a:r>
            <a:r>
              <a:rPr lang="en-US" kern="100" dirty="0"/>
              <a:t>.  Uno que </a:t>
            </a:r>
            <a:r>
              <a:rPr lang="en-US" kern="100" dirty="0" err="1"/>
              <a:t>destaca</a:t>
            </a:r>
            <a:r>
              <a:rPr lang="en-US" kern="100" dirty="0"/>
              <a:t>, lo divide </a:t>
            </a:r>
            <a:r>
              <a:rPr lang="en-US" kern="100" dirty="0" err="1"/>
              <a:t>en</a:t>
            </a:r>
            <a:r>
              <a:rPr lang="en-US" kern="100" dirty="0"/>
              <a:t> cuatro </a:t>
            </a:r>
            <a:r>
              <a:rPr lang="en-US" kern="100" dirty="0" err="1"/>
              <a:t>etapas</a:t>
            </a:r>
            <a:r>
              <a:rPr lang="en-US" kern="100" dirty="0"/>
              <a:t>.  </a:t>
            </a:r>
            <a:r>
              <a:rPr lang="en-US" kern="100" dirty="0" err="1"/>
              <a:t>Negación</a:t>
            </a:r>
            <a:r>
              <a:rPr lang="en-US" kern="100" dirty="0"/>
              <a:t>, </a:t>
            </a:r>
            <a:r>
              <a:rPr lang="en-US" kern="100" dirty="0" err="1"/>
              <a:t>enojo</a:t>
            </a:r>
            <a:r>
              <a:rPr lang="en-US" kern="100" dirty="0"/>
              <a:t>, </a:t>
            </a:r>
            <a:r>
              <a:rPr lang="en-US" kern="100" dirty="0" err="1"/>
              <a:t>aceptación</a:t>
            </a:r>
            <a:r>
              <a:rPr lang="en-US" kern="100" dirty="0"/>
              <a:t> y </a:t>
            </a:r>
            <a:r>
              <a:rPr lang="en-US" kern="100" dirty="0" err="1"/>
              <a:t>adaptación</a:t>
            </a:r>
            <a:r>
              <a:rPr lang="en-US" kern="100" dirty="0"/>
              <a:t>.  </a:t>
            </a:r>
            <a:endParaRPr lang="en-US" dirty="0"/>
          </a:p>
          <a:p>
            <a:endParaRPr lang="en-US" kern="100" dirty="0"/>
          </a:p>
          <a:p>
            <a:r>
              <a:rPr lang="en-US" kern="100" dirty="0" err="1"/>
              <a:t>Utilicemos</a:t>
            </a:r>
            <a:r>
              <a:rPr lang="en-US" kern="100" dirty="0"/>
              <a:t> un </a:t>
            </a:r>
            <a:r>
              <a:rPr lang="en-US" kern="100" dirty="0" err="1"/>
              <a:t>ejemplo</a:t>
            </a:r>
            <a:r>
              <a:rPr lang="en-US" kern="100" dirty="0"/>
              <a:t> para </a:t>
            </a:r>
            <a:r>
              <a:rPr lang="en-US" kern="100" dirty="0" err="1"/>
              <a:t>describir</a:t>
            </a:r>
            <a:r>
              <a:rPr lang="en-US" kern="100" dirty="0"/>
              <a:t> las </a:t>
            </a:r>
            <a:r>
              <a:rPr lang="en-US" kern="100" dirty="0" err="1"/>
              <a:t>etapas</a:t>
            </a:r>
            <a:r>
              <a:rPr lang="en-US" kern="100" dirty="0"/>
              <a:t>.  </a:t>
            </a:r>
            <a:r>
              <a:rPr lang="en-US" kern="100" dirty="0" err="1"/>
              <a:t>Supongamos</a:t>
            </a:r>
            <a:r>
              <a:rPr lang="en-US" kern="100" dirty="0"/>
              <a:t> que un día </a:t>
            </a:r>
            <a:r>
              <a:rPr lang="en-US" kern="100" dirty="0" err="1"/>
              <a:t>va</a:t>
            </a:r>
            <a:r>
              <a:rPr lang="en-US" kern="100" dirty="0"/>
              <a:t> al mercado a </a:t>
            </a:r>
            <a:r>
              <a:rPr lang="en-US" kern="100" dirty="0" err="1"/>
              <a:t>comprar</a:t>
            </a:r>
            <a:r>
              <a:rPr lang="en-US" kern="100" dirty="0"/>
              <a:t> (</a:t>
            </a:r>
            <a:r>
              <a:rPr lang="en-US" kern="100" dirty="0" err="1"/>
              <a:t>inserte</a:t>
            </a:r>
            <a:r>
              <a:rPr lang="en-US" kern="100" dirty="0"/>
              <a:t> un </a:t>
            </a:r>
            <a:r>
              <a:rPr lang="en-US" kern="100" dirty="0" err="1"/>
              <a:t>producto</a:t>
            </a:r>
            <a:r>
              <a:rPr lang="en-US" kern="100" dirty="0"/>
              <a:t>) de </a:t>
            </a:r>
            <a:r>
              <a:rPr lang="en-US" kern="100" dirty="0" err="1"/>
              <a:t>su</a:t>
            </a:r>
            <a:r>
              <a:rPr lang="en-US" kern="100" dirty="0"/>
              <a:t> </a:t>
            </a:r>
            <a:r>
              <a:rPr lang="en-US" kern="100" dirty="0" err="1"/>
              <a:t>marca</a:t>
            </a:r>
            <a:r>
              <a:rPr lang="en-US" kern="100" dirty="0"/>
              <a:t> </a:t>
            </a:r>
            <a:r>
              <a:rPr lang="en-US" kern="100" dirty="0" err="1"/>
              <a:t>favorita</a:t>
            </a:r>
            <a:r>
              <a:rPr lang="en-US" kern="100" dirty="0"/>
              <a:t>.  Entra </a:t>
            </a:r>
            <a:r>
              <a:rPr lang="en-US" kern="100" dirty="0" err="1"/>
              <a:t>en</a:t>
            </a:r>
            <a:r>
              <a:rPr lang="en-US" kern="100" dirty="0"/>
              <a:t> </a:t>
            </a:r>
            <a:r>
              <a:rPr lang="en-US" kern="100" dirty="0" err="1"/>
              <a:t>el</a:t>
            </a:r>
            <a:r>
              <a:rPr lang="en-US" kern="100" dirty="0"/>
              <a:t> mercado, se dirige </a:t>
            </a:r>
            <a:r>
              <a:rPr lang="en-US" kern="100" dirty="0" err="1"/>
              <a:t>directamente</a:t>
            </a:r>
            <a:r>
              <a:rPr lang="en-US" kern="100" dirty="0"/>
              <a:t> al pasillo 7 (</a:t>
            </a:r>
            <a:r>
              <a:rPr lang="en-US" kern="100" dirty="0" err="1"/>
              <a:t>porque</a:t>
            </a:r>
            <a:r>
              <a:rPr lang="en-US" kern="100" dirty="0"/>
              <a:t> es </a:t>
            </a:r>
            <a:r>
              <a:rPr lang="en-US" kern="100" dirty="0" err="1"/>
              <a:t>donde</a:t>
            </a:r>
            <a:r>
              <a:rPr lang="en-US" kern="100" dirty="0"/>
              <a:t> </a:t>
            </a:r>
            <a:r>
              <a:rPr lang="en-US" kern="100" dirty="0" err="1"/>
              <a:t>siempre</a:t>
            </a:r>
            <a:r>
              <a:rPr lang="en-US" kern="100" dirty="0"/>
              <a:t> </a:t>
            </a:r>
            <a:r>
              <a:rPr lang="en-US" kern="100" dirty="0" err="1"/>
              <a:t>está</a:t>
            </a:r>
            <a:r>
              <a:rPr lang="en-US" kern="100" dirty="0"/>
              <a:t>), </a:t>
            </a:r>
            <a:r>
              <a:rPr lang="en-US" kern="100" dirty="0" err="1"/>
              <a:t>camina</a:t>
            </a:r>
            <a:r>
              <a:rPr lang="en-US" kern="100" dirty="0"/>
              <a:t> hasta la </a:t>
            </a:r>
            <a:r>
              <a:rPr lang="en-US" kern="100" dirty="0" err="1"/>
              <a:t>mitad</a:t>
            </a:r>
            <a:r>
              <a:rPr lang="en-US" kern="100" dirty="0"/>
              <a:t> del pasillo, </a:t>
            </a:r>
            <a:r>
              <a:rPr lang="en-US" kern="100" dirty="0" err="1"/>
              <a:t>mira</a:t>
            </a:r>
            <a:r>
              <a:rPr lang="en-US" kern="100" dirty="0"/>
              <a:t> </a:t>
            </a:r>
            <a:r>
              <a:rPr lang="en-US" kern="100" dirty="0" err="1"/>
              <a:t>el</a:t>
            </a:r>
            <a:r>
              <a:rPr lang="en-US" kern="100" dirty="0"/>
              <a:t> </a:t>
            </a:r>
            <a:r>
              <a:rPr lang="en-US" kern="100" dirty="0" err="1"/>
              <a:t>segundo</a:t>
            </a:r>
            <a:r>
              <a:rPr lang="en-US" kern="100" dirty="0"/>
              <a:t> </a:t>
            </a:r>
            <a:r>
              <a:rPr lang="en-US" kern="100" dirty="0" err="1"/>
              <a:t>estante</a:t>
            </a:r>
            <a:r>
              <a:rPr lang="en-US" kern="100" dirty="0"/>
              <a:t> y... ¡GUAU! No </a:t>
            </a:r>
            <a:r>
              <a:rPr lang="en-US" kern="100" dirty="0" err="1"/>
              <a:t>está</a:t>
            </a:r>
            <a:r>
              <a:rPr lang="en-US" kern="100" dirty="0"/>
              <a:t> </a:t>
            </a:r>
            <a:r>
              <a:rPr lang="en-US" kern="100" dirty="0" err="1"/>
              <a:t>ahí</a:t>
            </a:r>
            <a:r>
              <a:rPr lang="en-US" kern="100" dirty="0"/>
              <a:t>.  ¿</a:t>
            </a:r>
            <a:r>
              <a:rPr lang="en-US" kern="100" dirty="0" err="1"/>
              <a:t>Qué</a:t>
            </a:r>
            <a:r>
              <a:rPr lang="en-US" kern="100" dirty="0"/>
              <a:t> es lo primero que </a:t>
            </a:r>
            <a:r>
              <a:rPr lang="en-US" kern="100" dirty="0" err="1"/>
              <a:t>piensa</a:t>
            </a:r>
            <a:r>
              <a:rPr lang="en-US" kern="100" dirty="0"/>
              <a:t>?  </a:t>
            </a:r>
            <a:r>
              <a:rPr lang="en-US" kern="100" dirty="0" err="1"/>
              <a:t>Negación</a:t>
            </a:r>
            <a:r>
              <a:rPr lang="en-US" kern="100" dirty="0"/>
              <a:t>.  No </a:t>
            </a:r>
            <a:r>
              <a:rPr lang="en-US" kern="100" dirty="0" err="1"/>
              <a:t>puede</a:t>
            </a:r>
            <a:r>
              <a:rPr lang="en-US" kern="100" dirty="0"/>
              <a:t> ser.  </a:t>
            </a:r>
            <a:r>
              <a:rPr lang="en-US" kern="100" dirty="0" err="1"/>
              <a:t>Siempre</a:t>
            </a:r>
            <a:r>
              <a:rPr lang="en-US" kern="100" dirty="0"/>
              <a:t> </a:t>
            </a:r>
            <a:r>
              <a:rPr lang="en-US" kern="100" dirty="0" err="1"/>
              <a:t>está</a:t>
            </a:r>
            <a:r>
              <a:rPr lang="en-US" kern="100" dirty="0"/>
              <a:t> </a:t>
            </a:r>
            <a:r>
              <a:rPr lang="en-US" kern="100" dirty="0" err="1"/>
              <a:t>aquí</a:t>
            </a:r>
            <a:r>
              <a:rPr lang="en-US" kern="100" dirty="0"/>
              <a:t>.  Debo ser </a:t>
            </a:r>
            <a:r>
              <a:rPr lang="en-US" kern="100" dirty="0" err="1"/>
              <a:t>yo</a:t>
            </a:r>
            <a:r>
              <a:rPr lang="en-US" kern="100" dirty="0"/>
              <a:t>.  </a:t>
            </a:r>
            <a:r>
              <a:rPr lang="en-US" kern="100" dirty="0" err="1"/>
              <a:t>Necesito</a:t>
            </a:r>
            <a:r>
              <a:rPr lang="en-US" kern="100" dirty="0"/>
              <a:t> </a:t>
            </a:r>
            <a:r>
              <a:rPr lang="en-US" kern="100" dirty="0" err="1"/>
              <a:t>buscar</a:t>
            </a:r>
            <a:r>
              <a:rPr lang="en-US" kern="100" dirty="0"/>
              <a:t> </a:t>
            </a:r>
            <a:r>
              <a:rPr lang="en-US" kern="100" dirty="0" err="1"/>
              <a:t>mejor</a:t>
            </a:r>
            <a:r>
              <a:rPr lang="en-US" kern="100" dirty="0"/>
              <a:t>.  </a:t>
            </a:r>
            <a:r>
              <a:rPr lang="en-US" kern="100" dirty="0" err="1"/>
              <a:t>Quizás</a:t>
            </a:r>
            <a:r>
              <a:rPr lang="en-US" kern="100" dirty="0"/>
              <a:t> </a:t>
            </a:r>
            <a:r>
              <a:rPr lang="en-US" kern="100" dirty="0" err="1"/>
              <a:t>incluso</a:t>
            </a:r>
            <a:r>
              <a:rPr lang="en-US" kern="100" dirty="0"/>
              <a:t> </a:t>
            </a:r>
            <a:r>
              <a:rPr lang="en-US" kern="100" dirty="0" err="1"/>
              <a:t>pedir</a:t>
            </a:r>
            <a:r>
              <a:rPr lang="en-US" kern="100" dirty="0"/>
              <a:t> </a:t>
            </a:r>
            <a:r>
              <a:rPr lang="en-US" kern="100" dirty="0" err="1"/>
              <a:t>ayuda</a:t>
            </a:r>
            <a:r>
              <a:rPr lang="en-US" kern="100" dirty="0"/>
              <a:t> a </a:t>
            </a:r>
            <a:r>
              <a:rPr lang="en-US" kern="100" dirty="0" err="1"/>
              <a:t>alguien</a:t>
            </a:r>
            <a:r>
              <a:rPr lang="en-US" kern="100" dirty="0"/>
              <a:t> para </a:t>
            </a:r>
            <a:r>
              <a:rPr lang="en-US" kern="100" dirty="0" err="1"/>
              <a:t>encontrarlo</a:t>
            </a:r>
            <a:r>
              <a:rPr lang="en-US" kern="100" dirty="0"/>
              <a:t>.    La </a:t>
            </a:r>
            <a:r>
              <a:rPr lang="en-US" kern="100" dirty="0" err="1"/>
              <a:t>negación</a:t>
            </a:r>
            <a:r>
              <a:rPr lang="en-US" kern="100" dirty="0"/>
              <a:t> es la </a:t>
            </a:r>
            <a:r>
              <a:rPr lang="en-US" kern="100" dirty="0" err="1"/>
              <a:t>reacción</a:t>
            </a:r>
            <a:r>
              <a:rPr lang="en-US" kern="100" dirty="0"/>
              <a:t> </a:t>
            </a:r>
            <a:r>
              <a:rPr lang="en-US" kern="100" dirty="0" err="1"/>
              <a:t>inicial</a:t>
            </a:r>
            <a:r>
              <a:rPr lang="en-US" kern="100" dirty="0"/>
              <a:t> que </a:t>
            </a:r>
            <a:r>
              <a:rPr lang="en-US" kern="100" dirty="0" err="1"/>
              <a:t>tenemos</a:t>
            </a:r>
            <a:r>
              <a:rPr lang="en-US" kern="100" dirty="0"/>
              <a:t> ante las </a:t>
            </a:r>
            <a:r>
              <a:rPr lang="en-US" kern="100" dirty="0" err="1"/>
              <a:t>circunstancias</a:t>
            </a:r>
            <a:r>
              <a:rPr lang="en-US" kern="100" dirty="0"/>
              <a:t> </a:t>
            </a:r>
            <a:r>
              <a:rPr lang="en-US" kern="100" dirty="0" err="1"/>
              <a:t>cambiantes</a:t>
            </a:r>
            <a:r>
              <a:rPr lang="en-US" kern="100" dirty="0"/>
              <a:t>.</a:t>
            </a:r>
            <a:endParaRPr lang="en-US" dirty="0"/>
          </a:p>
          <a:p>
            <a:r>
              <a:rPr lang="en-US" kern="100" dirty="0"/>
              <a:t> </a:t>
            </a:r>
            <a:endParaRPr lang="en-US" dirty="0"/>
          </a:p>
          <a:p>
            <a:r>
              <a:rPr lang="en-US" kern="100" dirty="0"/>
              <a:t>La </a:t>
            </a:r>
            <a:r>
              <a:rPr lang="en-US" kern="100" dirty="0" err="1"/>
              <a:t>siguiente</a:t>
            </a:r>
            <a:r>
              <a:rPr lang="en-US" kern="100" dirty="0"/>
              <a:t> </a:t>
            </a:r>
            <a:r>
              <a:rPr lang="en-US" kern="100" dirty="0" err="1"/>
              <a:t>etapa</a:t>
            </a:r>
            <a:r>
              <a:rPr lang="en-US" kern="100" dirty="0"/>
              <a:t> </a:t>
            </a:r>
            <a:r>
              <a:rPr lang="en-US" kern="100" dirty="0" err="1"/>
              <a:t>puede</a:t>
            </a:r>
            <a:r>
              <a:rPr lang="en-US" kern="100" dirty="0"/>
              <a:t> ser </a:t>
            </a:r>
            <a:r>
              <a:rPr lang="en-US" kern="100" dirty="0" err="1"/>
              <a:t>el</a:t>
            </a:r>
            <a:r>
              <a:rPr lang="en-US" kern="100" dirty="0"/>
              <a:t> </a:t>
            </a:r>
            <a:r>
              <a:rPr lang="en-US" kern="100" dirty="0" err="1"/>
              <a:t>enojo</a:t>
            </a:r>
            <a:r>
              <a:rPr lang="en-US" kern="100" dirty="0"/>
              <a:t>.  Cuando </a:t>
            </a:r>
            <a:r>
              <a:rPr lang="en-US" kern="100" dirty="0" err="1"/>
              <a:t>el</a:t>
            </a:r>
            <a:r>
              <a:rPr lang="en-US" kern="100" dirty="0"/>
              <a:t> </a:t>
            </a:r>
            <a:r>
              <a:rPr lang="en-US" kern="100" dirty="0" err="1"/>
              <a:t>cambio</a:t>
            </a:r>
            <a:r>
              <a:rPr lang="en-US" kern="100" dirty="0"/>
              <a:t> se </a:t>
            </a:r>
            <a:r>
              <a:rPr lang="en-US" kern="100" dirty="0" err="1"/>
              <a:t>hace</a:t>
            </a:r>
            <a:r>
              <a:rPr lang="en-US" kern="100" dirty="0"/>
              <a:t> </a:t>
            </a:r>
            <a:r>
              <a:rPr lang="en-US" kern="100" dirty="0" err="1"/>
              <a:t>realidad</a:t>
            </a:r>
            <a:r>
              <a:rPr lang="en-US" kern="100" dirty="0"/>
              <a:t>, </a:t>
            </a:r>
            <a:r>
              <a:rPr lang="en-US" kern="100" dirty="0" err="1"/>
              <a:t>cuando</a:t>
            </a:r>
            <a:r>
              <a:rPr lang="en-US" kern="100" dirty="0"/>
              <a:t> la tienda </a:t>
            </a:r>
            <a:r>
              <a:rPr lang="en-US" kern="100" dirty="0" err="1"/>
              <a:t>ya</a:t>
            </a:r>
            <a:r>
              <a:rPr lang="en-US" kern="100" dirty="0"/>
              <a:t> no </a:t>
            </a:r>
            <a:r>
              <a:rPr lang="en-US" kern="100" dirty="0" err="1"/>
              <a:t>vende</a:t>
            </a:r>
            <a:r>
              <a:rPr lang="en-US" kern="100" dirty="0"/>
              <a:t> (</a:t>
            </a:r>
            <a:r>
              <a:rPr lang="en-US" kern="100" dirty="0" err="1"/>
              <a:t>inserte</a:t>
            </a:r>
            <a:r>
              <a:rPr lang="en-US" kern="100" dirty="0"/>
              <a:t> un </a:t>
            </a:r>
            <a:r>
              <a:rPr lang="en-US" kern="100" dirty="0" err="1"/>
              <a:t>producto</a:t>
            </a:r>
            <a:r>
              <a:rPr lang="en-US" kern="100" dirty="0"/>
              <a:t>) o la </a:t>
            </a:r>
            <a:r>
              <a:rPr lang="en-US" kern="100" dirty="0" err="1"/>
              <a:t>empresa</a:t>
            </a:r>
            <a:r>
              <a:rPr lang="en-US" kern="100" dirty="0"/>
              <a:t> ha </a:t>
            </a:r>
            <a:r>
              <a:rPr lang="en-US" kern="100" dirty="0" err="1"/>
              <a:t>quebrado</a:t>
            </a:r>
            <a:r>
              <a:rPr lang="en-US" kern="100" dirty="0"/>
              <a:t>, </a:t>
            </a:r>
            <a:r>
              <a:rPr lang="en-US" kern="100" dirty="0" err="1"/>
              <a:t>podemos</a:t>
            </a:r>
            <a:r>
              <a:rPr lang="en-US" kern="100" dirty="0"/>
              <a:t> </a:t>
            </a:r>
            <a:r>
              <a:rPr lang="en-US" kern="100" dirty="0" err="1"/>
              <a:t>enojarnos</a:t>
            </a:r>
            <a:r>
              <a:rPr lang="en-US" kern="100" dirty="0"/>
              <a:t> o </a:t>
            </a:r>
            <a:r>
              <a:rPr lang="en-US" kern="100" dirty="0" err="1"/>
              <a:t>sentir</a:t>
            </a:r>
            <a:r>
              <a:rPr lang="en-US" kern="100" dirty="0"/>
              <a:t> </a:t>
            </a:r>
            <a:r>
              <a:rPr lang="en-US" kern="100" dirty="0" err="1"/>
              <a:t>frustración</a:t>
            </a:r>
            <a:r>
              <a:rPr lang="en-US" kern="100" dirty="0"/>
              <a:t>, e </a:t>
            </a:r>
            <a:r>
              <a:rPr lang="en-US" kern="100" dirty="0" err="1"/>
              <a:t>incluso</a:t>
            </a:r>
            <a:r>
              <a:rPr lang="en-US" kern="100" dirty="0"/>
              <a:t> </a:t>
            </a:r>
            <a:r>
              <a:rPr lang="en-US" kern="100" dirty="0" err="1"/>
              <a:t>cuestionarnos</a:t>
            </a:r>
            <a:r>
              <a:rPr lang="en-US" kern="100" dirty="0"/>
              <a:t> </a:t>
            </a:r>
            <a:r>
              <a:rPr lang="en-US" kern="100" dirty="0" err="1"/>
              <a:t>por</a:t>
            </a:r>
            <a:r>
              <a:rPr lang="en-US" kern="100" dirty="0"/>
              <a:t> </a:t>
            </a:r>
            <a:r>
              <a:rPr lang="en-US" kern="100" dirty="0" err="1"/>
              <a:t>qué</a:t>
            </a:r>
            <a:r>
              <a:rPr lang="en-US" kern="100" dirty="0"/>
              <a:t> </a:t>
            </a:r>
            <a:r>
              <a:rPr lang="en-US" kern="100" dirty="0" err="1"/>
              <a:t>están</a:t>
            </a:r>
            <a:r>
              <a:rPr lang="en-US" kern="100" dirty="0"/>
              <a:t> </a:t>
            </a:r>
            <a:r>
              <a:rPr lang="en-US" kern="100" dirty="0" err="1"/>
              <a:t>cambiando</a:t>
            </a:r>
            <a:r>
              <a:rPr lang="en-US" kern="100" dirty="0"/>
              <a:t> las </a:t>
            </a:r>
            <a:r>
              <a:rPr lang="en-US" kern="100" dirty="0" err="1"/>
              <a:t>cosas</a:t>
            </a:r>
            <a:r>
              <a:rPr lang="en-US" kern="100" dirty="0"/>
              <a:t>. Esa es la </a:t>
            </a:r>
            <a:r>
              <a:rPr lang="en-US" kern="100" dirty="0" err="1"/>
              <a:t>etapa</a:t>
            </a:r>
            <a:r>
              <a:rPr lang="en-US" kern="100" dirty="0"/>
              <a:t> del </a:t>
            </a:r>
            <a:r>
              <a:rPr lang="en-US" kern="100" dirty="0" err="1"/>
              <a:t>enojo</a:t>
            </a:r>
            <a:r>
              <a:rPr lang="en-US" kern="100" dirty="0"/>
              <a:t>.</a:t>
            </a:r>
            <a:endParaRPr lang="en-US" dirty="0"/>
          </a:p>
          <a:p>
            <a:endParaRPr lang="en-US" kern="100" dirty="0"/>
          </a:p>
          <a:p>
            <a:r>
              <a:rPr lang="en-US" kern="100" dirty="0"/>
              <a:t>Bien, </a:t>
            </a:r>
            <a:r>
              <a:rPr lang="en-US" kern="100" dirty="0" err="1"/>
              <a:t>después</a:t>
            </a:r>
            <a:r>
              <a:rPr lang="en-US" kern="100" dirty="0"/>
              <a:t> de </a:t>
            </a:r>
            <a:r>
              <a:rPr lang="en-US" kern="100" dirty="0" err="1"/>
              <a:t>habernos</a:t>
            </a:r>
            <a:r>
              <a:rPr lang="en-US" kern="100" dirty="0"/>
              <a:t> </a:t>
            </a:r>
            <a:r>
              <a:rPr lang="en-US" kern="100" dirty="0" err="1"/>
              <a:t>desahogado</a:t>
            </a:r>
            <a:r>
              <a:rPr lang="en-US" kern="100" dirty="0"/>
              <a:t> y de </a:t>
            </a:r>
            <a:r>
              <a:rPr lang="en-US" kern="100" dirty="0" err="1"/>
              <a:t>haber</a:t>
            </a:r>
            <a:r>
              <a:rPr lang="en-US" kern="100" dirty="0"/>
              <a:t> </a:t>
            </a:r>
            <a:r>
              <a:rPr lang="en-US" kern="100" dirty="0" err="1"/>
              <a:t>pasado</a:t>
            </a:r>
            <a:r>
              <a:rPr lang="en-US" kern="100" dirty="0"/>
              <a:t> </a:t>
            </a:r>
            <a:r>
              <a:rPr lang="en-US" kern="100" dirty="0" err="1"/>
              <a:t>vergüenza</a:t>
            </a:r>
            <a:r>
              <a:rPr lang="en-US" kern="100" dirty="0"/>
              <a:t> </a:t>
            </a:r>
            <a:r>
              <a:rPr lang="en-US" kern="100" dirty="0" err="1"/>
              <a:t>en</a:t>
            </a:r>
            <a:r>
              <a:rPr lang="en-US" kern="100" dirty="0"/>
              <a:t> </a:t>
            </a:r>
            <a:r>
              <a:rPr lang="en-US" kern="100" dirty="0" err="1"/>
              <a:t>el</a:t>
            </a:r>
            <a:r>
              <a:rPr lang="en-US" kern="100" dirty="0"/>
              <a:t> mercado (ENOJO) </a:t>
            </a:r>
            <a:r>
              <a:rPr lang="en-US" kern="100" dirty="0" err="1"/>
              <a:t>por</a:t>
            </a:r>
            <a:r>
              <a:rPr lang="en-US" kern="100" dirty="0"/>
              <a:t> (</a:t>
            </a:r>
            <a:r>
              <a:rPr lang="en-US" kern="100" dirty="0" err="1"/>
              <a:t>inserte</a:t>
            </a:r>
            <a:r>
              <a:rPr lang="en-US" kern="100" dirty="0"/>
              <a:t> un </a:t>
            </a:r>
            <a:r>
              <a:rPr lang="en-US" kern="100" dirty="0" err="1"/>
              <a:t>producto</a:t>
            </a:r>
            <a:r>
              <a:rPr lang="en-US" kern="100" dirty="0"/>
              <a:t>).  </a:t>
            </a:r>
            <a:r>
              <a:rPr lang="en-US" kern="100" dirty="0" err="1"/>
              <a:t>Finalmente</a:t>
            </a:r>
            <a:r>
              <a:rPr lang="en-US" kern="100" dirty="0"/>
              <a:t>, </a:t>
            </a:r>
            <a:r>
              <a:rPr lang="en-US" kern="100" dirty="0" err="1"/>
              <a:t>aceptamos</a:t>
            </a:r>
            <a:r>
              <a:rPr lang="en-US" kern="100" dirty="0"/>
              <a:t> </a:t>
            </a:r>
            <a:r>
              <a:rPr lang="en-US" kern="100" dirty="0" err="1"/>
              <a:t>el</a:t>
            </a:r>
            <a:r>
              <a:rPr lang="en-US" kern="100" dirty="0"/>
              <a:t> </a:t>
            </a:r>
            <a:r>
              <a:rPr lang="en-US" kern="100" dirty="0" err="1"/>
              <a:t>hecho</a:t>
            </a:r>
            <a:r>
              <a:rPr lang="en-US" kern="100" dirty="0"/>
              <a:t> de que no </a:t>
            </a:r>
            <a:r>
              <a:rPr lang="en-US" kern="100" dirty="0" err="1"/>
              <a:t>está</a:t>
            </a:r>
            <a:r>
              <a:rPr lang="en-US" kern="100" dirty="0"/>
              <a:t> </a:t>
            </a:r>
            <a:r>
              <a:rPr lang="en-US" kern="100" dirty="0" err="1"/>
              <a:t>ahí</a:t>
            </a:r>
            <a:r>
              <a:rPr lang="en-US" kern="100" dirty="0"/>
              <a:t> y que </a:t>
            </a:r>
            <a:r>
              <a:rPr lang="en-US" kern="100" dirty="0" err="1"/>
              <a:t>puede</a:t>
            </a:r>
            <a:r>
              <a:rPr lang="en-US" kern="100" dirty="0"/>
              <a:t> que </a:t>
            </a:r>
            <a:r>
              <a:rPr lang="en-US" kern="100" dirty="0" err="1"/>
              <a:t>nunca</a:t>
            </a:r>
            <a:r>
              <a:rPr lang="en-US" kern="100" dirty="0"/>
              <a:t> </a:t>
            </a:r>
            <a:r>
              <a:rPr lang="en-US" kern="100" dirty="0" err="1"/>
              <a:t>vuelva</a:t>
            </a:r>
            <a:r>
              <a:rPr lang="en-US" kern="100" dirty="0"/>
              <a:t> a </a:t>
            </a:r>
            <a:r>
              <a:rPr lang="en-US" kern="100" dirty="0" err="1"/>
              <a:t>estarlo</a:t>
            </a:r>
            <a:r>
              <a:rPr lang="en-US" kern="100" dirty="0"/>
              <a:t>.  La </a:t>
            </a:r>
            <a:r>
              <a:rPr lang="en-US" kern="100" dirty="0" err="1"/>
              <a:t>aceptación</a:t>
            </a:r>
            <a:r>
              <a:rPr lang="en-US" kern="100" dirty="0"/>
              <a:t>, la </a:t>
            </a:r>
            <a:r>
              <a:rPr lang="en-US" kern="100" dirty="0" err="1"/>
              <a:t>siguiente</a:t>
            </a:r>
            <a:r>
              <a:rPr lang="en-US" kern="100" dirty="0"/>
              <a:t> </a:t>
            </a:r>
            <a:r>
              <a:rPr lang="en-US" kern="100" dirty="0" err="1"/>
              <a:t>etapa</a:t>
            </a:r>
            <a:r>
              <a:rPr lang="en-US" kern="100" dirty="0"/>
              <a:t>, se </a:t>
            </a:r>
            <a:r>
              <a:rPr lang="en-US" kern="100" dirty="0" err="1"/>
              <a:t>trata</a:t>
            </a:r>
            <a:r>
              <a:rPr lang="en-US" kern="100" dirty="0"/>
              <a:t> de </a:t>
            </a:r>
            <a:r>
              <a:rPr lang="en-US" kern="100" dirty="0" err="1"/>
              <a:t>asimilar</a:t>
            </a:r>
            <a:r>
              <a:rPr lang="en-US" kern="100" dirty="0"/>
              <a:t> </a:t>
            </a:r>
            <a:r>
              <a:rPr lang="en-US" kern="100" dirty="0" err="1"/>
              <a:t>el</a:t>
            </a:r>
            <a:r>
              <a:rPr lang="en-US" kern="100" dirty="0"/>
              <a:t> </a:t>
            </a:r>
            <a:r>
              <a:rPr lang="en-US" kern="100" dirty="0" err="1"/>
              <a:t>cambio</a:t>
            </a:r>
            <a:r>
              <a:rPr lang="en-US" kern="100" dirty="0"/>
              <a:t> y </a:t>
            </a:r>
            <a:r>
              <a:rPr lang="en-US" kern="100" dirty="0" err="1"/>
              <a:t>empezar</a:t>
            </a:r>
            <a:r>
              <a:rPr lang="en-US" kern="100" dirty="0"/>
              <a:t> a </a:t>
            </a:r>
            <a:r>
              <a:rPr lang="en-US" kern="100" dirty="0" err="1"/>
              <a:t>aceptar</a:t>
            </a:r>
            <a:r>
              <a:rPr lang="en-US" kern="100" dirty="0"/>
              <a:t> la </a:t>
            </a:r>
            <a:r>
              <a:rPr lang="en-US" kern="100" dirty="0" err="1"/>
              <a:t>nueva</a:t>
            </a:r>
            <a:r>
              <a:rPr lang="en-US" kern="100" dirty="0"/>
              <a:t> </a:t>
            </a:r>
            <a:r>
              <a:rPr lang="en-US" kern="100" dirty="0" err="1"/>
              <a:t>realidad</a:t>
            </a:r>
            <a:r>
              <a:rPr lang="en-US" kern="100" dirty="0"/>
              <a:t>.</a:t>
            </a:r>
            <a:endParaRPr lang="en-US" dirty="0">
              <a:ea typeface="Calibri"/>
              <a:cs typeface="Calibri"/>
            </a:endParaRPr>
          </a:p>
          <a:p>
            <a:endParaRPr lang="en-US" kern="100" dirty="0"/>
          </a:p>
          <a:p>
            <a:r>
              <a:rPr lang="en-US" kern="100" dirty="0" err="1"/>
              <a:t>Ahora</a:t>
            </a:r>
            <a:r>
              <a:rPr lang="en-US" kern="100" dirty="0"/>
              <a:t> </a:t>
            </a:r>
            <a:r>
              <a:rPr lang="en-US" kern="100" dirty="0" err="1"/>
              <a:t>viene</a:t>
            </a:r>
            <a:r>
              <a:rPr lang="en-US" kern="100" dirty="0"/>
              <a:t> lo </a:t>
            </a:r>
            <a:r>
              <a:rPr lang="en-US" kern="100" dirty="0" err="1"/>
              <a:t>difícil</a:t>
            </a:r>
            <a:r>
              <a:rPr lang="en-US" kern="100" dirty="0"/>
              <a:t>.  La </a:t>
            </a:r>
            <a:r>
              <a:rPr lang="en-US" kern="100" dirty="0" err="1"/>
              <a:t>etapa</a:t>
            </a:r>
            <a:r>
              <a:rPr lang="en-US" kern="100" dirty="0"/>
              <a:t> de la </a:t>
            </a:r>
            <a:r>
              <a:rPr lang="en-US" kern="100" dirty="0" err="1"/>
              <a:t>adaptación</a:t>
            </a:r>
            <a:r>
              <a:rPr lang="en-US" kern="100" dirty="0"/>
              <a:t>, que no </a:t>
            </a:r>
            <a:r>
              <a:rPr lang="en-US" kern="100" dirty="0" err="1"/>
              <a:t>debe</a:t>
            </a:r>
            <a:r>
              <a:rPr lang="en-US" kern="100" dirty="0"/>
              <a:t> </a:t>
            </a:r>
            <a:r>
              <a:rPr lang="en-US" kern="100" dirty="0" err="1"/>
              <a:t>confundirse</a:t>
            </a:r>
            <a:r>
              <a:rPr lang="en-US" kern="100" dirty="0"/>
              <a:t> con la </a:t>
            </a:r>
            <a:r>
              <a:rPr lang="en-US" kern="100" dirty="0" err="1"/>
              <a:t>aceptación</a:t>
            </a:r>
            <a:r>
              <a:rPr lang="en-US" kern="100" dirty="0"/>
              <a:t>.  La </a:t>
            </a:r>
            <a:r>
              <a:rPr lang="en-US" kern="100" dirty="0" err="1"/>
              <a:t>adaptación</a:t>
            </a:r>
            <a:r>
              <a:rPr lang="en-US" kern="100" dirty="0"/>
              <a:t> se </a:t>
            </a:r>
            <a:r>
              <a:rPr lang="en-US" kern="100" dirty="0" err="1"/>
              <a:t>refiere</a:t>
            </a:r>
            <a:r>
              <a:rPr lang="en-US" kern="100" dirty="0"/>
              <a:t> a </a:t>
            </a:r>
            <a:r>
              <a:rPr lang="en-US" kern="100" dirty="0" err="1"/>
              <a:t>cuando</a:t>
            </a:r>
            <a:r>
              <a:rPr lang="en-US" kern="100" dirty="0"/>
              <a:t> </a:t>
            </a:r>
            <a:r>
              <a:rPr lang="en-US" kern="100" dirty="0" err="1"/>
              <a:t>nos</a:t>
            </a:r>
            <a:r>
              <a:rPr lang="en-US" kern="100" dirty="0"/>
              <a:t> </a:t>
            </a:r>
            <a:r>
              <a:rPr lang="en-US" kern="100" dirty="0" err="1"/>
              <a:t>adaptamos</a:t>
            </a:r>
            <a:r>
              <a:rPr lang="en-US" kern="100" dirty="0"/>
              <a:t> a las </a:t>
            </a:r>
            <a:r>
              <a:rPr lang="en-US" kern="100" dirty="0" err="1"/>
              <a:t>circunstancias</a:t>
            </a:r>
            <a:r>
              <a:rPr lang="en-US" kern="100" dirty="0"/>
              <a:t> </a:t>
            </a:r>
            <a:r>
              <a:rPr lang="en-US" kern="100" dirty="0" err="1"/>
              <a:t>nuevas</a:t>
            </a:r>
            <a:r>
              <a:rPr lang="en-US" kern="100" dirty="0"/>
              <a:t> y </a:t>
            </a:r>
            <a:r>
              <a:rPr lang="en-US" kern="100" dirty="0" err="1"/>
              <a:t>aprovechamos</a:t>
            </a:r>
            <a:r>
              <a:rPr lang="en-US" kern="100" dirty="0"/>
              <a:t> las </a:t>
            </a:r>
            <a:r>
              <a:rPr lang="en-US" kern="100" dirty="0" err="1"/>
              <a:t>oportunidades</a:t>
            </a:r>
            <a:r>
              <a:rPr lang="en-US" kern="100" dirty="0"/>
              <a:t> que </a:t>
            </a:r>
            <a:r>
              <a:rPr lang="en-US" kern="100" dirty="0" err="1"/>
              <a:t>nos</a:t>
            </a:r>
            <a:r>
              <a:rPr lang="en-US" kern="100" dirty="0"/>
              <a:t> </a:t>
            </a:r>
            <a:r>
              <a:rPr lang="en-US" kern="100" dirty="0" err="1"/>
              <a:t>brinda</a:t>
            </a:r>
            <a:r>
              <a:rPr lang="en-US" kern="100" dirty="0"/>
              <a:t> </a:t>
            </a:r>
            <a:r>
              <a:rPr lang="en-US" kern="100" dirty="0" err="1"/>
              <a:t>el</a:t>
            </a:r>
            <a:r>
              <a:rPr lang="en-US" kern="100" dirty="0"/>
              <a:t> </a:t>
            </a:r>
            <a:r>
              <a:rPr lang="en-US" kern="100" dirty="0" err="1"/>
              <a:t>cambio</a:t>
            </a:r>
            <a:r>
              <a:rPr lang="en-US" kern="100" dirty="0"/>
              <a:t>.  Si </a:t>
            </a:r>
            <a:r>
              <a:rPr lang="en-US" kern="100" dirty="0" err="1"/>
              <a:t>seguimos</a:t>
            </a:r>
            <a:r>
              <a:rPr lang="en-US" kern="100" dirty="0"/>
              <a:t> con </a:t>
            </a:r>
            <a:r>
              <a:rPr lang="en-US" kern="100" dirty="0" err="1"/>
              <a:t>el</a:t>
            </a:r>
            <a:r>
              <a:rPr lang="en-US" kern="100" dirty="0"/>
              <a:t> </a:t>
            </a:r>
            <a:r>
              <a:rPr lang="en-US" kern="100" dirty="0" err="1"/>
              <a:t>ejemplo</a:t>
            </a:r>
            <a:r>
              <a:rPr lang="en-US" kern="100" dirty="0"/>
              <a:t> de la </a:t>
            </a:r>
            <a:r>
              <a:rPr lang="en-US" kern="100" dirty="0" err="1"/>
              <a:t>compra</a:t>
            </a:r>
            <a:r>
              <a:rPr lang="en-US" kern="100" dirty="0"/>
              <a:t>, </a:t>
            </a:r>
            <a:r>
              <a:rPr lang="en-US" kern="100" dirty="0" err="1"/>
              <a:t>buscamos</a:t>
            </a:r>
            <a:r>
              <a:rPr lang="en-US" kern="100" dirty="0"/>
              <a:t> </a:t>
            </a:r>
            <a:r>
              <a:rPr lang="en-US" kern="100" dirty="0" err="1"/>
              <a:t>otra</a:t>
            </a:r>
            <a:r>
              <a:rPr lang="en-US" kern="100" dirty="0"/>
              <a:t> </a:t>
            </a:r>
            <a:r>
              <a:rPr lang="en-US" kern="100" dirty="0" err="1"/>
              <a:t>marca</a:t>
            </a:r>
            <a:r>
              <a:rPr lang="en-US" kern="100" dirty="0"/>
              <a:t> o </a:t>
            </a:r>
            <a:r>
              <a:rPr lang="en-US" kern="100" dirty="0" err="1"/>
              <a:t>sabor</a:t>
            </a:r>
            <a:r>
              <a:rPr lang="en-US" kern="100" dirty="0"/>
              <a:t> y </a:t>
            </a:r>
            <a:r>
              <a:rPr lang="en-US" kern="100" dirty="0" err="1"/>
              <a:t>descubrimos</a:t>
            </a:r>
            <a:r>
              <a:rPr lang="en-US" kern="100" dirty="0"/>
              <a:t> algo </a:t>
            </a:r>
            <a:r>
              <a:rPr lang="en-US" kern="100" dirty="0" err="1"/>
              <a:t>diferente</a:t>
            </a:r>
            <a:r>
              <a:rPr lang="en-US" kern="100" dirty="0"/>
              <a:t>.  </a:t>
            </a:r>
            <a:r>
              <a:rPr lang="en-US" kern="100" dirty="0" err="1"/>
              <a:t>Comprendemos</a:t>
            </a:r>
            <a:r>
              <a:rPr lang="en-US" kern="100" dirty="0"/>
              <a:t> que </a:t>
            </a:r>
            <a:r>
              <a:rPr lang="en-US" kern="100" dirty="0" err="1"/>
              <a:t>existen</a:t>
            </a:r>
            <a:r>
              <a:rPr lang="en-US" kern="100" dirty="0"/>
              <a:t> </a:t>
            </a:r>
            <a:r>
              <a:rPr lang="en-US" kern="100" dirty="0" err="1"/>
              <a:t>otras</a:t>
            </a:r>
            <a:r>
              <a:rPr lang="en-US" kern="100" dirty="0"/>
              <a:t> </a:t>
            </a:r>
            <a:r>
              <a:rPr lang="en-US" kern="100" dirty="0" err="1"/>
              <a:t>marcas</a:t>
            </a:r>
            <a:r>
              <a:rPr lang="en-US" kern="100" dirty="0"/>
              <a:t> o </a:t>
            </a:r>
            <a:r>
              <a:rPr lang="en-US" kern="100" dirty="0" err="1"/>
              <a:t>sabores</a:t>
            </a:r>
            <a:r>
              <a:rPr lang="en-US" kern="100" dirty="0"/>
              <a:t> y </a:t>
            </a:r>
            <a:r>
              <a:rPr lang="en-US" kern="100" dirty="0" err="1"/>
              <a:t>salimos</a:t>
            </a:r>
            <a:r>
              <a:rPr lang="en-US" kern="100" dirty="0"/>
              <a:t> de </a:t>
            </a:r>
            <a:r>
              <a:rPr lang="en-US" kern="100" dirty="0" err="1"/>
              <a:t>nuestra</a:t>
            </a:r>
            <a:r>
              <a:rPr lang="en-US" kern="100" dirty="0"/>
              <a:t> zona de </a:t>
            </a:r>
            <a:r>
              <a:rPr lang="en-US" kern="100" dirty="0" err="1"/>
              <a:t>confort</a:t>
            </a:r>
            <a:r>
              <a:rPr lang="en-US" kern="100" dirty="0"/>
              <a:t>.</a:t>
            </a:r>
            <a:endParaRPr lang="en-US" dirty="0">
              <a:ea typeface="Calibri"/>
              <a:cs typeface="Calibri"/>
            </a:endParaRPr>
          </a:p>
          <a:p>
            <a:r>
              <a:rPr lang="en-US" kern="100" dirty="0"/>
              <a:t>  </a:t>
            </a:r>
            <a:endParaRPr lang="en-US" dirty="0"/>
          </a:p>
          <a:p>
            <a:r>
              <a:rPr lang="en-US" kern="100" dirty="0"/>
              <a:t>¿Le </a:t>
            </a:r>
            <a:r>
              <a:rPr lang="en-US" kern="100" dirty="0" err="1"/>
              <a:t>suena</a:t>
            </a:r>
            <a:r>
              <a:rPr lang="en-US" kern="100" dirty="0"/>
              <a:t>?</a:t>
            </a:r>
            <a:endParaRPr lang="en-US" dirty="0"/>
          </a:p>
          <a:p>
            <a:pPr marL="0" marR="0">
              <a:lnSpc>
                <a:spcPct val="114999"/>
              </a:lnSpc>
              <a:spcBef>
                <a:spcPts val="0"/>
              </a:spcBef>
              <a:spcAft>
                <a:spcPts val="800"/>
              </a:spcAft>
            </a:pPr>
            <a:endParaRPr lang="en-US" sz="1800" kern="100" dirty="0">
              <a:effectLst/>
              <a:latin typeface="Aptos" panose="020B0004020202020204" pitchFamily="34" charset="0"/>
              <a:ea typeface="Yu Gothic" panose="020B0400000000000000"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85708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err="1"/>
              <a:t>Ahora</a:t>
            </a:r>
            <a:r>
              <a:rPr lang="en-US" kern="100" dirty="0"/>
              <a:t> </a:t>
            </a:r>
            <a:r>
              <a:rPr lang="en-US" kern="100" err="1"/>
              <a:t>voy</a:t>
            </a:r>
            <a:r>
              <a:rPr lang="en-US" kern="100"/>
              <a:t> </a:t>
            </a:r>
            <a:r>
              <a:rPr lang="en-US" kern="100">
                <a:effectLst/>
              </a:rPr>
              <a:t>a </a:t>
            </a:r>
            <a:r>
              <a:rPr lang="en-US" kern="100" err="1"/>
              <a:t>pedirle</a:t>
            </a:r>
            <a:r>
              <a:rPr lang="en-US" kern="100"/>
              <a:t> que se </a:t>
            </a:r>
            <a:r>
              <a:rPr lang="en-US" kern="100" err="1"/>
              <a:t>ponga</a:t>
            </a:r>
            <a:r>
              <a:rPr lang="en-US" kern="100"/>
              <a:t> con la persona que </a:t>
            </a:r>
            <a:r>
              <a:rPr lang="en-US" kern="100" err="1"/>
              <a:t>tenga</a:t>
            </a:r>
            <a:r>
              <a:rPr lang="en-US" kern="100"/>
              <a:t> al </a:t>
            </a:r>
            <a:r>
              <a:rPr lang="en-US" kern="100" err="1"/>
              <a:t>lado</a:t>
            </a:r>
            <a:r>
              <a:rPr lang="en-US" kern="100"/>
              <a:t> y que </a:t>
            </a:r>
            <a:r>
              <a:rPr lang="en-US" kern="100" err="1"/>
              <a:t>cada</a:t>
            </a:r>
            <a:r>
              <a:rPr lang="en-US" kern="100"/>
              <a:t> </a:t>
            </a:r>
            <a:r>
              <a:rPr lang="en-US" kern="100" err="1"/>
              <a:t>quien</a:t>
            </a:r>
            <a:r>
              <a:rPr lang="en-US" kern="100"/>
              <a:t> </a:t>
            </a:r>
            <a:r>
              <a:rPr lang="en-US" kern="100" err="1"/>
              <a:t>dedique</a:t>
            </a:r>
            <a:r>
              <a:rPr lang="en-US" kern="100"/>
              <a:t> cuatro (</a:t>
            </a:r>
            <a:r>
              <a:rPr lang="en-US" kern="100">
                <a:effectLst/>
              </a:rPr>
              <a:t>4</a:t>
            </a:r>
            <a:r>
              <a:rPr lang="en-US" kern="100"/>
              <a:t>) </a:t>
            </a:r>
            <a:r>
              <a:rPr lang="en-US" kern="100" err="1"/>
              <a:t>minutos</a:t>
            </a:r>
            <a:r>
              <a:rPr lang="en-US" kern="100"/>
              <a:t> </a:t>
            </a:r>
            <a:r>
              <a:rPr lang="en-US" kern="100">
                <a:effectLst/>
              </a:rPr>
              <a:t>a </a:t>
            </a:r>
            <a:r>
              <a:rPr lang="en-US" kern="100" err="1"/>
              <a:t>hablar</a:t>
            </a:r>
            <a:r>
              <a:rPr lang="en-US" kern="100"/>
              <a:t> de un </a:t>
            </a:r>
            <a:r>
              <a:rPr lang="en-US" kern="100" err="1"/>
              <a:t>momento</a:t>
            </a:r>
            <a:r>
              <a:rPr lang="en-US" kern="100"/>
              <a:t> </a:t>
            </a:r>
            <a:r>
              <a:rPr lang="en-US" kern="100" err="1"/>
              <a:t>en</a:t>
            </a:r>
            <a:r>
              <a:rPr lang="en-US" kern="100"/>
              <a:t> </a:t>
            </a:r>
            <a:r>
              <a:rPr lang="en-US" kern="100" err="1"/>
              <a:t>el</a:t>
            </a:r>
            <a:r>
              <a:rPr lang="en-US" kern="100"/>
              <a:t> que </a:t>
            </a:r>
            <a:r>
              <a:rPr lang="en-US" kern="100" err="1"/>
              <a:t>tuvo</a:t>
            </a:r>
            <a:r>
              <a:rPr lang="en-US" kern="100"/>
              <a:t> que </a:t>
            </a:r>
            <a:r>
              <a:rPr lang="en-US" kern="100" err="1"/>
              <a:t>hacer</a:t>
            </a:r>
            <a:r>
              <a:rPr lang="en-US" kern="100"/>
              <a:t> un </a:t>
            </a:r>
            <a:r>
              <a:rPr lang="en-US" kern="100" err="1"/>
              <a:t>cambio</a:t>
            </a:r>
            <a:r>
              <a:rPr lang="en-US" kern="100">
                <a:effectLst/>
              </a:rPr>
              <a:t>.</a:t>
            </a:r>
            <a:r>
              <a:rPr lang="en-US" kern="100"/>
              <a:t>  </a:t>
            </a:r>
            <a:r>
              <a:rPr lang="en-US" kern="100" err="1"/>
              <a:t>Tenga</a:t>
            </a:r>
            <a:r>
              <a:rPr lang="en-US" kern="100"/>
              <a:t> </a:t>
            </a:r>
            <a:r>
              <a:rPr lang="en-US" kern="100" err="1"/>
              <a:t>en</a:t>
            </a:r>
            <a:r>
              <a:rPr lang="en-US" kern="100"/>
              <a:t> </a:t>
            </a:r>
            <a:r>
              <a:rPr lang="en-US" kern="100" err="1"/>
              <a:t>cuenta</a:t>
            </a:r>
            <a:r>
              <a:rPr lang="en-US" kern="100"/>
              <a:t> las cuatro </a:t>
            </a:r>
            <a:r>
              <a:rPr lang="en-US" kern="100" err="1"/>
              <a:t>etapas</a:t>
            </a:r>
            <a:r>
              <a:rPr lang="en-US" kern="100"/>
              <a:t> de las que </a:t>
            </a:r>
            <a:r>
              <a:rPr lang="en-US" kern="100" err="1"/>
              <a:t>acabo</a:t>
            </a:r>
            <a:r>
              <a:rPr lang="en-US" kern="100"/>
              <a:t> de </a:t>
            </a:r>
            <a:r>
              <a:rPr lang="en-US" kern="100" err="1"/>
              <a:t>hablar</a:t>
            </a:r>
            <a:r>
              <a:rPr lang="en-US" kern="100">
                <a:effectLst/>
              </a:rPr>
              <a:t>.</a:t>
            </a:r>
            <a:r>
              <a:rPr lang="en-US" kern="100"/>
              <a:t>  </a:t>
            </a:r>
            <a:endParaRPr lang="en-US"/>
          </a:p>
          <a:p>
            <a:endParaRPr lang="en-US" kern="100" dirty="0"/>
          </a:p>
          <a:p>
            <a:r>
              <a:rPr lang="en-US" kern="100">
                <a:effectLst/>
              </a:rPr>
              <a:t>(</a:t>
            </a:r>
            <a:r>
              <a:rPr lang="en-US" kern="100" err="1"/>
              <a:t>una</a:t>
            </a:r>
            <a:r>
              <a:rPr lang="en-US" kern="100"/>
              <a:t> </a:t>
            </a:r>
            <a:r>
              <a:rPr lang="en-US" kern="100" err="1"/>
              <a:t>vez</a:t>
            </a:r>
            <a:r>
              <a:rPr lang="en-US" kern="100"/>
              <a:t> que se pongan en parejas, repita las instrucciones</a:t>
            </a:r>
            <a:r>
              <a:rPr lang="en-US" kern="100">
                <a:effectLst/>
              </a:rPr>
              <a:t>)</a:t>
            </a:r>
            <a:endParaRPr lang="en-US"/>
          </a:p>
          <a:p>
            <a:endParaRPr lang="en-US" kern="100" dirty="0"/>
          </a:p>
          <a:p>
            <a:pPr>
              <a:spcBef>
                <a:spcPts val="0"/>
              </a:spcBef>
              <a:spcAft>
                <a:spcPts val="0"/>
              </a:spcAft>
            </a:pPr>
            <a:r>
              <a:rPr lang="en-US" kern="100" err="1"/>
              <a:t>Reflexionar</a:t>
            </a:r>
            <a:endParaRPr lang="en-US" err="1">
              <a:ea typeface="Calibri"/>
              <a:cs typeface="Calibri"/>
            </a:endParaRPr>
          </a:p>
          <a:p>
            <a:r>
              <a:rPr lang="en-US" kern="100" err="1"/>
              <a:t>Piense</a:t>
            </a:r>
            <a:r>
              <a:rPr lang="en-US" kern="100"/>
              <a:t> </a:t>
            </a:r>
            <a:r>
              <a:rPr lang="en-US" kern="100" err="1"/>
              <a:t>en</a:t>
            </a:r>
            <a:r>
              <a:rPr lang="en-US" kern="100"/>
              <a:t> </a:t>
            </a:r>
            <a:r>
              <a:rPr lang="en-US" kern="100" err="1"/>
              <a:t>algún</a:t>
            </a:r>
            <a:r>
              <a:rPr lang="en-US" kern="100"/>
              <a:t> momento en el que tuvo que adaptarse </a:t>
            </a:r>
            <a:r>
              <a:rPr lang="en-US" kern="100">
                <a:effectLst/>
              </a:rPr>
              <a:t>a </a:t>
            </a:r>
            <a:r>
              <a:rPr lang="en-US" kern="100"/>
              <a:t>un cambio importante en su vida</a:t>
            </a:r>
            <a:r>
              <a:rPr lang="en-US" kern="100">
                <a:effectLst/>
              </a:rPr>
              <a:t>.</a:t>
            </a:r>
            <a:endParaRPr lang="en-US"/>
          </a:p>
          <a:p>
            <a:endParaRPr lang="en-US" kern="100" dirty="0"/>
          </a:p>
          <a:p>
            <a:pPr>
              <a:spcBef>
                <a:spcPts val="0"/>
              </a:spcBef>
              <a:spcAft>
                <a:spcPts val="0"/>
              </a:spcAft>
            </a:pPr>
            <a:r>
              <a:rPr lang="en-US" kern="100" dirty="0" err="1"/>
              <a:t>Compartir</a:t>
            </a:r>
            <a:endParaRPr lang="en-US" dirty="0" err="1">
              <a:ea typeface="Calibri"/>
              <a:cs typeface="Calibri"/>
            </a:endParaRPr>
          </a:p>
          <a:p>
            <a:r>
              <a:rPr lang="en-US" kern="100"/>
              <a:t>Hable de </a:t>
            </a:r>
            <a:r>
              <a:rPr lang="en-US" kern="100" err="1"/>
              <a:t>su</a:t>
            </a:r>
            <a:r>
              <a:rPr lang="en-US" kern="100"/>
              <a:t> experiencia con su pareja</a:t>
            </a:r>
            <a:r>
              <a:rPr lang="en-US" kern="100">
                <a:effectLst/>
              </a:rPr>
              <a:t>, </a:t>
            </a:r>
            <a:r>
              <a:rPr lang="en-US" kern="100"/>
              <a:t>centrándose en las etapas del cambio</a:t>
            </a:r>
            <a:r>
              <a:rPr lang="en-US" kern="100">
                <a:effectLst/>
              </a:rPr>
              <a:t>.</a:t>
            </a:r>
            <a:endParaRPr lang="en-US"/>
          </a:p>
          <a:p>
            <a:endParaRPr lang="en-US" kern="100" dirty="0"/>
          </a:p>
          <a:p>
            <a:pPr>
              <a:spcBef>
                <a:spcPts val="0"/>
              </a:spcBef>
              <a:spcAft>
                <a:spcPts val="0"/>
              </a:spcAft>
            </a:pPr>
            <a:r>
              <a:rPr lang="en-US" kern="100" dirty="0" err="1"/>
              <a:t>Conectar</a:t>
            </a:r>
            <a:endParaRPr lang="en-US" dirty="0" err="1">
              <a:ea typeface="Calibri"/>
              <a:cs typeface="Calibri"/>
            </a:endParaRPr>
          </a:p>
          <a:p>
            <a:r>
              <a:rPr lang="en-US" kern="100" err="1"/>
              <a:t>Reconozca</a:t>
            </a:r>
            <a:r>
              <a:rPr lang="en-US" kern="100"/>
              <a:t> la </a:t>
            </a:r>
            <a:r>
              <a:rPr lang="en-US" kern="100" err="1"/>
              <a:t>naturaleza</a:t>
            </a:r>
            <a:r>
              <a:rPr lang="en-US" kern="100"/>
              <a:t> </a:t>
            </a:r>
            <a:r>
              <a:rPr lang="en-US" kern="100">
                <a:effectLst/>
              </a:rPr>
              <a:t>universal </a:t>
            </a:r>
            <a:r>
              <a:rPr lang="en-US" kern="100"/>
              <a:t>del cambio y su potencial de crecimiento</a:t>
            </a:r>
            <a:r>
              <a:rPr lang="en-US" kern="100">
                <a:effectLst/>
              </a:rPr>
              <a:t>.</a:t>
            </a:r>
            <a:endParaRPr lang="en-US"/>
          </a:p>
          <a:p>
            <a:pPr marL="0" marR="0">
              <a:lnSpc>
                <a:spcPct val="114999"/>
              </a:lnSpc>
              <a:spcBef>
                <a:spcPts val="0"/>
              </a:spcBef>
              <a:spcAft>
                <a:spcPts val="0"/>
              </a:spcAft>
            </a:pPr>
            <a:endParaRPr lang="en-US" sz="1800" kern="100" dirty="0">
              <a:effectLst/>
              <a:latin typeface="Times New Roman"/>
              <a:ea typeface="Yu Gothic" panose="020B0400000000000000" pitchFamily="34" charset="-128"/>
              <a:cs typeface="Times New Roman"/>
            </a:endParaRPr>
          </a:p>
          <a:p>
            <a:br>
              <a:rPr lang="en-US" dirty="0">
                <a:cs typeface="+mn-lt"/>
              </a:rPr>
            </a:b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a:t>El </a:t>
            </a:r>
            <a:r>
              <a:rPr lang="en-US" kern="100" err="1"/>
              <a:t>cambio</a:t>
            </a:r>
            <a:r>
              <a:rPr lang="en-US" kern="100" dirty="0"/>
              <a:t> </a:t>
            </a:r>
            <a:r>
              <a:rPr lang="en-US" kern="100" err="1"/>
              <a:t>puede</a:t>
            </a:r>
            <a:r>
              <a:rPr lang="en-US" kern="100"/>
              <a:t> ser </a:t>
            </a:r>
            <a:r>
              <a:rPr lang="en-US" kern="100" err="1"/>
              <a:t>perturbador</a:t>
            </a:r>
            <a:r>
              <a:rPr lang="en-US" kern="100">
                <a:effectLst/>
              </a:rPr>
              <a:t>, </a:t>
            </a:r>
            <a:r>
              <a:rPr lang="en-US" kern="100" err="1"/>
              <a:t>pero</a:t>
            </a:r>
            <a:r>
              <a:rPr lang="en-US" kern="100"/>
              <a:t> también </a:t>
            </a:r>
            <a:r>
              <a:rPr lang="en-US" kern="100" err="1"/>
              <a:t>ofrece</a:t>
            </a:r>
            <a:r>
              <a:rPr lang="en-US" kern="100"/>
              <a:t> </a:t>
            </a:r>
            <a:r>
              <a:rPr lang="en-US" kern="100" err="1"/>
              <a:t>oportunidades</a:t>
            </a:r>
            <a:r>
              <a:rPr lang="en-US" kern="100"/>
              <a:t> de </a:t>
            </a:r>
            <a:r>
              <a:rPr lang="en-US" kern="100" err="1"/>
              <a:t>crecimiento</a:t>
            </a:r>
            <a:r>
              <a:rPr lang="en-US" kern="100">
                <a:effectLst/>
              </a:rPr>
              <a:t>, </a:t>
            </a:r>
            <a:r>
              <a:rPr lang="en-US" kern="100" err="1"/>
              <a:t>creatividad</a:t>
            </a:r>
            <a:r>
              <a:rPr lang="en-US" kern="100"/>
              <a:t> e </a:t>
            </a:r>
            <a:r>
              <a:rPr lang="en-US" kern="100" err="1"/>
              <a:t>innovación</a:t>
            </a:r>
            <a:r>
              <a:rPr lang="en-US" kern="100">
                <a:effectLst/>
              </a:rPr>
              <a:t>. </a:t>
            </a:r>
            <a:r>
              <a:rPr lang="en-US" kern="100"/>
              <a:t>Al </a:t>
            </a:r>
            <a:r>
              <a:rPr lang="en-US" kern="100" err="1"/>
              <a:t>fomentar</a:t>
            </a:r>
            <a:r>
              <a:rPr lang="en-US" kern="100"/>
              <a:t> </a:t>
            </a:r>
            <a:r>
              <a:rPr lang="en-US" kern="100" err="1"/>
              <a:t>una</a:t>
            </a:r>
            <a:r>
              <a:rPr lang="en-US" kern="100"/>
              <a:t> </a:t>
            </a:r>
            <a:r>
              <a:rPr lang="en-US" kern="100" err="1"/>
              <a:t>cultura</a:t>
            </a:r>
            <a:r>
              <a:rPr lang="en-US" kern="100"/>
              <a:t> de </a:t>
            </a:r>
            <a:r>
              <a:rPr lang="en-US" kern="100" err="1"/>
              <a:t>apertura</a:t>
            </a:r>
            <a:r>
              <a:rPr lang="en-US" kern="100"/>
              <a:t> al </a:t>
            </a:r>
            <a:r>
              <a:rPr lang="en-US" kern="100" err="1"/>
              <a:t>cambio</a:t>
            </a:r>
            <a:r>
              <a:rPr lang="en-US" kern="100"/>
              <a:t> y </a:t>
            </a:r>
            <a:r>
              <a:rPr lang="en-US" kern="100" err="1"/>
              <a:t>apoyar</a:t>
            </a:r>
            <a:r>
              <a:rPr lang="en-US" kern="100"/>
              <a:t> </a:t>
            </a:r>
            <a:r>
              <a:rPr lang="en-US" kern="100">
                <a:effectLst/>
              </a:rPr>
              <a:t>a </a:t>
            </a:r>
            <a:r>
              <a:rPr lang="en-US" kern="100" err="1"/>
              <a:t>nuestros</a:t>
            </a:r>
            <a:r>
              <a:rPr lang="en-US" kern="100"/>
              <a:t> </a:t>
            </a:r>
            <a:r>
              <a:rPr lang="en-US" kern="100" err="1"/>
              <a:t>miembros</a:t>
            </a:r>
            <a:r>
              <a:rPr lang="en-US" kern="100">
                <a:effectLst/>
              </a:rPr>
              <a:t>, </a:t>
            </a:r>
            <a:r>
              <a:rPr lang="en-US" kern="100" err="1"/>
              <a:t>podemos</a:t>
            </a:r>
            <a:r>
              <a:rPr lang="en-US" kern="100"/>
              <a:t> </a:t>
            </a:r>
            <a:r>
              <a:rPr lang="en-US" kern="100" err="1"/>
              <a:t>aprovechar</a:t>
            </a:r>
            <a:r>
              <a:rPr lang="en-US" kern="100"/>
              <a:t> </a:t>
            </a:r>
            <a:r>
              <a:rPr lang="en-US" kern="100" err="1"/>
              <a:t>todo</a:t>
            </a:r>
            <a:r>
              <a:rPr lang="en-US" kern="100"/>
              <a:t> </a:t>
            </a:r>
            <a:r>
              <a:rPr lang="en-US" kern="100" err="1"/>
              <a:t>el</a:t>
            </a:r>
            <a:r>
              <a:rPr lang="en-US" kern="100"/>
              <a:t> </a:t>
            </a:r>
            <a:r>
              <a:rPr lang="en-US" kern="100" err="1"/>
              <a:t>potencial</a:t>
            </a:r>
            <a:r>
              <a:rPr lang="en-US" kern="100"/>
              <a:t> de </a:t>
            </a:r>
            <a:r>
              <a:rPr lang="en-US" kern="100" err="1"/>
              <a:t>nuestra</a:t>
            </a:r>
            <a:r>
              <a:rPr lang="en-US" kern="100"/>
              <a:t> </a:t>
            </a:r>
            <a:r>
              <a:rPr lang="en-US" kern="100" err="1"/>
              <a:t>organización</a:t>
            </a:r>
            <a:r>
              <a:rPr lang="en-US" kern="100"/>
              <a:t> y </a:t>
            </a:r>
            <a:r>
              <a:rPr lang="en-US" kern="100" err="1"/>
              <a:t>lograr</a:t>
            </a:r>
            <a:r>
              <a:rPr lang="en-US" kern="100"/>
              <a:t> un mayor </a:t>
            </a:r>
            <a:r>
              <a:rPr lang="en-US" kern="100" err="1"/>
              <a:t>impacto</a:t>
            </a:r>
            <a:r>
              <a:rPr lang="en-US" kern="100">
                <a:effectLst/>
              </a:rPr>
              <a:t>.</a:t>
            </a:r>
            <a:endParaRPr lang="en-US"/>
          </a:p>
          <a:p>
            <a:endParaRPr lang="en-US" kern="100" dirty="0"/>
          </a:p>
          <a:p>
            <a:r>
              <a:rPr lang="en-US" kern="100" dirty="0" err="1"/>
              <a:t>Comprender</a:t>
            </a:r>
            <a:r>
              <a:rPr lang="en-US" kern="100" dirty="0"/>
              <a:t> las </a:t>
            </a:r>
            <a:r>
              <a:rPr lang="en-US" kern="100" dirty="0" err="1"/>
              <a:t>etapas</a:t>
            </a:r>
            <a:r>
              <a:rPr lang="en-US" kern="100" dirty="0"/>
              <a:t> del </a:t>
            </a:r>
            <a:r>
              <a:rPr lang="en-US" kern="100" dirty="0" err="1"/>
              <a:t>cambio</a:t>
            </a:r>
            <a:r>
              <a:rPr lang="en-US" kern="100" dirty="0"/>
              <a:t> </a:t>
            </a:r>
            <a:r>
              <a:rPr lang="en-US" kern="100" dirty="0">
                <a:effectLst/>
              </a:rPr>
              <a:t>individual </a:t>
            </a:r>
            <a:r>
              <a:rPr lang="en-US" kern="100" dirty="0" err="1"/>
              <a:t>nos</a:t>
            </a:r>
            <a:r>
              <a:rPr lang="en-US" kern="100" dirty="0"/>
              <a:t> </a:t>
            </a:r>
            <a:r>
              <a:rPr lang="en-US" kern="100" dirty="0" err="1"/>
              <a:t>ayuda</a:t>
            </a:r>
            <a:r>
              <a:rPr lang="en-US" kern="100" dirty="0"/>
              <a:t> a </a:t>
            </a:r>
            <a:r>
              <a:rPr lang="en-US" kern="100" dirty="0" err="1"/>
              <a:t>mostrar</a:t>
            </a:r>
            <a:r>
              <a:rPr lang="en-US" kern="100" dirty="0"/>
              <a:t> </a:t>
            </a:r>
            <a:r>
              <a:rPr lang="en-US" kern="100" dirty="0" err="1"/>
              <a:t>más</a:t>
            </a:r>
            <a:r>
              <a:rPr lang="en-US" kern="100" dirty="0"/>
              <a:t> </a:t>
            </a:r>
            <a:r>
              <a:rPr lang="en-US" kern="100" dirty="0" err="1"/>
              <a:t>empatía</a:t>
            </a:r>
            <a:r>
              <a:rPr lang="en-US" kern="100" dirty="0"/>
              <a:t> y </a:t>
            </a:r>
            <a:r>
              <a:rPr lang="en-US" kern="100" dirty="0" err="1"/>
              <a:t>solidaridad</a:t>
            </a:r>
            <a:r>
              <a:rPr lang="en-US" kern="100" dirty="0"/>
              <a:t> con </a:t>
            </a:r>
            <a:r>
              <a:rPr lang="en-US" kern="100" dirty="0" err="1"/>
              <a:t>los</a:t>
            </a:r>
            <a:r>
              <a:rPr lang="en-US" kern="100" dirty="0"/>
              <a:t> </a:t>
            </a:r>
            <a:r>
              <a:rPr lang="en-US" kern="100" dirty="0" err="1"/>
              <a:t>demás</a:t>
            </a:r>
            <a:r>
              <a:rPr lang="en-US" kern="100" dirty="0"/>
              <a:t> </a:t>
            </a:r>
            <a:r>
              <a:rPr lang="en-US" kern="100" dirty="0">
                <a:effectLst/>
              </a:rPr>
              <a:t>a </a:t>
            </a:r>
            <a:r>
              <a:rPr lang="en-US" kern="100" dirty="0"/>
              <a:t>la hora de </a:t>
            </a:r>
            <a:r>
              <a:rPr lang="en-US" kern="100" dirty="0" err="1"/>
              <a:t>afrontar</a:t>
            </a:r>
            <a:r>
              <a:rPr lang="en-US" kern="100" dirty="0"/>
              <a:t> </a:t>
            </a:r>
            <a:r>
              <a:rPr lang="en-US" kern="100" dirty="0" err="1"/>
              <a:t>los</a:t>
            </a:r>
            <a:r>
              <a:rPr lang="en-US" kern="100" dirty="0"/>
              <a:t> </a:t>
            </a:r>
            <a:r>
              <a:rPr lang="en-US" kern="100" dirty="0" err="1"/>
              <a:t>retos</a:t>
            </a:r>
            <a:r>
              <a:rPr lang="en-US" kern="100" dirty="0"/>
              <a:t> </a:t>
            </a:r>
            <a:r>
              <a:rPr lang="en-US" kern="100" dirty="0" err="1"/>
              <a:t>personales</a:t>
            </a:r>
            <a:r>
              <a:rPr lang="en-US" kern="100" dirty="0"/>
              <a:t>. </a:t>
            </a:r>
            <a:r>
              <a:rPr lang="en-US" kern="100" dirty="0" err="1"/>
              <a:t>Proporcionar</a:t>
            </a:r>
            <a:r>
              <a:rPr lang="en-US" kern="100" dirty="0"/>
              <a:t> </a:t>
            </a:r>
            <a:r>
              <a:rPr lang="en-US" kern="100" dirty="0" err="1"/>
              <a:t>recursos</a:t>
            </a:r>
            <a:r>
              <a:rPr lang="en-US" kern="100" dirty="0"/>
              <a:t> y </a:t>
            </a:r>
            <a:r>
              <a:rPr lang="en-US" kern="100" dirty="0" err="1"/>
              <a:t>herramientas</a:t>
            </a:r>
            <a:r>
              <a:rPr lang="en-US" kern="100" dirty="0"/>
              <a:t> para </a:t>
            </a:r>
            <a:r>
              <a:rPr lang="en-US" kern="100" dirty="0" err="1"/>
              <a:t>adaptarse</a:t>
            </a:r>
            <a:r>
              <a:rPr lang="en-US" kern="100" dirty="0"/>
              <a:t> al </a:t>
            </a:r>
            <a:r>
              <a:rPr lang="en-US" kern="100" dirty="0" err="1"/>
              <a:t>cambio</a:t>
            </a:r>
            <a:r>
              <a:rPr lang="en-US" kern="100" dirty="0"/>
              <a:t> </a:t>
            </a:r>
            <a:r>
              <a:rPr lang="en-US" kern="100" dirty="0" err="1"/>
              <a:t>puede</a:t>
            </a:r>
            <a:r>
              <a:rPr lang="en-US" kern="100" dirty="0"/>
              <a:t> </a:t>
            </a:r>
            <a:r>
              <a:rPr lang="en-US" kern="100" dirty="0" err="1"/>
              <a:t>fomentar</a:t>
            </a:r>
            <a:r>
              <a:rPr lang="en-US" kern="100" dirty="0"/>
              <a:t> </a:t>
            </a:r>
            <a:r>
              <a:rPr lang="en-US" kern="100" dirty="0" err="1"/>
              <a:t>una</a:t>
            </a:r>
            <a:r>
              <a:rPr lang="en-US" kern="100" dirty="0"/>
              <a:t> </a:t>
            </a:r>
            <a:r>
              <a:rPr lang="en-US" kern="100" dirty="0" err="1"/>
              <a:t>cultura</a:t>
            </a:r>
            <a:r>
              <a:rPr lang="en-US" kern="100" dirty="0"/>
              <a:t> de </a:t>
            </a:r>
            <a:r>
              <a:rPr lang="en-US" kern="100" dirty="0" err="1"/>
              <a:t>resiliencia</a:t>
            </a:r>
            <a:r>
              <a:rPr lang="en-US" kern="100" dirty="0"/>
              <a:t> y </a:t>
            </a:r>
            <a:r>
              <a:rPr lang="en-US" kern="100" dirty="0" err="1"/>
              <a:t>crecimiento</a:t>
            </a:r>
            <a:r>
              <a:rPr lang="en-US" kern="100" dirty="0"/>
              <a:t> no solo de forma individual, </a:t>
            </a:r>
            <a:r>
              <a:rPr lang="en-US" kern="100" dirty="0" err="1"/>
              <a:t>sino</a:t>
            </a:r>
            <a:r>
              <a:rPr lang="en-US" kern="100" dirty="0"/>
              <a:t> también </a:t>
            </a:r>
            <a:r>
              <a:rPr lang="en-US" kern="100" dirty="0" err="1"/>
              <a:t>dentro</a:t>
            </a:r>
            <a:r>
              <a:rPr lang="en-US" kern="100" dirty="0"/>
              <a:t> de </a:t>
            </a:r>
            <a:r>
              <a:rPr lang="en-US" kern="100" dirty="0" err="1"/>
              <a:t>nuestra</a:t>
            </a:r>
            <a:r>
              <a:rPr lang="en-US" kern="100" dirty="0"/>
              <a:t> </a:t>
            </a:r>
            <a:r>
              <a:rPr lang="en-US" kern="100" dirty="0" err="1"/>
              <a:t>organización</a:t>
            </a:r>
            <a:r>
              <a:rPr lang="en-US" kern="100" dirty="0">
                <a:effectLst/>
              </a:rPr>
              <a:t>.</a:t>
            </a:r>
            <a:endParaRPr lang="en-US" dirty="0"/>
          </a:p>
          <a:p>
            <a:pPr algn="l">
              <a:lnSpc>
                <a:spcPct val="114999"/>
              </a:lnSpc>
              <a:spcBef>
                <a:spcPts val="0"/>
              </a:spcBef>
              <a:spcAft>
                <a:spcPts val="0"/>
              </a:spcAft>
            </a:pPr>
            <a:endParaRPr lang="en-US" sz="1800" kern="100"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C1E58-FB89-A986-C9DD-0387DB18F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1D483-92BB-7698-57F9-057CE4013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A0B57-978C-2BEE-EE85-A91AEAAB2D6B}"/>
              </a:ext>
            </a:extLst>
          </p:cNvPr>
          <p:cNvSpPr>
            <a:spLocks noGrp="1"/>
          </p:cNvSpPr>
          <p:nvPr>
            <p:ph type="body" idx="1"/>
          </p:nvPr>
        </p:nvSpPr>
        <p:spPr/>
        <p:txBody>
          <a:bodyPr/>
          <a:lstStyle/>
          <a:p>
            <a:r>
              <a:rPr lang="en-US" kern="100"/>
              <a:t>Al </a:t>
            </a:r>
            <a:r>
              <a:rPr lang="en-US" kern="100" err="1"/>
              <a:t>igual</a:t>
            </a:r>
            <a:r>
              <a:rPr lang="en-US" kern="100"/>
              <a:t> que los individuos, las organizaciones como Soroptimist consideran necesario el cambio.  Sin embargo, las organizaciones están formadas por individuos y, sin voluntad individual, el cambio no es posible. </a:t>
            </a:r>
            <a:endParaRPr lang="en-US"/>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p:txBody>
      </p:sp>
      <p:sp>
        <p:nvSpPr>
          <p:cNvPr id="4" name="Slide Number Placeholder 3">
            <a:extLst>
              <a:ext uri="{FF2B5EF4-FFF2-40B4-BE49-F238E27FC236}">
                <a16:creationId xmlns:a16="http://schemas.microsoft.com/office/drawing/2014/main" id="{1F7A48E8-72E3-72FB-D69E-676AEFCAF74C}"/>
              </a:ext>
            </a:extLst>
          </p:cNvPr>
          <p:cNvSpPr>
            <a:spLocks noGrp="1"/>
          </p:cNvSpPr>
          <p:nvPr>
            <p:ph type="sldNum" sz="quarter" idx="5"/>
          </p:nvPr>
        </p:nvSpPr>
        <p:spPr/>
        <p:txBody>
          <a:bodyPr/>
          <a:lstStyle/>
          <a:p>
            <a:fld id="{F71108A7-A47F-CD43-94C8-4F2460747BCD}" type="slidenum">
              <a:rPr lang="en-US" smtClean="0"/>
              <a:t>8</a:t>
            </a:fld>
            <a:endParaRPr lang="en-US"/>
          </a:p>
        </p:txBody>
      </p:sp>
    </p:spTree>
    <p:extLst>
      <p:ext uri="{BB962C8B-B14F-4D97-AF65-F5344CB8AC3E}">
        <p14:creationId xmlns:p14="http://schemas.microsoft.com/office/powerpoint/2010/main" val="390734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err="1"/>
              <a:t>Ejemplos</a:t>
            </a:r>
            <a:r>
              <a:rPr lang="en-US" kern="100"/>
              <a:t> de </a:t>
            </a:r>
            <a:r>
              <a:rPr lang="en-US" kern="100" err="1"/>
              <a:t>esto</a:t>
            </a:r>
            <a:r>
              <a:rPr lang="en-US" kern="100"/>
              <a:t> son las </a:t>
            </a:r>
            <a:r>
              <a:rPr lang="en-US" kern="100" err="1"/>
              <a:t>diferentes</a:t>
            </a:r>
            <a:r>
              <a:rPr lang="en-US" kern="100"/>
              <a:t> </a:t>
            </a:r>
            <a:r>
              <a:rPr lang="en-US" kern="100" err="1"/>
              <a:t>formas</a:t>
            </a:r>
            <a:r>
              <a:rPr lang="en-US" kern="100"/>
              <a:t> </a:t>
            </a:r>
            <a:r>
              <a:rPr lang="en-US" kern="100" err="1"/>
              <a:t>en</a:t>
            </a:r>
            <a:r>
              <a:rPr lang="en-US" kern="100"/>
              <a:t> que </a:t>
            </a:r>
            <a:r>
              <a:rPr lang="en-US" kern="100" err="1"/>
              <a:t>nos</a:t>
            </a:r>
            <a:r>
              <a:rPr lang="en-US" kern="100"/>
              <a:t> </a:t>
            </a:r>
            <a:r>
              <a:rPr lang="en-US" kern="100" err="1"/>
              <a:t>comunicamos</a:t>
            </a:r>
            <a:r>
              <a:rPr lang="en-US" kern="100"/>
              <a:t> </a:t>
            </a:r>
            <a:r>
              <a:rPr lang="en-US" kern="100" err="1"/>
              <a:t>unas</a:t>
            </a:r>
            <a:r>
              <a:rPr lang="en-US" kern="100"/>
              <a:t> con </a:t>
            </a:r>
            <a:r>
              <a:rPr lang="en-US" kern="100" err="1"/>
              <a:t>otras</a:t>
            </a:r>
            <a:r>
              <a:rPr lang="en-US" kern="100"/>
              <a:t> a lo largo del </a:t>
            </a:r>
            <a:r>
              <a:rPr lang="en-US" kern="100" err="1"/>
              <a:t>tiempo</a:t>
            </a:r>
            <a:r>
              <a:rPr lang="en-US" kern="100">
                <a:effectLst/>
              </a:rPr>
              <a:t>.</a:t>
            </a:r>
            <a:r>
              <a:rPr lang="en-US" kern="100"/>
              <a:t>  </a:t>
            </a:r>
            <a:r>
              <a:rPr lang="en-US" kern="100" err="1"/>
              <a:t>Pasamos</a:t>
            </a:r>
            <a:r>
              <a:rPr lang="en-US" kern="100"/>
              <a:t> de las cartas </a:t>
            </a:r>
            <a:r>
              <a:rPr lang="en-US" kern="100" err="1"/>
              <a:t>por</a:t>
            </a:r>
            <a:r>
              <a:rPr lang="en-US" kern="100"/>
              <a:t> </a:t>
            </a:r>
            <a:r>
              <a:rPr lang="en-US" kern="100" err="1"/>
              <a:t>correo</a:t>
            </a:r>
            <a:r>
              <a:rPr lang="en-US" kern="100">
                <a:effectLst/>
              </a:rPr>
              <a:t>, </a:t>
            </a:r>
            <a:r>
              <a:rPr lang="en-US" kern="100"/>
              <a:t>a </a:t>
            </a:r>
            <a:r>
              <a:rPr lang="en-US" kern="100" err="1"/>
              <a:t>los</a:t>
            </a:r>
            <a:r>
              <a:rPr lang="en-US" kern="100"/>
              <a:t> faxes y luego a </a:t>
            </a:r>
            <a:r>
              <a:rPr lang="en-US" kern="100" err="1"/>
              <a:t>los</a:t>
            </a:r>
            <a:r>
              <a:rPr lang="en-US" kern="100"/>
              <a:t> </a:t>
            </a:r>
            <a:r>
              <a:rPr lang="en-US" kern="100" err="1"/>
              <a:t>mensajes</a:t>
            </a:r>
            <a:r>
              <a:rPr lang="en-US" kern="100"/>
              <a:t> de </a:t>
            </a:r>
            <a:r>
              <a:rPr lang="en-US" kern="100" err="1"/>
              <a:t>texto</a:t>
            </a:r>
            <a:r>
              <a:rPr lang="en-US" kern="100"/>
              <a:t> y </a:t>
            </a:r>
            <a:r>
              <a:rPr lang="en-US" kern="100" err="1"/>
              <a:t>los</a:t>
            </a:r>
            <a:r>
              <a:rPr lang="en-US" kern="100"/>
              <a:t> </a:t>
            </a:r>
            <a:r>
              <a:rPr lang="en-US" kern="100" err="1"/>
              <a:t>correos</a:t>
            </a:r>
            <a:r>
              <a:rPr lang="en-US" kern="100"/>
              <a:t> </a:t>
            </a:r>
            <a:r>
              <a:rPr lang="en-US" kern="100" err="1"/>
              <a:t>electrónicos</a:t>
            </a:r>
            <a:r>
              <a:rPr lang="en-US" kern="100">
                <a:effectLst/>
              </a:rPr>
              <a:t>.</a:t>
            </a:r>
            <a:r>
              <a:rPr lang="en-US" kern="100"/>
              <a:t>  </a:t>
            </a:r>
            <a:r>
              <a:rPr lang="en-US" kern="100" err="1"/>
              <a:t>Quizás</a:t>
            </a:r>
            <a:r>
              <a:rPr lang="en-US" kern="100"/>
              <a:t> </a:t>
            </a:r>
            <a:r>
              <a:rPr lang="en-US" kern="100" err="1"/>
              <a:t>recuerde</a:t>
            </a:r>
            <a:r>
              <a:rPr lang="en-US" kern="100"/>
              <a:t> la </a:t>
            </a:r>
            <a:r>
              <a:rPr lang="en-US" kern="100" err="1"/>
              <a:t>convención</a:t>
            </a:r>
            <a:r>
              <a:rPr lang="en-US" kern="100">
                <a:effectLst/>
              </a:rPr>
              <a:t> virtual </a:t>
            </a:r>
            <a:r>
              <a:rPr lang="en-US" kern="100"/>
              <a:t>que </a:t>
            </a:r>
            <a:r>
              <a:rPr lang="en-US" kern="100" err="1"/>
              <a:t>celebramos</a:t>
            </a:r>
            <a:r>
              <a:rPr lang="en-US" kern="100"/>
              <a:t> </a:t>
            </a:r>
            <a:r>
              <a:rPr lang="en-US" kern="100" err="1"/>
              <a:t>en</a:t>
            </a:r>
            <a:r>
              <a:rPr lang="en-US" kern="100"/>
              <a:t> </a:t>
            </a:r>
            <a:r>
              <a:rPr lang="en-US" kern="100">
                <a:effectLst/>
              </a:rPr>
              <a:t>2022 </a:t>
            </a:r>
            <a:r>
              <a:rPr lang="en-US" kern="100"/>
              <a:t>y lo </a:t>
            </a:r>
            <a:r>
              <a:rPr lang="en-US" kern="100" err="1"/>
              <a:t>diferente</a:t>
            </a:r>
            <a:r>
              <a:rPr lang="en-US" kern="100"/>
              <a:t> que </a:t>
            </a:r>
            <a:r>
              <a:rPr lang="en-US" kern="100" err="1"/>
              <a:t>fue</a:t>
            </a:r>
            <a:r>
              <a:rPr lang="en-US" kern="100"/>
              <a:t> de </a:t>
            </a:r>
            <a:r>
              <a:rPr lang="en-US" kern="100" err="1"/>
              <a:t>todo</a:t>
            </a:r>
            <a:r>
              <a:rPr lang="en-US" kern="100"/>
              <a:t> lo que </a:t>
            </a:r>
            <a:r>
              <a:rPr lang="en-US" kern="100" err="1"/>
              <a:t>habíamos</a:t>
            </a:r>
            <a:r>
              <a:rPr lang="en-US" kern="100"/>
              <a:t> </a:t>
            </a:r>
            <a:r>
              <a:rPr lang="en-US" kern="100" err="1"/>
              <a:t>hecho</a:t>
            </a:r>
            <a:r>
              <a:rPr lang="en-US" kern="100"/>
              <a:t> hasta </a:t>
            </a:r>
            <a:r>
              <a:rPr lang="en-US" kern="100" err="1"/>
              <a:t>entonces</a:t>
            </a:r>
            <a:r>
              <a:rPr lang="en-US" kern="100">
                <a:effectLst/>
              </a:rPr>
              <a:t>.</a:t>
            </a:r>
            <a:r>
              <a:rPr lang="en-US" kern="100"/>
              <a:t>  Pero </a:t>
            </a:r>
            <a:r>
              <a:rPr lang="en-US" kern="100" err="1"/>
              <a:t>ofreció</a:t>
            </a:r>
            <a:r>
              <a:rPr lang="en-US" kern="100"/>
              <a:t> la </a:t>
            </a:r>
            <a:r>
              <a:rPr lang="en-US" kern="100" err="1"/>
              <a:t>oportunidad</a:t>
            </a:r>
            <a:r>
              <a:rPr lang="en-US" kern="100"/>
              <a:t> de que </a:t>
            </a:r>
            <a:r>
              <a:rPr lang="en-US" kern="100" err="1"/>
              <a:t>clubes</a:t>
            </a:r>
            <a:r>
              <a:rPr lang="en-US" kern="100"/>
              <a:t> y regiones </a:t>
            </a:r>
            <a:r>
              <a:rPr lang="en-US" kern="100" err="1"/>
              <a:t>siguieran</a:t>
            </a:r>
            <a:r>
              <a:rPr lang="en-US" kern="100"/>
              <a:t> </a:t>
            </a:r>
            <a:r>
              <a:rPr lang="en-US" kern="100" err="1"/>
              <a:t>su</a:t>
            </a:r>
            <a:r>
              <a:rPr lang="en-US" kern="100"/>
              <a:t> </a:t>
            </a:r>
            <a:r>
              <a:rPr lang="en-US" kern="100" err="1"/>
              <a:t>ejemplo</a:t>
            </a:r>
            <a:r>
              <a:rPr lang="en-US" kern="100"/>
              <a:t> </a:t>
            </a:r>
            <a:r>
              <a:rPr lang="en-US" kern="100" err="1"/>
              <a:t>como</a:t>
            </a:r>
            <a:r>
              <a:rPr lang="en-US" kern="100"/>
              <a:t> </a:t>
            </a:r>
            <a:r>
              <a:rPr lang="en-US" kern="100" err="1"/>
              <a:t>opción</a:t>
            </a:r>
            <a:r>
              <a:rPr lang="en-US" kern="100">
                <a:effectLst/>
              </a:rPr>
              <a:t> viable. </a:t>
            </a:r>
            <a:r>
              <a:rPr lang="en-US" kern="100"/>
              <a:t>Y </a:t>
            </a:r>
            <a:r>
              <a:rPr lang="en-US" kern="100" err="1"/>
              <a:t>el</a:t>
            </a:r>
            <a:r>
              <a:rPr lang="en-US" kern="100"/>
              <a:t> </a:t>
            </a:r>
            <a:r>
              <a:rPr lang="en-US" kern="100" err="1"/>
              <a:t>cambio</a:t>
            </a:r>
            <a:r>
              <a:rPr lang="en-US" kern="100"/>
              <a:t> a mayor </a:t>
            </a:r>
            <a:r>
              <a:rPr lang="en-US" kern="100" err="1"/>
              <a:t>inclusión</a:t>
            </a:r>
            <a:r>
              <a:rPr lang="en-US" kern="100"/>
              <a:t>: </a:t>
            </a:r>
            <a:r>
              <a:rPr lang="en-US" kern="100" err="1"/>
              <a:t>muchos</a:t>
            </a:r>
            <a:r>
              <a:rPr lang="en-US" kern="100"/>
              <a:t> de </a:t>
            </a:r>
            <a:r>
              <a:rPr lang="en-US" kern="100" err="1"/>
              <a:t>nuestros</a:t>
            </a:r>
            <a:r>
              <a:rPr lang="en-US" kern="100"/>
              <a:t> </a:t>
            </a:r>
            <a:r>
              <a:rPr lang="en-US" kern="100" err="1"/>
              <a:t>clubes</a:t>
            </a:r>
            <a:r>
              <a:rPr lang="en-US" kern="100"/>
              <a:t> </a:t>
            </a:r>
            <a:r>
              <a:rPr lang="en-US" kern="100" err="1"/>
              <a:t>tienen</a:t>
            </a:r>
            <a:r>
              <a:rPr lang="en-US" kern="100"/>
              <a:t> </a:t>
            </a:r>
            <a:r>
              <a:rPr lang="en-US" kern="100" err="1"/>
              <a:t>miembros</a:t>
            </a:r>
            <a:r>
              <a:rPr lang="en-US" kern="100"/>
              <a:t> </a:t>
            </a:r>
            <a:r>
              <a:rPr lang="en-US" kern="100" err="1"/>
              <a:t>masculinos</a:t>
            </a:r>
            <a:r>
              <a:rPr lang="en-US" kern="100"/>
              <a:t> o de </a:t>
            </a:r>
            <a:r>
              <a:rPr lang="en-US" kern="100" err="1"/>
              <a:t>orígenes</a:t>
            </a:r>
            <a:r>
              <a:rPr lang="en-US" kern="100"/>
              <a:t> </a:t>
            </a:r>
            <a:r>
              <a:rPr lang="en-US" kern="100" err="1"/>
              <a:t>diversos</a:t>
            </a:r>
            <a:r>
              <a:rPr lang="en-US" kern="100">
                <a:effectLst/>
              </a:rPr>
              <a:t>.</a:t>
            </a:r>
            <a:r>
              <a:rPr lang="en-US" kern="100"/>
              <a:t>  </a:t>
            </a:r>
            <a:endParaRPr lang="en-US"/>
          </a:p>
          <a:p>
            <a:endParaRPr lang="en-US" kern="100" dirty="0"/>
          </a:p>
          <a:p>
            <a:r>
              <a:rPr lang="en-US" kern="100" dirty="0"/>
              <a:t>A </a:t>
            </a:r>
            <a:r>
              <a:rPr lang="en-US" kern="100" dirty="0" err="1"/>
              <a:t>través</a:t>
            </a:r>
            <a:r>
              <a:rPr lang="en-US" kern="100" dirty="0"/>
              <a:t> de </a:t>
            </a:r>
            <a:r>
              <a:rPr lang="en-US" kern="100" dirty="0" err="1"/>
              <a:t>estos</a:t>
            </a:r>
            <a:r>
              <a:rPr lang="en-US" kern="100" dirty="0"/>
              <a:t> </a:t>
            </a:r>
            <a:r>
              <a:rPr lang="en-US" kern="100" dirty="0" err="1"/>
              <a:t>cambios</a:t>
            </a:r>
            <a:r>
              <a:rPr lang="en-US" kern="100" dirty="0">
                <a:effectLst/>
              </a:rPr>
              <a:t>, </a:t>
            </a:r>
            <a:r>
              <a:rPr lang="en-US" kern="100" dirty="0" err="1"/>
              <a:t>nuestra</a:t>
            </a:r>
            <a:r>
              <a:rPr lang="en-US" kern="100" dirty="0"/>
              <a:t> </a:t>
            </a:r>
            <a:r>
              <a:rPr lang="en-US" kern="100" dirty="0" err="1"/>
              <a:t>organización</a:t>
            </a:r>
            <a:r>
              <a:rPr lang="en-US" kern="100" dirty="0"/>
              <a:t> ha </a:t>
            </a:r>
            <a:r>
              <a:rPr lang="en-US" kern="100" dirty="0" err="1"/>
              <a:t>crecido</a:t>
            </a:r>
            <a:r>
              <a:rPr lang="en-US" kern="100" dirty="0"/>
              <a:t> y </a:t>
            </a:r>
            <a:r>
              <a:rPr lang="en-US" kern="100" dirty="0" err="1"/>
              <a:t>evolucionado</a:t>
            </a:r>
            <a:r>
              <a:rPr lang="en-US" kern="100" dirty="0">
                <a:effectLst/>
              </a:rPr>
              <a:t>.</a:t>
            </a:r>
            <a:r>
              <a:rPr lang="en-US" kern="100" dirty="0"/>
              <a:t>  Por </a:t>
            </a:r>
            <a:r>
              <a:rPr lang="en-US" kern="100" dirty="0" err="1"/>
              <a:t>eso</a:t>
            </a:r>
            <a:r>
              <a:rPr lang="en-US" kern="100" dirty="0"/>
              <a:t> </a:t>
            </a:r>
            <a:r>
              <a:rPr lang="en-US" kern="100" dirty="0" err="1"/>
              <a:t>somos</a:t>
            </a:r>
            <a:r>
              <a:rPr lang="en-US" kern="100" dirty="0"/>
              <a:t> </a:t>
            </a:r>
            <a:r>
              <a:rPr lang="en-US" kern="100" dirty="0" err="1"/>
              <a:t>más</a:t>
            </a:r>
            <a:r>
              <a:rPr lang="en-US" kern="100" dirty="0"/>
              <a:t> </a:t>
            </a:r>
            <a:r>
              <a:rPr lang="en-US" kern="100" dirty="0" err="1"/>
              <a:t>fuertes</a:t>
            </a:r>
            <a:r>
              <a:rPr lang="en-US" kern="100" dirty="0">
                <a:effectLst/>
              </a:rPr>
              <a:t>.</a:t>
            </a:r>
            <a:endParaRPr lang="en-US" dirty="0"/>
          </a:p>
          <a:p>
            <a:pPr>
              <a:lnSpc>
                <a:spcPct val="114999"/>
              </a:lnSpc>
              <a:spcAft>
                <a:spcPts val="800"/>
              </a:spcAft>
            </a:pPr>
            <a:endParaRPr lang="en-US" sz="1800" kern="100"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5833-50F7-969E-219D-A8BA7030C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F7A82-60AA-2D16-06AF-5AB01E73E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5BCF1-255D-2887-4363-16E09F53E91B}"/>
              </a:ext>
            </a:extLst>
          </p:cNvPr>
          <p:cNvSpPr>
            <a:spLocks noGrp="1"/>
          </p:cNvSpPr>
          <p:nvPr>
            <p:ph type="body" idx="1"/>
          </p:nvPr>
        </p:nvSpPr>
        <p:spPr/>
        <p:txBody>
          <a:bodyPr/>
          <a:lstStyle/>
          <a:p>
            <a:r>
              <a:rPr lang="en-US" err="1">
                <a:solidFill>
                  <a:srgbClr val="434343"/>
                </a:solidFill>
              </a:rPr>
              <a:t>Ahora</a:t>
            </a:r>
            <a:r>
              <a:rPr lang="en-US">
                <a:solidFill>
                  <a:srgbClr val="434343"/>
                </a:solidFill>
              </a:rPr>
              <a:t>, </a:t>
            </a:r>
            <a:r>
              <a:rPr lang="en-US" err="1">
                <a:solidFill>
                  <a:srgbClr val="434343"/>
                </a:solidFill>
              </a:rPr>
              <a:t>dediquemos</a:t>
            </a:r>
            <a:r>
              <a:rPr lang="en-US">
                <a:solidFill>
                  <a:srgbClr val="434343"/>
                </a:solidFill>
              </a:rPr>
              <a:t> algo de tiempo a un debate.  Imagine que a su club le tocan la puerta de manera VIRTUAL y del otro lado hay 15 nuevos miembros que no pueden esperar a unirse a su club.   Todos proceden de entornos</a:t>
            </a:r>
            <a:r>
              <a:rPr lang="en-US" b="0" i="0" u="none" strike="noStrike">
                <a:solidFill>
                  <a:srgbClr val="434343"/>
                </a:solidFill>
                <a:effectLst/>
              </a:rPr>
              <a:t>, </a:t>
            </a:r>
            <a:r>
              <a:rPr lang="en-US">
                <a:solidFill>
                  <a:srgbClr val="434343"/>
                </a:solidFill>
              </a:rPr>
              <a:t>géneros</a:t>
            </a:r>
            <a:r>
              <a:rPr lang="en-US" b="0" i="0" u="none" strike="noStrike">
                <a:solidFill>
                  <a:srgbClr val="434343"/>
                </a:solidFill>
                <a:effectLst/>
              </a:rPr>
              <a:t>, </a:t>
            </a:r>
            <a:r>
              <a:rPr lang="en-US">
                <a:solidFill>
                  <a:srgbClr val="434343"/>
                </a:solidFill>
              </a:rPr>
              <a:t>niveles educativos y situaciones económicas diversas</a:t>
            </a:r>
            <a:r>
              <a:rPr lang="en-US" b="0" i="0" u="none" strike="noStrike">
                <a:solidFill>
                  <a:srgbClr val="434343"/>
                </a:solidFill>
                <a:effectLst/>
              </a:rPr>
              <a:t>.</a:t>
            </a:r>
            <a:endParaRPr lang="en-US"/>
          </a:p>
          <a:p>
            <a:endParaRPr lang="en-US" dirty="0">
              <a:solidFill>
                <a:srgbClr val="434343"/>
              </a:solidFill>
            </a:endParaRPr>
          </a:p>
          <a:p>
            <a:r>
              <a:rPr lang="en-US" dirty="0" err="1">
                <a:solidFill>
                  <a:srgbClr val="434343"/>
                </a:solidFill>
              </a:rPr>
              <a:t>Ahora</a:t>
            </a:r>
            <a:r>
              <a:rPr lang="en-US" dirty="0">
                <a:solidFill>
                  <a:srgbClr val="434343"/>
                </a:solidFill>
              </a:rPr>
              <a:t> bien, </a:t>
            </a:r>
            <a:r>
              <a:rPr lang="en-US" dirty="0" err="1">
                <a:solidFill>
                  <a:srgbClr val="434343"/>
                </a:solidFill>
              </a:rPr>
              <a:t>esta</a:t>
            </a:r>
            <a:r>
              <a:rPr lang="en-US" dirty="0">
                <a:solidFill>
                  <a:srgbClr val="434343"/>
                </a:solidFill>
              </a:rPr>
              <a:t> es la </a:t>
            </a:r>
            <a:r>
              <a:rPr lang="en-US" dirty="0" err="1">
                <a:solidFill>
                  <a:srgbClr val="434343"/>
                </a:solidFill>
              </a:rPr>
              <a:t>cuestión</a:t>
            </a:r>
            <a:r>
              <a:rPr lang="en-US" dirty="0">
                <a:solidFill>
                  <a:srgbClr val="434343"/>
                </a:solidFill>
              </a:rPr>
              <a:t>: ¿</a:t>
            </a:r>
            <a:r>
              <a:rPr lang="en-US" dirty="0" err="1">
                <a:solidFill>
                  <a:srgbClr val="434343"/>
                </a:solidFill>
              </a:rPr>
              <a:t>qué</a:t>
            </a:r>
            <a:r>
              <a:rPr lang="en-US" dirty="0">
                <a:solidFill>
                  <a:srgbClr val="434343"/>
                </a:solidFill>
              </a:rPr>
              <a:t> </a:t>
            </a:r>
            <a:r>
              <a:rPr lang="en-US" dirty="0" err="1">
                <a:solidFill>
                  <a:srgbClr val="434343"/>
                </a:solidFill>
              </a:rPr>
              <a:t>tendrá</a:t>
            </a:r>
            <a:r>
              <a:rPr lang="en-US" dirty="0">
                <a:solidFill>
                  <a:srgbClr val="434343"/>
                </a:solidFill>
              </a:rPr>
              <a:t> que </a:t>
            </a:r>
            <a:r>
              <a:rPr lang="en-US" dirty="0" err="1">
                <a:solidFill>
                  <a:srgbClr val="434343"/>
                </a:solidFill>
              </a:rPr>
              <a:t>cambiar</a:t>
            </a:r>
            <a:r>
              <a:rPr lang="en-US" dirty="0">
                <a:solidFill>
                  <a:srgbClr val="434343"/>
                </a:solidFill>
              </a:rPr>
              <a:t> </a:t>
            </a:r>
            <a:r>
              <a:rPr lang="en-US" dirty="0" err="1">
                <a:solidFill>
                  <a:srgbClr val="434343"/>
                </a:solidFill>
              </a:rPr>
              <a:t>en</a:t>
            </a:r>
            <a:r>
              <a:rPr lang="en-US" dirty="0">
                <a:solidFill>
                  <a:srgbClr val="434343"/>
                </a:solidFill>
              </a:rPr>
              <a:t> </a:t>
            </a:r>
            <a:r>
              <a:rPr lang="en-US" dirty="0" err="1">
                <a:solidFill>
                  <a:srgbClr val="434343"/>
                </a:solidFill>
              </a:rPr>
              <a:t>su</a:t>
            </a:r>
            <a:r>
              <a:rPr lang="en-US" dirty="0">
                <a:solidFill>
                  <a:srgbClr val="434343"/>
                </a:solidFill>
              </a:rPr>
              <a:t> club para </a:t>
            </a:r>
            <a:r>
              <a:rPr lang="en-US" dirty="0" err="1">
                <a:solidFill>
                  <a:srgbClr val="434343"/>
                </a:solidFill>
              </a:rPr>
              <a:t>acoger</a:t>
            </a:r>
            <a:r>
              <a:rPr lang="en-US" dirty="0">
                <a:solidFill>
                  <a:srgbClr val="434343"/>
                </a:solidFill>
              </a:rPr>
              <a:t> y </a:t>
            </a:r>
            <a:r>
              <a:rPr lang="en-US" dirty="0" err="1">
                <a:solidFill>
                  <a:srgbClr val="434343"/>
                </a:solidFill>
              </a:rPr>
              <a:t>retener</a:t>
            </a:r>
            <a:r>
              <a:rPr lang="en-US" dirty="0">
                <a:solidFill>
                  <a:srgbClr val="434343"/>
                </a:solidFill>
              </a:rPr>
              <a:t> a </a:t>
            </a:r>
            <a:r>
              <a:rPr lang="en-US" dirty="0" err="1">
                <a:solidFill>
                  <a:srgbClr val="434343"/>
                </a:solidFill>
              </a:rPr>
              <a:t>esos</a:t>
            </a:r>
            <a:r>
              <a:rPr lang="en-US" dirty="0">
                <a:solidFill>
                  <a:srgbClr val="434343"/>
                </a:solidFill>
              </a:rPr>
              <a:t> </a:t>
            </a:r>
            <a:r>
              <a:rPr lang="en-US" dirty="0" err="1">
                <a:solidFill>
                  <a:srgbClr val="434343"/>
                </a:solidFill>
              </a:rPr>
              <a:t>miembros</a:t>
            </a:r>
            <a:r>
              <a:rPr lang="en-US" dirty="0">
                <a:solidFill>
                  <a:srgbClr val="434343"/>
                </a:solidFill>
              </a:rPr>
              <a:t>?  </a:t>
            </a:r>
            <a:r>
              <a:rPr lang="en-US" dirty="0" err="1">
                <a:solidFill>
                  <a:srgbClr val="434343"/>
                </a:solidFill>
              </a:rPr>
              <a:t>Quiero</a:t>
            </a:r>
            <a:r>
              <a:rPr lang="en-US" dirty="0">
                <a:solidFill>
                  <a:srgbClr val="434343"/>
                </a:solidFill>
              </a:rPr>
              <a:t> que </a:t>
            </a:r>
            <a:r>
              <a:rPr lang="en-US" dirty="0" err="1">
                <a:solidFill>
                  <a:srgbClr val="434343"/>
                </a:solidFill>
              </a:rPr>
              <a:t>profundice</a:t>
            </a:r>
            <a:r>
              <a:rPr lang="en-US" dirty="0">
                <a:solidFill>
                  <a:srgbClr val="434343"/>
                </a:solidFill>
              </a:rPr>
              <a:t> </a:t>
            </a:r>
            <a:r>
              <a:rPr lang="en-US" dirty="0" err="1">
                <a:solidFill>
                  <a:srgbClr val="434343"/>
                </a:solidFill>
              </a:rPr>
              <a:t>en</a:t>
            </a:r>
            <a:r>
              <a:rPr lang="en-US" dirty="0">
                <a:solidFill>
                  <a:srgbClr val="434343"/>
                </a:solidFill>
              </a:rPr>
              <a:t> </a:t>
            </a:r>
            <a:r>
              <a:rPr lang="en-US" dirty="0" err="1">
                <a:solidFill>
                  <a:srgbClr val="434343"/>
                </a:solidFill>
              </a:rPr>
              <a:t>el</a:t>
            </a:r>
            <a:r>
              <a:rPr lang="en-US" dirty="0">
                <a:solidFill>
                  <a:srgbClr val="434343"/>
                </a:solidFill>
              </a:rPr>
              <a:t> </a:t>
            </a:r>
            <a:r>
              <a:rPr lang="en-US" dirty="0" err="1">
                <a:solidFill>
                  <a:srgbClr val="434343"/>
                </a:solidFill>
              </a:rPr>
              <a:t>tema</a:t>
            </a:r>
            <a:r>
              <a:rPr lang="en-US" dirty="0">
                <a:solidFill>
                  <a:srgbClr val="434343"/>
                </a:solidFill>
              </a:rPr>
              <a:t>, lo </a:t>
            </a:r>
            <a:r>
              <a:rPr lang="en-US" dirty="0" err="1">
                <a:solidFill>
                  <a:srgbClr val="434343"/>
                </a:solidFill>
              </a:rPr>
              <a:t>analice</a:t>
            </a:r>
            <a:r>
              <a:rPr lang="en-US" dirty="0">
                <a:solidFill>
                  <a:srgbClr val="434343"/>
                </a:solidFill>
              </a:rPr>
              <a:t> </a:t>
            </a:r>
            <a:r>
              <a:rPr lang="en-US" dirty="0" err="1">
                <a:solidFill>
                  <a:srgbClr val="434343"/>
                </a:solidFill>
              </a:rPr>
              <a:t>detenidamente</a:t>
            </a:r>
            <a:r>
              <a:rPr lang="en-US" dirty="0">
                <a:solidFill>
                  <a:srgbClr val="434343"/>
                </a:solidFill>
              </a:rPr>
              <a:t> y </a:t>
            </a:r>
            <a:r>
              <a:rPr lang="en-US" dirty="0" err="1">
                <a:solidFill>
                  <a:srgbClr val="434343"/>
                </a:solidFill>
              </a:rPr>
              <a:t>mantenga</a:t>
            </a:r>
            <a:r>
              <a:rPr lang="en-US" dirty="0">
                <a:solidFill>
                  <a:srgbClr val="434343"/>
                </a:solidFill>
              </a:rPr>
              <a:t> un debate </a:t>
            </a:r>
            <a:r>
              <a:rPr lang="en-US" dirty="0" err="1">
                <a:solidFill>
                  <a:srgbClr val="434343"/>
                </a:solidFill>
              </a:rPr>
              <a:t>sincero</a:t>
            </a:r>
            <a:r>
              <a:rPr lang="en-US" dirty="0">
                <a:solidFill>
                  <a:srgbClr val="434343"/>
                </a:solidFill>
              </a:rPr>
              <a:t>.</a:t>
            </a:r>
            <a:r>
              <a:rPr lang="en-US" b="0" i="0" u="none" strike="noStrike" dirty="0">
                <a:solidFill>
                  <a:srgbClr val="434343"/>
                </a:solidFill>
                <a:effectLst/>
              </a:rPr>
              <a:t> </a:t>
            </a:r>
            <a:endParaRPr lang="en-US" dirty="0">
              <a:ea typeface="Calibri"/>
              <a:cs typeface="Calibri"/>
            </a:endParaRPr>
          </a:p>
          <a:p>
            <a:endParaRPr lang="en-US" dirty="0">
              <a:solidFill>
                <a:srgbClr val="434343"/>
              </a:solidFill>
            </a:endParaRPr>
          </a:p>
          <a:p>
            <a:r>
              <a:rPr lang="en-US" dirty="0">
                <a:solidFill>
                  <a:srgbClr val="434343"/>
                </a:solidFill>
              </a:rPr>
              <a:t>Cada mesa </a:t>
            </a:r>
            <a:r>
              <a:rPr lang="en-US" dirty="0" err="1">
                <a:solidFill>
                  <a:srgbClr val="434343"/>
                </a:solidFill>
              </a:rPr>
              <a:t>debe</a:t>
            </a:r>
            <a:r>
              <a:rPr lang="en-US" dirty="0">
                <a:solidFill>
                  <a:srgbClr val="434343"/>
                </a:solidFill>
              </a:rPr>
              <a:t> </a:t>
            </a:r>
            <a:r>
              <a:rPr lang="en-US" dirty="0" err="1">
                <a:solidFill>
                  <a:srgbClr val="434343"/>
                </a:solidFill>
              </a:rPr>
              <a:t>designar</a:t>
            </a:r>
            <a:r>
              <a:rPr lang="en-US" dirty="0">
                <a:solidFill>
                  <a:srgbClr val="434343"/>
                </a:solidFill>
              </a:rPr>
              <a:t> </a:t>
            </a:r>
            <a:r>
              <a:rPr lang="en-US" b="0" i="0" u="none" strike="noStrike" dirty="0">
                <a:solidFill>
                  <a:srgbClr val="434343"/>
                </a:solidFill>
                <a:effectLst/>
              </a:rPr>
              <a:t>a </a:t>
            </a:r>
            <a:r>
              <a:rPr lang="en-US" dirty="0" err="1">
                <a:solidFill>
                  <a:srgbClr val="434343"/>
                </a:solidFill>
              </a:rPr>
              <a:t>una</a:t>
            </a:r>
            <a:r>
              <a:rPr lang="en-US" dirty="0">
                <a:solidFill>
                  <a:srgbClr val="434343"/>
                </a:solidFill>
              </a:rPr>
              <a:t> persona </a:t>
            </a:r>
            <a:r>
              <a:rPr lang="en-US" dirty="0" err="1">
                <a:solidFill>
                  <a:srgbClr val="434343"/>
                </a:solidFill>
              </a:rPr>
              <a:t>como</a:t>
            </a:r>
            <a:r>
              <a:rPr lang="en-US" dirty="0">
                <a:solidFill>
                  <a:srgbClr val="434343"/>
                </a:solidFill>
              </a:rPr>
              <a:t> </a:t>
            </a:r>
            <a:r>
              <a:rPr lang="en-US" dirty="0" err="1">
                <a:solidFill>
                  <a:srgbClr val="434343"/>
                </a:solidFill>
              </a:rPr>
              <a:t>escriba</a:t>
            </a:r>
            <a:r>
              <a:rPr lang="en-US" dirty="0">
                <a:solidFill>
                  <a:srgbClr val="434343"/>
                </a:solidFill>
              </a:rPr>
              <a:t> y </a:t>
            </a:r>
            <a:r>
              <a:rPr lang="en-US" dirty="0" err="1">
                <a:solidFill>
                  <a:srgbClr val="434343"/>
                </a:solidFill>
              </a:rPr>
              <a:t>documentar</a:t>
            </a:r>
            <a:r>
              <a:rPr lang="en-US" dirty="0">
                <a:solidFill>
                  <a:srgbClr val="434343"/>
                </a:solidFill>
              </a:rPr>
              <a:t> sus </a:t>
            </a:r>
            <a:r>
              <a:rPr lang="en-US" dirty="0" err="1">
                <a:solidFill>
                  <a:srgbClr val="434343"/>
                </a:solidFill>
              </a:rPr>
              <a:t>conclusiones</a:t>
            </a:r>
            <a:r>
              <a:rPr lang="en-US" b="0" i="0" u="none" strike="noStrike" dirty="0">
                <a:solidFill>
                  <a:srgbClr val="434343"/>
                </a:solidFill>
                <a:effectLst/>
              </a:rPr>
              <a:t>.</a:t>
            </a:r>
            <a:r>
              <a:rPr lang="en-US" dirty="0">
                <a:solidFill>
                  <a:srgbClr val="434343"/>
                </a:solidFill>
              </a:rPr>
              <a:t>  Le </a:t>
            </a:r>
            <a:r>
              <a:rPr lang="en-US" dirty="0" err="1">
                <a:solidFill>
                  <a:srgbClr val="434343"/>
                </a:solidFill>
              </a:rPr>
              <a:t>pediré</a:t>
            </a:r>
            <a:r>
              <a:rPr lang="en-US" dirty="0">
                <a:solidFill>
                  <a:srgbClr val="434343"/>
                </a:solidFill>
              </a:rPr>
              <a:t> a </a:t>
            </a:r>
            <a:r>
              <a:rPr lang="en-US" dirty="0" err="1">
                <a:solidFill>
                  <a:srgbClr val="434343"/>
                </a:solidFill>
              </a:rPr>
              <a:t>cada</a:t>
            </a:r>
            <a:r>
              <a:rPr lang="en-US" dirty="0">
                <a:solidFill>
                  <a:srgbClr val="434343"/>
                </a:solidFill>
              </a:rPr>
              <a:t> mesa que </a:t>
            </a:r>
            <a:r>
              <a:rPr lang="en-US" dirty="0" err="1">
                <a:solidFill>
                  <a:srgbClr val="434343"/>
                </a:solidFill>
              </a:rPr>
              <a:t>haga</a:t>
            </a:r>
            <a:r>
              <a:rPr lang="en-US" dirty="0">
                <a:solidFill>
                  <a:srgbClr val="434343"/>
                </a:solidFill>
              </a:rPr>
              <a:t> </a:t>
            </a:r>
            <a:r>
              <a:rPr lang="en-US" dirty="0" err="1">
                <a:solidFill>
                  <a:srgbClr val="434343"/>
                </a:solidFill>
              </a:rPr>
              <a:t>una</a:t>
            </a:r>
            <a:r>
              <a:rPr lang="en-US" dirty="0">
                <a:solidFill>
                  <a:srgbClr val="434343"/>
                </a:solidFill>
              </a:rPr>
              <a:t> </a:t>
            </a:r>
            <a:r>
              <a:rPr lang="en-US" dirty="0" err="1">
                <a:solidFill>
                  <a:srgbClr val="434343"/>
                </a:solidFill>
              </a:rPr>
              <a:t>presentación</a:t>
            </a:r>
            <a:r>
              <a:rPr lang="en-US" dirty="0">
                <a:solidFill>
                  <a:srgbClr val="434343"/>
                </a:solidFill>
              </a:rPr>
              <a:t> </a:t>
            </a:r>
            <a:r>
              <a:rPr lang="en-US" dirty="0" err="1">
                <a:solidFill>
                  <a:srgbClr val="434343"/>
                </a:solidFill>
              </a:rPr>
              <a:t>cuando</a:t>
            </a:r>
            <a:r>
              <a:rPr lang="en-US" dirty="0">
                <a:solidFill>
                  <a:srgbClr val="434343"/>
                </a:solidFill>
              </a:rPr>
              <a:t> </a:t>
            </a:r>
            <a:r>
              <a:rPr lang="en-US" dirty="0" err="1">
                <a:solidFill>
                  <a:srgbClr val="434343"/>
                </a:solidFill>
              </a:rPr>
              <a:t>hayamos</a:t>
            </a:r>
            <a:r>
              <a:rPr lang="en-US" dirty="0">
                <a:solidFill>
                  <a:srgbClr val="434343"/>
                </a:solidFill>
              </a:rPr>
              <a:t> </a:t>
            </a:r>
            <a:r>
              <a:rPr lang="en-US" dirty="0" err="1">
                <a:solidFill>
                  <a:srgbClr val="434343"/>
                </a:solidFill>
              </a:rPr>
              <a:t>terminado</a:t>
            </a:r>
            <a:r>
              <a:rPr lang="en-US" dirty="0">
                <a:solidFill>
                  <a:srgbClr val="434343"/>
                </a:solidFill>
              </a:rPr>
              <a:t>, </a:t>
            </a:r>
            <a:r>
              <a:rPr lang="en-US" dirty="0" err="1">
                <a:solidFill>
                  <a:srgbClr val="434343"/>
                </a:solidFill>
              </a:rPr>
              <a:t>así</a:t>
            </a:r>
            <a:r>
              <a:rPr lang="en-US" dirty="0">
                <a:solidFill>
                  <a:srgbClr val="434343"/>
                </a:solidFill>
              </a:rPr>
              <a:t> que también </a:t>
            </a:r>
            <a:r>
              <a:rPr lang="en-US" dirty="0" err="1">
                <a:solidFill>
                  <a:srgbClr val="434343"/>
                </a:solidFill>
              </a:rPr>
              <a:t>será</a:t>
            </a:r>
            <a:r>
              <a:rPr lang="en-US" dirty="0">
                <a:solidFill>
                  <a:srgbClr val="434343"/>
                </a:solidFill>
              </a:rPr>
              <a:t> </a:t>
            </a:r>
            <a:r>
              <a:rPr lang="en-US" dirty="0" err="1">
                <a:solidFill>
                  <a:srgbClr val="434343"/>
                </a:solidFill>
              </a:rPr>
              <a:t>necesario</a:t>
            </a:r>
            <a:r>
              <a:rPr lang="en-US" dirty="0">
                <a:solidFill>
                  <a:srgbClr val="434343"/>
                </a:solidFill>
              </a:rPr>
              <a:t> que se </a:t>
            </a:r>
            <a:r>
              <a:rPr lang="en-US" dirty="0" err="1">
                <a:solidFill>
                  <a:srgbClr val="434343"/>
                </a:solidFill>
              </a:rPr>
              <a:t>designe</a:t>
            </a:r>
            <a:r>
              <a:rPr lang="en-US" dirty="0">
                <a:solidFill>
                  <a:srgbClr val="434343"/>
                </a:solidFill>
              </a:rPr>
              <a:t> a </a:t>
            </a:r>
            <a:r>
              <a:rPr lang="en-US" dirty="0" err="1">
                <a:solidFill>
                  <a:srgbClr val="434343"/>
                </a:solidFill>
              </a:rPr>
              <a:t>una</a:t>
            </a:r>
            <a:r>
              <a:rPr lang="en-US" dirty="0">
                <a:solidFill>
                  <a:srgbClr val="434343"/>
                </a:solidFill>
              </a:rPr>
              <a:t> persona </a:t>
            </a:r>
            <a:r>
              <a:rPr lang="en-US" dirty="0" err="1">
                <a:solidFill>
                  <a:srgbClr val="434343"/>
                </a:solidFill>
              </a:rPr>
              <a:t>como</a:t>
            </a:r>
            <a:r>
              <a:rPr lang="en-US" dirty="0">
                <a:solidFill>
                  <a:srgbClr val="434343"/>
                </a:solidFill>
              </a:rPr>
              <a:t> </a:t>
            </a:r>
            <a:r>
              <a:rPr lang="en-US" dirty="0" err="1">
                <a:solidFill>
                  <a:srgbClr val="434343"/>
                </a:solidFill>
              </a:rPr>
              <a:t>vocera</a:t>
            </a:r>
            <a:r>
              <a:rPr lang="en-US" b="0" i="0" u="none" strike="noStrike" dirty="0">
                <a:solidFill>
                  <a:srgbClr val="434343"/>
                </a:solidFill>
                <a:effectLst/>
              </a:rPr>
              <a:t>.</a:t>
            </a:r>
            <a:endParaRPr lang="en-US" dirty="0">
              <a:ea typeface="Calibri"/>
              <a:cs typeface="Calibri"/>
            </a:endParaRPr>
          </a:p>
          <a:p>
            <a:endParaRPr lang="en-US" dirty="0">
              <a:solidFill>
                <a:srgbClr val="434343"/>
              </a:solidFill>
            </a:endParaRPr>
          </a:p>
          <a:p>
            <a:r>
              <a:rPr lang="en-US" dirty="0">
                <a:solidFill>
                  <a:srgbClr val="434343"/>
                </a:solidFill>
              </a:rPr>
              <a:t>Notas de la </a:t>
            </a:r>
            <a:r>
              <a:rPr lang="en-US" dirty="0" err="1">
                <a:solidFill>
                  <a:srgbClr val="434343"/>
                </a:solidFill>
              </a:rPr>
              <a:t>presentadora</a:t>
            </a:r>
            <a:r>
              <a:rPr lang="en-US" dirty="0">
                <a:solidFill>
                  <a:srgbClr val="434343"/>
                </a:solidFill>
              </a:rPr>
              <a:t>:</a:t>
            </a:r>
            <a:endParaRPr lang="en-US" dirty="0">
              <a:ea typeface="Calibri"/>
              <a:cs typeface="Calibri"/>
            </a:endParaRPr>
          </a:p>
          <a:p>
            <a:r>
              <a:rPr lang="en-US">
                <a:solidFill>
                  <a:srgbClr val="434343"/>
                </a:solidFill>
              </a:rPr>
              <a:t>- </a:t>
            </a:r>
            <a:r>
              <a:rPr lang="en-US" err="1">
                <a:solidFill>
                  <a:srgbClr val="434343"/>
                </a:solidFill>
              </a:rPr>
              <a:t>Puede</a:t>
            </a:r>
            <a:r>
              <a:rPr lang="en-US">
                <a:solidFill>
                  <a:srgbClr val="434343"/>
                </a:solidFill>
              </a:rPr>
              <a:t> </a:t>
            </a:r>
            <a:r>
              <a:rPr lang="en-US" err="1">
                <a:solidFill>
                  <a:srgbClr val="434343"/>
                </a:solidFill>
              </a:rPr>
              <a:t>darles</a:t>
            </a:r>
            <a:r>
              <a:rPr lang="en-US">
                <a:solidFill>
                  <a:srgbClr val="434343"/>
                </a:solidFill>
              </a:rPr>
              <a:t> algunos ejemplos para que empiecen</a:t>
            </a:r>
            <a:r>
              <a:rPr lang="en-US" b="0" i="0" u="none" strike="noStrike">
                <a:solidFill>
                  <a:srgbClr val="434343"/>
                </a:solidFill>
                <a:effectLst/>
              </a:rPr>
              <a:t>.</a:t>
            </a:r>
            <a:endParaRPr lang="en-US"/>
          </a:p>
          <a:p>
            <a:r>
              <a:rPr lang="en-US">
                <a:solidFill>
                  <a:srgbClr val="434343"/>
                </a:solidFill>
              </a:rPr>
              <a:t>- El debate debe durar 10 minutos</a:t>
            </a:r>
            <a:r>
              <a:rPr lang="en-US" b="0" i="0" u="none" strike="noStrike">
                <a:solidFill>
                  <a:srgbClr val="434343"/>
                </a:solidFill>
                <a:effectLst/>
              </a:rPr>
              <a:t>. </a:t>
            </a:r>
            <a:r>
              <a:rPr lang="en-US">
                <a:solidFill>
                  <a:srgbClr val="434343"/>
                </a:solidFill>
              </a:rPr>
              <a:t>Avíseles 2 minutos antes de que se acabe el tiempo.</a:t>
            </a:r>
            <a:endParaRPr lang="en-US"/>
          </a:p>
          <a:p>
            <a:r>
              <a:rPr lang="en-US">
                <a:solidFill>
                  <a:srgbClr val="434343"/>
                </a:solidFill>
              </a:rPr>
              <a:t>- Una </a:t>
            </a:r>
            <a:r>
              <a:rPr lang="en-US" err="1">
                <a:solidFill>
                  <a:srgbClr val="434343"/>
                </a:solidFill>
              </a:rPr>
              <a:t>vez</a:t>
            </a:r>
            <a:r>
              <a:rPr lang="en-US">
                <a:solidFill>
                  <a:srgbClr val="434343"/>
                </a:solidFill>
              </a:rPr>
              <a:t> que hayan terminado</a:t>
            </a:r>
            <a:r>
              <a:rPr lang="en-US" b="0" i="0" u="none" strike="noStrike">
                <a:solidFill>
                  <a:srgbClr val="434343"/>
                </a:solidFill>
                <a:effectLst/>
              </a:rPr>
              <a:t>, </a:t>
            </a:r>
            <a:r>
              <a:rPr lang="en-US">
                <a:solidFill>
                  <a:srgbClr val="434343"/>
                </a:solidFill>
              </a:rPr>
              <a:t>pídale a cada mesa que exponga al grupo las conclusiones a las que ha llegado.</a:t>
            </a:r>
            <a:endParaRPr lang="en-US"/>
          </a:p>
          <a:p>
            <a:r>
              <a:rPr lang="en-US">
                <a:solidFill>
                  <a:srgbClr val="434343"/>
                </a:solidFill>
              </a:rPr>
              <a:t>- Pida a alguien que documente los ejemplos dados por cada mesa e inclúyalos en su informe general a Soroptimist International </a:t>
            </a:r>
            <a:r>
              <a:rPr lang="en-US" b="0" i="0" u="none" strike="noStrike">
                <a:solidFill>
                  <a:srgbClr val="434343"/>
                </a:solidFill>
                <a:effectLst/>
              </a:rPr>
              <a:t>of </a:t>
            </a:r>
            <a:r>
              <a:rPr lang="en-US">
                <a:solidFill>
                  <a:srgbClr val="434343"/>
                </a:solidFill>
              </a:rPr>
              <a:t>the Americas Headquarters (SIAHQ).</a:t>
            </a:r>
            <a:endParaRPr lang="en-US"/>
          </a:p>
          <a:p>
            <a:pPr algn="l">
              <a:spcBef>
                <a:spcPts val="0"/>
              </a:spcBef>
              <a:spcAft>
                <a:spcPts val="0"/>
              </a:spcAft>
            </a:pPr>
            <a:endParaRPr lang="en-US" sz="1800" b="0" i="0" u="none" strike="noStrike" dirty="0">
              <a:solidFill>
                <a:srgbClr val="434343"/>
              </a:solidFill>
              <a:effectLst/>
              <a:latin typeface="Nunito"/>
            </a:endParaRPr>
          </a:p>
          <a:p>
            <a:br>
              <a:rPr lang="en-US" dirty="0">
                <a:cs typeface="+mn-lt"/>
              </a:rPr>
            </a:br>
            <a:br>
              <a:rPr lang="en-US" dirty="0">
                <a:cs typeface="+mn-lt"/>
              </a:rPr>
            </a:br>
            <a:endParaRPr lang="en-US"/>
          </a:p>
        </p:txBody>
      </p:sp>
      <p:sp>
        <p:nvSpPr>
          <p:cNvPr id="4" name="Slide Number Placeholder 3">
            <a:extLst>
              <a:ext uri="{FF2B5EF4-FFF2-40B4-BE49-F238E27FC236}">
                <a16:creationId xmlns:a16="http://schemas.microsoft.com/office/drawing/2014/main" id="{E9E7B4BF-9060-1595-C5A9-47CB2D5AC9BC}"/>
              </a:ext>
            </a:extLst>
          </p:cNvPr>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3864780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F958F-0630-892D-BEF2-365E3CDF6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D9364-B113-6E19-1277-115DA2E69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9C4D5-1ACA-2043-7291-3A32E33625B8}"/>
              </a:ext>
            </a:extLst>
          </p:cNvPr>
          <p:cNvSpPr>
            <a:spLocks noGrp="1"/>
          </p:cNvSpPr>
          <p:nvPr>
            <p:ph type="body" idx="1"/>
          </p:nvPr>
        </p:nvSpPr>
        <p:spPr/>
        <p:txBody>
          <a:bodyPr/>
          <a:lstStyle/>
          <a:p>
            <a:r>
              <a:rPr lang="en-US" dirty="0"/>
              <a:t>Espero que </a:t>
            </a:r>
            <a:r>
              <a:rPr lang="en-US" dirty="0" err="1"/>
              <a:t>salga</a:t>
            </a:r>
            <a:r>
              <a:rPr lang="en-US" dirty="0"/>
              <a:t> de </a:t>
            </a:r>
            <a:r>
              <a:rPr lang="en-US" dirty="0" err="1"/>
              <a:t>aquí</a:t>
            </a:r>
            <a:r>
              <a:rPr lang="en-US" dirty="0"/>
              <a:t> con </a:t>
            </a:r>
            <a:r>
              <a:rPr lang="en-US" dirty="0" err="1"/>
              <a:t>una</a:t>
            </a:r>
            <a:r>
              <a:rPr lang="en-US" dirty="0"/>
              <a:t> </a:t>
            </a:r>
            <a:r>
              <a:rPr lang="en-US" dirty="0" err="1"/>
              <a:t>mejor</a:t>
            </a:r>
            <a:r>
              <a:rPr lang="en-US" dirty="0"/>
              <a:t> </a:t>
            </a:r>
            <a:r>
              <a:rPr lang="en-US" dirty="0" err="1"/>
              <a:t>comprensión</a:t>
            </a:r>
            <a:r>
              <a:rPr lang="en-US" dirty="0"/>
              <a:t> de las </a:t>
            </a:r>
            <a:r>
              <a:rPr lang="en-US" dirty="0" err="1"/>
              <a:t>etapas</a:t>
            </a:r>
            <a:r>
              <a:rPr lang="en-US" dirty="0"/>
              <a:t> del </a:t>
            </a:r>
            <a:r>
              <a:rPr lang="en-US" dirty="0" err="1"/>
              <a:t>cambio</a:t>
            </a:r>
            <a:r>
              <a:rPr lang="en-US" dirty="0"/>
              <a:t> y </a:t>
            </a:r>
            <a:r>
              <a:rPr lang="en-US" dirty="0" err="1"/>
              <a:t>cree</a:t>
            </a:r>
            <a:r>
              <a:rPr lang="en-US" dirty="0"/>
              <a:t> </a:t>
            </a:r>
            <a:r>
              <a:rPr lang="en-US" dirty="0" err="1"/>
              <a:t>oportunidades</a:t>
            </a:r>
            <a:r>
              <a:rPr lang="en-US" dirty="0"/>
              <a:t> para </a:t>
            </a:r>
            <a:r>
              <a:rPr lang="en-US" dirty="0" err="1"/>
              <a:t>identificar</a:t>
            </a:r>
            <a:r>
              <a:rPr lang="en-US" dirty="0"/>
              <a:t> y </a:t>
            </a:r>
            <a:r>
              <a:rPr lang="en-US" dirty="0" err="1"/>
              <a:t>reconocer</a:t>
            </a:r>
            <a:r>
              <a:rPr lang="en-US" dirty="0"/>
              <a:t> </a:t>
            </a:r>
            <a:r>
              <a:rPr lang="en-US" dirty="0" err="1"/>
              <a:t>cuándo</a:t>
            </a:r>
            <a:r>
              <a:rPr lang="en-US" dirty="0"/>
              <a:t> </a:t>
            </a:r>
            <a:r>
              <a:rPr lang="en-US" dirty="0" err="1"/>
              <a:t>está</a:t>
            </a:r>
            <a:r>
              <a:rPr lang="en-US" dirty="0"/>
              <a:t> </a:t>
            </a:r>
            <a:r>
              <a:rPr lang="en-US" dirty="0" err="1"/>
              <a:t>experimentando</a:t>
            </a:r>
            <a:r>
              <a:rPr lang="en-US" dirty="0"/>
              <a:t> </a:t>
            </a:r>
            <a:r>
              <a:rPr lang="en-US" dirty="0" err="1"/>
              <a:t>retos</a:t>
            </a:r>
            <a:r>
              <a:rPr lang="en-US" dirty="0"/>
              <a:t> </a:t>
            </a:r>
            <a:r>
              <a:rPr lang="en-US" dirty="0" err="1"/>
              <a:t>personales</a:t>
            </a:r>
            <a:r>
              <a:rPr lang="en-US" dirty="0"/>
              <a:t> </a:t>
            </a:r>
            <a:r>
              <a:rPr lang="en-US" dirty="0" err="1"/>
              <a:t>durante</a:t>
            </a:r>
            <a:r>
              <a:rPr lang="en-US" dirty="0"/>
              <a:t> </a:t>
            </a:r>
            <a:r>
              <a:rPr lang="en-US" dirty="0" err="1"/>
              <a:t>este</a:t>
            </a:r>
            <a:r>
              <a:rPr lang="en-US" dirty="0"/>
              <a:t>.  </a:t>
            </a:r>
          </a:p>
          <a:p>
            <a:endParaRPr lang="en-US" dirty="0"/>
          </a:p>
          <a:p>
            <a:r>
              <a:rPr lang="en-US" dirty="0" err="1"/>
              <a:t>Aprovechemos</a:t>
            </a:r>
            <a:r>
              <a:rPr lang="en-US" dirty="0"/>
              <a:t> </a:t>
            </a:r>
            <a:r>
              <a:rPr lang="en-US" dirty="0" err="1"/>
              <a:t>el</a:t>
            </a:r>
            <a:r>
              <a:rPr lang="en-US" dirty="0"/>
              <a:t> </a:t>
            </a:r>
            <a:r>
              <a:rPr lang="en-US" dirty="0" err="1"/>
              <a:t>cambio</a:t>
            </a:r>
            <a:r>
              <a:rPr lang="en-US" dirty="0"/>
              <a:t> </a:t>
            </a:r>
            <a:r>
              <a:rPr lang="en-US" dirty="0" err="1"/>
              <a:t>como</a:t>
            </a:r>
            <a:r>
              <a:rPr lang="en-US" dirty="0"/>
              <a:t> </a:t>
            </a:r>
            <a:r>
              <a:rPr lang="en-US" dirty="0" err="1"/>
              <a:t>catalizador</a:t>
            </a:r>
            <a:r>
              <a:rPr lang="en-US" dirty="0"/>
              <a:t> para </a:t>
            </a:r>
            <a:r>
              <a:rPr lang="en-US" dirty="0" err="1"/>
              <a:t>el</a:t>
            </a:r>
            <a:r>
              <a:rPr lang="en-US" dirty="0"/>
              <a:t> </a:t>
            </a:r>
            <a:r>
              <a:rPr lang="en-US" dirty="0" err="1"/>
              <a:t>crecimiento</a:t>
            </a:r>
            <a:r>
              <a:rPr lang="en-US" dirty="0"/>
              <a:t> </a:t>
            </a:r>
            <a:r>
              <a:rPr lang="en-US" dirty="0" err="1"/>
              <a:t>positivo</a:t>
            </a:r>
            <a:r>
              <a:rPr lang="en-US" dirty="0"/>
              <a:t>, tanto a </a:t>
            </a:r>
            <a:r>
              <a:rPr lang="en-US" dirty="0" err="1"/>
              <a:t>nivel</a:t>
            </a:r>
            <a:r>
              <a:rPr lang="en-US" dirty="0"/>
              <a:t> individual </a:t>
            </a:r>
            <a:r>
              <a:rPr lang="en-US" dirty="0" err="1"/>
              <a:t>como</a:t>
            </a:r>
            <a:r>
              <a:rPr lang="en-US" dirty="0"/>
              <a:t> de </a:t>
            </a:r>
            <a:r>
              <a:rPr lang="en-US" dirty="0" err="1"/>
              <a:t>organización</a:t>
            </a:r>
            <a:r>
              <a:rPr lang="en-US" dirty="0"/>
              <a:t>. Juntas </a:t>
            </a:r>
            <a:r>
              <a:rPr lang="en-US" dirty="0" err="1"/>
              <a:t>somos</a:t>
            </a:r>
            <a:r>
              <a:rPr lang="en-US" dirty="0"/>
              <a:t> </a:t>
            </a:r>
            <a:r>
              <a:rPr lang="en-US" dirty="0" err="1"/>
              <a:t>más</a:t>
            </a:r>
            <a:r>
              <a:rPr lang="en-US" dirty="0"/>
              <a:t> </a:t>
            </a:r>
            <a:r>
              <a:rPr lang="en-US" dirty="0" err="1"/>
              <a:t>fuertes</a:t>
            </a:r>
            <a:r>
              <a:rPr lang="en-US" dirty="0"/>
              <a:t>, y </a:t>
            </a:r>
            <a:r>
              <a:rPr lang="en-US" dirty="0" err="1"/>
              <a:t>apoyándonos</a:t>
            </a:r>
            <a:r>
              <a:rPr lang="en-US" dirty="0"/>
              <a:t> </a:t>
            </a:r>
            <a:r>
              <a:rPr lang="en-US" dirty="0" err="1"/>
              <a:t>mutuamente</a:t>
            </a:r>
            <a:r>
              <a:rPr lang="en-US" dirty="0"/>
              <a:t> a </a:t>
            </a:r>
            <a:r>
              <a:rPr lang="en-US" dirty="0" err="1"/>
              <a:t>través</a:t>
            </a:r>
            <a:r>
              <a:rPr lang="en-US" dirty="0"/>
              <a:t> de las </a:t>
            </a:r>
            <a:r>
              <a:rPr lang="en-US" dirty="0" err="1"/>
              <a:t>etapas</a:t>
            </a:r>
            <a:r>
              <a:rPr lang="en-US" dirty="0"/>
              <a:t> del </a:t>
            </a:r>
            <a:r>
              <a:rPr lang="en-US" dirty="0" err="1"/>
              <a:t>cambio</a:t>
            </a:r>
            <a:r>
              <a:rPr lang="en-US" dirty="0"/>
              <a:t>, </a:t>
            </a:r>
            <a:r>
              <a:rPr lang="en-US" dirty="0" err="1"/>
              <a:t>podemos</a:t>
            </a:r>
            <a:r>
              <a:rPr lang="en-US" dirty="0"/>
              <a:t> </a:t>
            </a:r>
            <a:r>
              <a:rPr lang="en-US" dirty="0" err="1"/>
              <a:t>crear</a:t>
            </a:r>
            <a:r>
              <a:rPr lang="en-US" dirty="0"/>
              <a:t> un </a:t>
            </a:r>
            <a:r>
              <a:rPr lang="en-US" dirty="0" err="1"/>
              <a:t>futuro</a:t>
            </a:r>
            <a:r>
              <a:rPr lang="en-US" dirty="0"/>
              <a:t> </a:t>
            </a:r>
            <a:r>
              <a:rPr lang="en-US" dirty="0" err="1"/>
              <a:t>más</a:t>
            </a:r>
            <a:r>
              <a:rPr lang="en-US" dirty="0"/>
              <a:t> </a:t>
            </a:r>
            <a:r>
              <a:rPr lang="en-US" dirty="0" err="1"/>
              <a:t>resiliente</a:t>
            </a:r>
            <a:r>
              <a:rPr lang="en-US" dirty="0"/>
              <a:t>, </a:t>
            </a:r>
            <a:r>
              <a:rPr lang="en-US" dirty="0" err="1"/>
              <a:t>inclusivo</a:t>
            </a:r>
            <a:r>
              <a:rPr lang="en-US" dirty="0"/>
              <a:t> e </a:t>
            </a:r>
            <a:r>
              <a:rPr lang="en-US" dirty="0" err="1"/>
              <a:t>impactante</a:t>
            </a:r>
            <a:r>
              <a:rPr lang="en-US" dirty="0"/>
              <a:t>.</a:t>
            </a: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6DF2525-129E-01DF-5F8B-F0D7B04B0674}"/>
              </a:ext>
            </a:extLst>
          </p:cNvPr>
          <p:cNvSpPr>
            <a:spLocks noGrp="1"/>
          </p:cNvSpPr>
          <p:nvPr>
            <p:ph type="sldNum" sz="quarter" idx="5"/>
          </p:nvPr>
        </p:nvSpPr>
        <p:spPr/>
        <p:txBody>
          <a:bodyPr/>
          <a:lstStyle/>
          <a:p>
            <a:fld id="{F71108A7-A47F-CD43-94C8-4F2460747BCD}" type="slidenum">
              <a:rPr lang="en-US" smtClean="0"/>
              <a:t>11</a:t>
            </a:fld>
            <a:endParaRPr lang="en-US"/>
          </a:p>
        </p:txBody>
      </p:sp>
    </p:spTree>
    <p:extLst>
      <p:ext uri="{BB962C8B-B14F-4D97-AF65-F5344CB8AC3E}">
        <p14:creationId xmlns:p14="http://schemas.microsoft.com/office/powerpoint/2010/main" val="2644040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2.sv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4.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soroptimist.org/for-clubs-and-members/federation-information/recognition-and-branding-tools/brand-visual-guide.html"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5.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image" Target="../media/image15.png"/><Relationship Id="rId12" Type="http://schemas.openxmlformats.org/officeDocument/2006/relationships/diagramQuickStyle" Target="../diagrams/quickStyle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diagramLayout" Target="../diagrams/layout2.xml"/><Relationship Id="rId5" Type="http://schemas.openxmlformats.org/officeDocument/2006/relationships/image" Target="../media/image13.png"/><Relationship Id="rId10" Type="http://schemas.openxmlformats.org/officeDocument/2006/relationships/diagramData" Target="../diagrams/data2.xml"/><Relationship Id="rId4" Type="http://schemas.openxmlformats.org/officeDocument/2006/relationships/image" Target="../media/image2.svg"/><Relationship Id="rId9" Type="http://schemas.openxmlformats.org/officeDocument/2006/relationships/image" Target="../media/image5.png"/><Relationship Id="rId14"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548309" y="8144147"/>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3" name="TextBox 13"/>
          <p:cNvSpPr txBox="1"/>
          <p:nvPr/>
        </p:nvSpPr>
        <p:spPr>
          <a:xfrm>
            <a:off x="398688" y="4218319"/>
            <a:ext cx="11959310" cy="2708434"/>
          </a:xfrm>
          <a:prstGeom prst="rect">
            <a:avLst/>
          </a:prstGeom>
        </p:spPr>
        <p:txBody>
          <a:bodyPr wrap="square" lIns="0" tIns="0" rIns="0" bIns="0" rtlCol="0" anchor="t">
            <a:spAutoFit/>
          </a:bodyPr>
          <a:lstStyle/>
          <a:p>
            <a:r>
              <a:rPr lang="en-US" sz="8800" dirty="0" err="1">
                <a:solidFill>
                  <a:srgbClr val="253572"/>
                </a:solidFill>
                <a:ea typeface="+mn-lt"/>
                <a:cs typeface="+mn-lt"/>
              </a:rPr>
              <a:t>Prosperar</a:t>
            </a:r>
            <a:r>
              <a:rPr lang="en-US" sz="8800" dirty="0">
                <a:solidFill>
                  <a:srgbClr val="253572"/>
                </a:solidFill>
                <a:ea typeface="+mn-lt"/>
                <a:cs typeface="+mn-lt"/>
              </a:rPr>
              <a:t> a </a:t>
            </a:r>
            <a:r>
              <a:rPr lang="en-US" sz="8800" dirty="0" err="1">
                <a:solidFill>
                  <a:srgbClr val="253572"/>
                </a:solidFill>
                <a:ea typeface="+mn-lt"/>
                <a:cs typeface="+mn-lt"/>
              </a:rPr>
              <a:t>través</a:t>
            </a:r>
            <a:r>
              <a:rPr lang="en-US" sz="8800" dirty="0">
                <a:solidFill>
                  <a:srgbClr val="253572"/>
                </a:solidFill>
                <a:ea typeface="+mn-lt"/>
                <a:cs typeface="+mn-lt"/>
              </a:rPr>
              <a:t> del </a:t>
            </a:r>
            <a:r>
              <a:rPr lang="en-US" sz="8800" dirty="0" err="1">
                <a:solidFill>
                  <a:srgbClr val="253572"/>
                </a:solidFill>
                <a:ea typeface="+mn-lt"/>
                <a:cs typeface="+mn-lt"/>
              </a:rPr>
              <a:t>cambio</a:t>
            </a:r>
            <a:endParaRPr lang="en-US" dirty="0" err="1"/>
          </a:p>
        </p:txBody>
      </p:sp>
      <p:sp>
        <p:nvSpPr>
          <p:cNvPr id="14" name="TextBox 14"/>
          <p:cNvSpPr txBox="1"/>
          <p:nvPr/>
        </p:nvSpPr>
        <p:spPr>
          <a:xfrm>
            <a:off x="2052880" y="7986416"/>
            <a:ext cx="10646252" cy="1261884"/>
          </a:xfrm>
          <a:prstGeom prst="rect">
            <a:avLst/>
          </a:prstGeom>
        </p:spPr>
        <p:txBody>
          <a:bodyPr wrap="square" lIns="0" tIns="0" rIns="0" bIns="0" rtlCol="0" anchor="t">
            <a:spAutoFit/>
          </a:bodyPr>
          <a:lstStyle/>
          <a:p>
            <a:r>
              <a:rPr lang="en-US" sz="4100" spc="41" dirty="0" err="1">
                <a:solidFill>
                  <a:srgbClr val="253572"/>
                </a:solidFill>
                <a:ea typeface="+mn-lt"/>
                <a:cs typeface="+mn-lt"/>
              </a:rPr>
              <a:t>Conferencia</a:t>
            </a:r>
            <a:r>
              <a:rPr lang="en-US" sz="4100" spc="41" dirty="0">
                <a:solidFill>
                  <a:srgbClr val="253572"/>
                </a:solidFill>
                <a:ea typeface="+mn-lt"/>
                <a:cs typeface="+mn-lt"/>
              </a:rPr>
              <a:t> regional de SIA, </a:t>
            </a:r>
            <a:r>
              <a:rPr lang="en-US" sz="4100" spc="41" dirty="0" err="1">
                <a:solidFill>
                  <a:srgbClr val="253572"/>
                </a:solidFill>
                <a:ea typeface="+mn-lt"/>
                <a:cs typeface="+mn-lt"/>
              </a:rPr>
              <a:t>formación</a:t>
            </a:r>
            <a:r>
              <a:rPr lang="en-US" sz="4100" spc="41" dirty="0">
                <a:solidFill>
                  <a:srgbClr val="253572"/>
                </a:solidFill>
                <a:ea typeface="+mn-lt"/>
                <a:cs typeface="+mn-lt"/>
              </a:rPr>
              <a:t> de </a:t>
            </a:r>
            <a:r>
              <a:rPr lang="en-US" sz="4100" spc="41" dirty="0" err="1">
                <a:solidFill>
                  <a:srgbClr val="253572"/>
                </a:solidFill>
                <a:ea typeface="+mn-lt"/>
                <a:cs typeface="+mn-lt"/>
              </a:rPr>
              <a:t>visitante</a:t>
            </a:r>
            <a:r>
              <a:rPr lang="en-US" sz="4100" spc="41" dirty="0">
                <a:solidFill>
                  <a:srgbClr val="253572"/>
                </a:solidFill>
                <a:ea typeface="+mn-lt"/>
                <a:cs typeface="+mn-lt"/>
              </a:rPr>
              <a:t> </a:t>
            </a:r>
            <a:r>
              <a:rPr lang="en-US" sz="4100" spc="41" dirty="0" err="1">
                <a:solidFill>
                  <a:srgbClr val="253572"/>
                </a:solidFill>
                <a:ea typeface="+mn-lt"/>
                <a:cs typeface="+mn-lt"/>
              </a:rPr>
              <a:t>oficial</a:t>
            </a:r>
            <a:r>
              <a:rPr lang="en-US" sz="4100" spc="41" dirty="0">
                <a:solidFill>
                  <a:srgbClr val="253572"/>
                </a:solidFill>
                <a:ea typeface="+mn-lt"/>
                <a:cs typeface="+mn-lt"/>
              </a:rPr>
              <a:t>, 2025</a:t>
            </a:r>
            <a:endParaRPr lang="en-US" dirty="0">
              <a:ea typeface="+mn-lt"/>
              <a:cs typeface="+mn-lt"/>
            </a:endParaRPr>
          </a:p>
        </p:txBody>
      </p:sp>
      <p:sp>
        <p:nvSpPr>
          <p:cNvPr id="16" name="TextBox 16"/>
          <p:cNvSpPr txBox="1"/>
          <p:nvPr/>
        </p:nvSpPr>
        <p:spPr>
          <a:xfrm>
            <a:off x="2052880" y="9398361"/>
            <a:ext cx="9061072" cy="276999"/>
          </a:xfrm>
          <a:prstGeom prst="rect">
            <a:avLst/>
          </a:prstGeom>
        </p:spPr>
        <p:txBody>
          <a:bodyPr wrap="square" lIns="0" tIns="0" rIns="0" bIns="0" rtlCol="0" anchor="t">
            <a:spAutoFit/>
          </a:bodyPr>
          <a:lstStyle/>
          <a:p>
            <a:r>
              <a:rPr lang="en-US" spc="179" dirty="0" err="1">
                <a:solidFill>
                  <a:srgbClr val="E68574"/>
                </a:solidFill>
                <a:ea typeface="+mn-lt"/>
                <a:cs typeface="+mn-lt"/>
              </a:rPr>
              <a:t>Presentado</a:t>
            </a:r>
            <a:r>
              <a:rPr lang="en-US" spc="179" dirty="0">
                <a:solidFill>
                  <a:srgbClr val="E68574"/>
                </a:solidFill>
                <a:ea typeface="+mn-lt"/>
                <a:cs typeface="+mn-lt"/>
              </a:rPr>
              <a:t> </a:t>
            </a:r>
            <a:r>
              <a:rPr lang="en-US" spc="179" dirty="0" err="1">
                <a:solidFill>
                  <a:srgbClr val="E68574"/>
                </a:solidFill>
                <a:ea typeface="+mn-lt"/>
                <a:cs typeface="+mn-lt"/>
              </a:rPr>
              <a:t>por</a:t>
            </a:r>
            <a:r>
              <a:rPr lang="en-US" spc="179" dirty="0">
                <a:solidFill>
                  <a:srgbClr val="E68574"/>
                </a:solidFill>
                <a:ea typeface="+mn-lt"/>
                <a:cs typeface="+mn-lt"/>
              </a:rPr>
              <a:t>: (</a:t>
            </a:r>
            <a:r>
              <a:rPr lang="en-US" spc="179" dirty="0" err="1">
                <a:solidFill>
                  <a:srgbClr val="E68574"/>
                </a:solidFill>
                <a:ea typeface="+mn-lt"/>
                <a:cs typeface="+mn-lt"/>
              </a:rPr>
              <a:t>Añadir</a:t>
            </a:r>
            <a:r>
              <a:rPr lang="en-US" spc="179" dirty="0">
                <a:solidFill>
                  <a:srgbClr val="E68574"/>
                </a:solidFill>
                <a:ea typeface="+mn-lt"/>
                <a:cs typeface="+mn-lt"/>
              </a:rPr>
              <a:t> NOMBRE), </a:t>
            </a:r>
            <a:r>
              <a:rPr lang="en-US" spc="179" dirty="0" err="1">
                <a:solidFill>
                  <a:srgbClr val="E68574"/>
                </a:solidFill>
                <a:ea typeface="+mn-lt"/>
                <a:cs typeface="+mn-lt"/>
              </a:rPr>
              <a:t>directora</a:t>
            </a:r>
            <a:r>
              <a:rPr lang="en-US" spc="179" dirty="0">
                <a:solidFill>
                  <a:srgbClr val="E68574"/>
                </a:solidFill>
                <a:ea typeface="+mn-lt"/>
                <a:cs typeface="+mn-lt"/>
              </a:rPr>
              <a:t> de la junta de SIA de 2024-2025</a:t>
            </a:r>
            <a:endParaRPr lang="en-US" dirty="0">
              <a:ea typeface="+mn-lt"/>
              <a:cs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5" name="TextBox 5"/>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BE231696-1E08-F10B-76D9-0B262356C03B}"/>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5F657EB8-C64A-1AE5-AE7B-B599FA95643C}"/>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17A64479-B009-DBFE-D50D-9CE51D8D3B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16" name="Picture 2" descr="18,100+ Black Woman Meditating Stock Photos, Pictures &amp; Royalty-Free Images  - iStock | Black woman meditating at home, Older black woman meditating,  Mature black woman meditating">
            <a:extLst>
              <a:ext uri="{FF2B5EF4-FFF2-40B4-BE49-F238E27FC236}">
                <a16:creationId xmlns:a16="http://schemas.microsoft.com/office/drawing/2014/main" id="{570D2B70-75C2-A9C0-063E-17A40BBF7B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6548" b="27439"/>
          <a:stretch/>
        </p:blipFill>
        <p:spPr bwMode="auto">
          <a:xfrm>
            <a:off x="20" y="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17" name="TextBox 9">
            <a:extLst>
              <a:ext uri="{FF2B5EF4-FFF2-40B4-BE49-F238E27FC236}">
                <a16:creationId xmlns:a16="http://schemas.microsoft.com/office/drawing/2014/main" id="{174F6E1C-10A8-69DD-C533-9806C50D1E20}"/>
              </a:ext>
            </a:extLst>
          </p:cNvPr>
          <p:cNvSpPr txBox="1"/>
          <p:nvPr/>
        </p:nvSpPr>
        <p:spPr>
          <a:xfrm>
            <a:off x="917856" y="7745457"/>
            <a:ext cx="8206147" cy="854080"/>
          </a:xfrm>
          <a:prstGeom prst="rect">
            <a:avLst/>
          </a:prstGeom>
        </p:spPr>
        <p:txBody>
          <a:bodyPr wrap="square" lIns="0" tIns="0" rIns="0" bIns="0" rtlCol="0" anchor="t">
            <a:spAutoFit/>
          </a:bodyPr>
          <a:lstStyle/>
          <a:p>
            <a:r>
              <a:rPr lang="en-US" sz="5550" b="1" dirty="0">
                <a:solidFill>
                  <a:schemeClr val="bg1"/>
                </a:solidFill>
                <a:ea typeface="+mn-lt"/>
                <a:cs typeface="+mn-lt"/>
              </a:rPr>
              <a:t>El </a:t>
            </a:r>
            <a:r>
              <a:rPr lang="en-US" sz="5550" b="1" dirty="0" err="1">
                <a:solidFill>
                  <a:schemeClr val="bg1"/>
                </a:solidFill>
                <a:ea typeface="+mn-lt"/>
                <a:cs typeface="+mn-lt"/>
              </a:rPr>
              <a:t>cambio</a:t>
            </a:r>
            <a:r>
              <a:rPr lang="en-US" sz="5550" b="1" dirty="0">
                <a:solidFill>
                  <a:schemeClr val="bg1"/>
                </a:solidFill>
                <a:ea typeface="+mn-lt"/>
                <a:cs typeface="+mn-lt"/>
              </a:rPr>
              <a:t> es inevitable...</a:t>
            </a:r>
            <a:endParaRPr lang="en-US" dirty="0">
              <a:solidFill>
                <a:schemeClr val="bg1"/>
              </a:solidFill>
              <a:ea typeface="+mn-lt"/>
              <a:cs typeface="+mn-lt"/>
            </a:endParaRPr>
          </a:p>
        </p:txBody>
      </p:sp>
      <p:sp>
        <p:nvSpPr>
          <p:cNvPr id="18" name="Text 1">
            <a:extLst>
              <a:ext uri="{FF2B5EF4-FFF2-40B4-BE49-F238E27FC236}">
                <a16:creationId xmlns:a16="http://schemas.microsoft.com/office/drawing/2014/main" id="{14E8D309-15B7-BE48-B59B-BDEFC799ED99}"/>
              </a:ext>
            </a:extLst>
          </p:cNvPr>
          <p:cNvSpPr/>
          <p:nvPr/>
        </p:nvSpPr>
        <p:spPr>
          <a:xfrm>
            <a:off x="917856" y="8583708"/>
            <a:ext cx="8623697" cy="453509"/>
          </a:xfrm>
          <a:prstGeom prst="rect">
            <a:avLst/>
          </a:prstGeom>
          <a:noFill/>
          <a:ln/>
        </p:spPr>
        <p:txBody>
          <a:bodyPr wrap="none" lIns="0" tIns="0" rIns="0" bIns="0" rtlCol="0" anchor="t"/>
          <a:lstStyle/>
          <a:p>
            <a:r>
              <a:rPr lang="en-US" sz="3200" kern="0" spc="-36" dirty="0">
                <a:solidFill>
                  <a:schemeClr val="bg1"/>
                </a:solidFill>
                <a:ea typeface="+mn-lt"/>
                <a:cs typeface="+mn-lt"/>
              </a:rPr>
              <a:t>“Lo </a:t>
            </a:r>
            <a:r>
              <a:rPr lang="en-US" sz="3200" kern="0" spc="-36" dirty="0" err="1">
                <a:solidFill>
                  <a:schemeClr val="bg1"/>
                </a:solidFill>
                <a:ea typeface="+mn-lt"/>
                <a:cs typeface="+mn-lt"/>
              </a:rPr>
              <a:t>único</a:t>
            </a:r>
            <a:r>
              <a:rPr lang="en-US" sz="3200" kern="0" spc="-36" dirty="0">
                <a:solidFill>
                  <a:schemeClr val="bg1"/>
                </a:solidFill>
                <a:ea typeface="+mn-lt"/>
                <a:cs typeface="+mn-lt"/>
              </a:rPr>
              <a:t> </a:t>
            </a:r>
            <a:r>
              <a:rPr lang="en-US" sz="3200" kern="0" spc="-36" dirty="0" err="1">
                <a:solidFill>
                  <a:schemeClr val="bg1"/>
                </a:solidFill>
                <a:ea typeface="+mn-lt"/>
                <a:cs typeface="+mn-lt"/>
              </a:rPr>
              <a:t>constante</a:t>
            </a:r>
            <a:r>
              <a:rPr lang="en-US" sz="3200" kern="0" spc="-36" dirty="0">
                <a:solidFill>
                  <a:schemeClr val="bg1"/>
                </a:solidFill>
                <a:ea typeface="+mn-lt"/>
                <a:cs typeface="+mn-lt"/>
              </a:rPr>
              <a:t> </a:t>
            </a:r>
            <a:r>
              <a:rPr lang="en-US" sz="3200" kern="0" spc="-36" dirty="0" err="1">
                <a:solidFill>
                  <a:schemeClr val="bg1"/>
                </a:solidFill>
                <a:ea typeface="+mn-lt"/>
                <a:cs typeface="+mn-lt"/>
              </a:rPr>
              <a:t>en</a:t>
            </a:r>
            <a:r>
              <a:rPr lang="en-US" sz="3200" kern="0" spc="-36" dirty="0">
                <a:solidFill>
                  <a:schemeClr val="bg1"/>
                </a:solidFill>
                <a:ea typeface="+mn-lt"/>
                <a:cs typeface="+mn-lt"/>
              </a:rPr>
              <a:t> la </a:t>
            </a:r>
            <a:r>
              <a:rPr lang="en-US" sz="3200" kern="0" spc="-36" dirty="0" err="1">
                <a:solidFill>
                  <a:schemeClr val="bg1"/>
                </a:solidFill>
                <a:ea typeface="+mn-lt"/>
                <a:cs typeface="+mn-lt"/>
              </a:rPr>
              <a:t>vida</a:t>
            </a:r>
            <a:r>
              <a:rPr lang="en-US" sz="3200" kern="0" spc="-36" dirty="0">
                <a:solidFill>
                  <a:schemeClr val="bg1"/>
                </a:solidFill>
                <a:ea typeface="+mn-lt"/>
                <a:cs typeface="+mn-lt"/>
              </a:rPr>
              <a:t> es </a:t>
            </a:r>
            <a:r>
              <a:rPr lang="en-US" sz="3200" kern="0" spc="-36" dirty="0" err="1">
                <a:solidFill>
                  <a:schemeClr val="bg1"/>
                </a:solidFill>
                <a:ea typeface="+mn-lt"/>
                <a:cs typeface="+mn-lt"/>
              </a:rPr>
              <a:t>el</a:t>
            </a:r>
            <a:r>
              <a:rPr lang="en-US" sz="3200" kern="0" spc="-36" dirty="0">
                <a:solidFill>
                  <a:schemeClr val="bg1"/>
                </a:solidFill>
                <a:ea typeface="+mn-lt"/>
                <a:cs typeface="+mn-lt"/>
              </a:rPr>
              <a:t> </a:t>
            </a:r>
            <a:r>
              <a:rPr lang="en-US" sz="3200" kern="0" spc="-36" dirty="0" err="1">
                <a:solidFill>
                  <a:schemeClr val="bg1"/>
                </a:solidFill>
                <a:ea typeface="+mn-lt"/>
                <a:cs typeface="+mn-lt"/>
              </a:rPr>
              <a:t>cambio</a:t>
            </a:r>
            <a:r>
              <a:rPr lang="en-US" sz="3200" kern="0" spc="-36" dirty="0">
                <a:solidFill>
                  <a:schemeClr val="bg1"/>
                </a:solidFill>
                <a:ea typeface="+mn-lt"/>
                <a:cs typeface="+mn-lt"/>
              </a:rPr>
              <a:t>”, </a:t>
            </a:r>
            <a:r>
              <a:rPr lang="en-US" sz="3200" kern="0" spc="-36" dirty="0" err="1">
                <a:solidFill>
                  <a:schemeClr val="bg1"/>
                </a:solidFill>
                <a:ea typeface="+mn-lt"/>
                <a:cs typeface="+mn-lt"/>
              </a:rPr>
              <a:t>Heráclito</a:t>
            </a:r>
            <a:r>
              <a:rPr lang="en-US" sz="3200" kern="0" spc="-36" dirty="0">
                <a:solidFill>
                  <a:schemeClr val="bg1"/>
                </a:solidFill>
                <a:ea typeface="+mn-lt"/>
                <a:cs typeface="+mn-lt"/>
              </a:rPr>
              <a:t>.</a:t>
            </a:r>
            <a:endParaRPr lang="en-US" sz="3200" dirty="0">
              <a:solidFill>
                <a:schemeClr val="bg1"/>
              </a:solidFill>
              <a:ea typeface="+mn-lt"/>
              <a:cs typeface="+mn-lt"/>
            </a:endParaRPr>
          </a:p>
          <a:p>
            <a:pPr marL="0" indent="0">
              <a:lnSpc>
                <a:spcPts val="3550"/>
              </a:lnSpc>
              <a:buNone/>
            </a:pPr>
            <a:endParaRPr lang="en-US" sz="3200" kern="0" spc="-36" dirty="0">
              <a:solidFill>
                <a:schemeClr val="bg1"/>
              </a:solidFill>
              <a:latin typeface="Inter"/>
              <a:cs typeface="Inter"/>
            </a:endParaRPr>
          </a:p>
        </p:txBody>
      </p:sp>
      <p:grpSp>
        <p:nvGrpSpPr>
          <p:cNvPr id="20" name="Group 6">
            <a:extLst>
              <a:ext uri="{FF2B5EF4-FFF2-40B4-BE49-F238E27FC236}">
                <a16:creationId xmlns:a16="http://schemas.microsoft.com/office/drawing/2014/main" id="{A0CEBD5E-A549-45CC-A741-1486977BD6F0}"/>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6D9021D5-2E7F-57CA-BBB6-2D41358CA7E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693954E1-29A0-7330-29F2-0EDDC767355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9" name="TextBox 9"/>
          <p:cNvSpPr txBox="1"/>
          <p:nvPr/>
        </p:nvSpPr>
        <p:spPr>
          <a:xfrm>
            <a:off x="8812580" y="3924424"/>
            <a:ext cx="8140264" cy="3475310"/>
          </a:xfrm>
          <a:prstGeom prst="rect">
            <a:avLst/>
          </a:prstGeom>
        </p:spPr>
        <p:txBody>
          <a:bodyPr wrap="square" lIns="0" tIns="0" rIns="0" bIns="0" rtlCol="0" anchor="t">
            <a:spAutoFit/>
          </a:bodyPr>
          <a:lstStyle/>
          <a:p>
            <a:r>
              <a:rPr lang="en-US" sz="8000" b="1" dirty="0">
                <a:solidFill>
                  <a:schemeClr val="bg1"/>
                </a:solidFill>
                <a:ea typeface="+mn-lt"/>
                <a:cs typeface="+mn-lt"/>
              </a:rPr>
              <a:t>El </a:t>
            </a:r>
            <a:r>
              <a:rPr lang="en-US" sz="8000" b="1" dirty="0" err="1">
                <a:solidFill>
                  <a:schemeClr val="bg1"/>
                </a:solidFill>
                <a:ea typeface="+mn-lt"/>
                <a:cs typeface="+mn-lt"/>
              </a:rPr>
              <a:t>denominador</a:t>
            </a:r>
            <a:r>
              <a:rPr lang="en-US" sz="8000" b="1" dirty="0">
                <a:solidFill>
                  <a:schemeClr val="bg1"/>
                </a:solidFill>
                <a:ea typeface="+mn-lt"/>
                <a:cs typeface="+mn-lt"/>
              </a:rPr>
              <a:t> </a:t>
            </a:r>
            <a:r>
              <a:rPr lang="en-US" sz="8000" b="1" dirty="0" err="1">
                <a:solidFill>
                  <a:schemeClr val="bg1"/>
                </a:solidFill>
                <a:ea typeface="+mn-lt"/>
                <a:cs typeface="+mn-lt"/>
              </a:rPr>
              <a:t>común</a:t>
            </a:r>
            <a:r>
              <a:rPr lang="en-US" sz="8000" b="1" dirty="0">
                <a:solidFill>
                  <a:schemeClr val="bg1"/>
                </a:solidFill>
                <a:ea typeface="+mn-lt"/>
                <a:cs typeface="+mn-lt"/>
              </a:rPr>
              <a:t>: </a:t>
            </a:r>
            <a:r>
              <a:rPr lang="en-US" sz="8000" b="1" dirty="0" err="1">
                <a:solidFill>
                  <a:srgbClr val="F69170"/>
                </a:solidFill>
                <a:ea typeface="+mn-lt"/>
                <a:cs typeface="+mn-lt"/>
              </a:rPr>
              <a:t>el</a:t>
            </a:r>
            <a:r>
              <a:rPr lang="en-US" sz="8000" b="1" dirty="0">
                <a:solidFill>
                  <a:srgbClr val="F69170"/>
                </a:solidFill>
                <a:ea typeface="+mn-lt"/>
                <a:cs typeface="+mn-lt"/>
              </a:rPr>
              <a:t> </a:t>
            </a:r>
            <a:r>
              <a:rPr lang="en-US" sz="8000" b="1" dirty="0" err="1">
                <a:solidFill>
                  <a:srgbClr val="F69170"/>
                </a:solidFill>
                <a:ea typeface="+mn-lt"/>
                <a:cs typeface="+mn-lt"/>
              </a:rPr>
              <a:t>cambio</a:t>
            </a:r>
            <a:endParaRPr lang="en-US">
              <a:ea typeface="+mn-lt"/>
              <a:cs typeface="+mn-lt"/>
            </a:endParaRPr>
          </a:p>
          <a:p>
            <a:pPr marL="0" lvl="0" indent="0" algn="l">
              <a:lnSpc>
                <a:spcPts val="7873"/>
              </a:lnSpc>
            </a:pPr>
            <a:endParaRPr lang="en-US" sz="8000" dirty="0">
              <a:solidFill>
                <a:srgbClr val="F69170"/>
              </a:solidFill>
              <a:latin typeface="Effra 1"/>
            </a:endParaRP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Image 0" descr="preencoded.png">
            <a:extLst>
              <a:ext uri="{FF2B5EF4-FFF2-40B4-BE49-F238E27FC236}">
                <a16:creationId xmlns:a16="http://schemas.microsoft.com/office/drawing/2014/main" id="{67477E41-618D-DE74-79C3-F686190D0468}"/>
              </a:ext>
            </a:extLst>
          </p:cNvPr>
          <p:cNvPicPr>
            <a:picLocks noChangeAspect="1"/>
          </p:cNvPicPr>
          <p:nvPr/>
        </p:nvPicPr>
        <p:blipFill>
          <a:blip r:embed="rId3"/>
          <a:srcRect t="2805" r="1" b="879"/>
          <a:stretch/>
        </p:blipFill>
        <p:spPr>
          <a:xfrm>
            <a:off x="20" y="1"/>
            <a:ext cx="7129109" cy="10287000"/>
          </a:xfrm>
          <a:prstGeom prst="rect">
            <a:avLst/>
          </a:prstGeom>
        </p:spPr>
      </p:pic>
      <p:grpSp>
        <p:nvGrpSpPr>
          <p:cNvPr id="18" name="Group 6">
            <a:extLst>
              <a:ext uri="{FF2B5EF4-FFF2-40B4-BE49-F238E27FC236}">
                <a16:creationId xmlns:a16="http://schemas.microsoft.com/office/drawing/2014/main" id="{8E882169-FBA0-04F1-6319-6E8E63E2FB43}"/>
              </a:ext>
            </a:extLst>
          </p:cNvPr>
          <p:cNvGrpSpPr/>
          <p:nvPr/>
        </p:nvGrpSpPr>
        <p:grpSpPr>
          <a:xfrm>
            <a:off x="16036551" y="469470"/>
            <a:ext cx="1521073" cy="973088"/>
            <a:chOff x="0" y="0"/>
            <a:chExt cx="2028098" cy="1297451"/>
          </a:xfrm>
        </p:grpSpPr>
        <p:sp>
          <p:nvSpPr>
            <p:cNvPr id="19" name="Freeform 7">
              <a:extLst>
                <a:ext uri="{FF2B5EF4-FFF2-40B4-BE49-F238E27FC236}">
                  <a16:creationId xmlns:a16="http://schemas.microsoft.com/office/drawing/2014/main" id="{80536875-F3A7-7A60-A4B5-922C1E67558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8">
              <a:extLst>
                <a:ext uri="{FF2B5EF4-FFF2-40B4-BE49-F238E27FC236}">
                  <a16:creationId xmlns:a16="http://schemas.microsoft.com/office/drawing/2014/main" id="{C7D56EE3-35E1-6168-E818-AE12E5F557D8}"/>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pic>
        <p:nvPicPr>
          <p:cNvPr id="1038" name="Picture 14" descr="Charming asian female office worker working on a laptop computer and  enjoying drinking coffee in a modern office. 8570352 Stock Photo at Vecteezy">
            <a:extLst>
              <a:ext uri="{FF2B5EF4-FFF2-40B4-BE49-F238E27FC236}">
                <a16:creationId xmlns:a16="http://schemas.microsoft.com/office/drawing/2014/main" id="{A1F16C81-F832-E2CD-75CE-5A0355B370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8685"/>
            <a:ext cx="18288000" cy="121920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6"/>
          <p:cNvGrpSpPr/>
          <p:nvPr/>
        </p:nvGrpSpPr>
        <p:grpSpPr>
          <a:xfrm>
            <a:off x="15025336" y="-2757054"/>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1" name="AutoShape 8"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E1AEEBF7-05BA-41AD-6628-CF457BBA8075}"/>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0"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40191780-11B8-301A-1A7F-79998EC0BFED}"/>
              </a:ext>
            </a:extLst>
          </p:cNvPr>
          <p:cNvSpPr>
            <a:spLocks noChangeAspect="1" noChangeArrowheads="1"/>
          </p:cNvSpPr>
          <p:nvPr/>
        </p:nvSpPr>
        <p:spPr bwMode="auto">
          <a:xfrm>
            <a:off x="9144000" y="5143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2"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CABF8D52-EA4C-780E-D462-A4C3852E126E}"/>
              </a:ext>
            </a:extLst>
          </p:cNvPr>
          <p:cNvSpPr>
            <a:spLocks noChangeAspect="1" noChangeArrowheads="1"/>
          </p:cNvSpPr>
          <p:nvPr/>
        </p:nvSpPr>
        <p:spPr bwMode="auto">
          <a:xfrm>
            <a:off x="9296400" y="5295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4" name="Group 3">
            <a:extLst>
              <a:ext uri="{FF2B5EF4-FFF2-40B4-BE49-F238E27FC236}">
                <a16:creationId xmlns:a16="http://schemas.microsoft.com/office/drawing/2014/main" id="{FEE9A25E-2659-2797-C4BB-B0729F552C41}"/>
              </a:ext>
            </a:extLst>
          </p:cNvPr>
          <p:cNvGrpSpPr/>
          <p:nvPr/>
        </p:nvGrpSpPr>
        <p:grpSpPr>
          <a:xfrm>
            <a:off x="-110835" y="477407"/>
            <a:ext cx="8950035" cy="5123293"/>
            <a:chOff x="0" y="-94311"/>
            <a:chExt cx="2323986" cy="1167739"/>
          </a:xfrm>
        </p:grpSpPr>
        <p:sp>
          <p:nvSpPr>
            <p:cNvPr id="15" name="Freeform 4">
              <a:extLst>
                <a:ext uri="{FF2B5EF4-FFF2-40B4-BE49-F238E27FC236}">
                  <a16:creationId xmlns:a16="http://schemas.microsoft.com/office/drawing/2014/main" id="{415A5FA6-E20D-0CFD-BD15-8BFEA8502CF5}"/>
                </a:ext>
              </a:extLst>
            </p:cNvPr>
            <p:cNvSpPr/>
            <p:nvPr/>
          </p:nvSpPr>
          <p:spPr>
            <a:xfrm>
              <a:off x="0" y="-94311"/>
              <a:ext cx="2323986" cy="1167739"/>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16" name="TextBox 5">
              <a:extLst>
                <a:ext uri="{FF2B5EF4-FFF2-40B4-BE49-F238E27FC236}">
                  <a16:creationId xmlns:a16="http://schemas.microsoft.com/office/drawing/2014/main" id="{D0F4F1C2-C6D0-58DE-FB51-5B83DCA5141F}"/>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7" name="TextBox 10">
            <a:extLst>
              <a:ext uri="{FF2B5EF4-FFF2-40B4-BE49-F238E27FC236}">
                <a16:creationId xmlns:a16="http://schemas.microsoft.com/office/drawing/2014/main" id="{6AE4D4FA-4060-31D9-D01B-EE46EF46DD78}"/>
              </a:ext>
            </a:extLst>
          </p:cNvPr>
          <p:cNvSpPr txBox="1"/>
          <p:nvPr/>
        </p:nvSpPr>
        <p:spPr>
          <a:xfrm>
            <a:off x="966636" y="1558474"/>
            <a:ext cx="7582673" cy="2954655"/>
          </a:xfrm>
          <a:prstGeom prst="rect">
            <a:avLst/>
          </a:prstGeom>
        </p:spPr>
        <p:txBody>
          <a:bodyPr wrap="square" lIns="0" tIns="0" rIns="0" bIns="0" rtlCol="0" anchor="t">
            <a:spAutoFit/>
          </a:bodyPr>
          <a:lstStyle/>
          <a:p>
            <a:r>
              <a:rPr lang="en-US" sz="6400" dirty="0">
                <a:solidFill>
                  <a:srgbClr val="FFFFFF"/>
                </a:solidFill>
                <a:ea typeface="+mn-lt"/>
                <a:cs typeface="+mn-lt"/>
              </a:rPr>
              <a:t>Una </a:t>
            </a:r>
            <a:r>
              <a:rPr lang="en-US" sz="6400" err="1">
                <a:solidFill>
                  <a:srgbClr val="FFFFFF"/>
                </a:solidFill>
                <a:ea typeface="+mn-lt"/>
                <a:cs typeface="+mn-lt"/>
              </a:rPr>
              <a:t>perspectiva</a:t>
            </a:r>
            <a:r>
              <a:rPr lang="en-US" sz="6400" dirty="0">
                <a:solidFill>
                  <a:srgbClr val="FFFFFF"/>
                </a:solidFill>
                <a:ea typeface="+mn-lt"/>
                <a:cs typeface="+mn-lt"/>
              </a:rPr>
              <a:t> personal </a:t>
            </a:r>
            <a:r>
              <a:rPr lang="en-US" sz="6400" err="1">
                <a:solidFill>
                  <a:srgbClr val="FFFFFF"/>
                </a:solidFill>
                <a:ea typeface="+mn-lt"/>
                <a:cs typeface="+mn-lt"/>
              </a:rPr>
              <a:t>sobre</a:t>
            </a:r>
            <a:r>
              <a:rPr lang="en-US" sz="6400" dirty="0">
                <a:solidFill>
                  <a:srgbClr val="FFFFFF"/>
                </a:solidFill>
                <a:ea typeface="+mn-lt"/>
                <a:cs typeface="+mn-lt"/>
              </a:rPr>
              <a:t> </a:t>
            </a:r>
            <a:r>
              <a:rPr lang="en-US" sz="6400" err="1">
                <a:solidFill>
                  <a:srgbClr val="FFFFFF"/>
                </a:solidFill>
                <a:ea typeface="+mn-lt"/>
                <a:cs typeface="+mn-lt"/>
              </a:rPr>
              <a:t>el</a:t>
            </a:r>
            <a:r>
              <a:rPr lang="en-US" sz="6400" dirty="0">
                <a:solidFill>
                  <a:srgbClr val="FFFFFF"/>
                </a:solidFill>
                <a:ea typeface="+mn-lt"/>
                <a:cs typeface="+mn-lt"/>
              </a:rPr>
              <a:t> </a:t>
            </a:r>
            <a:r>
              <a:rPr lang="en-US" sz="6400" err="1">
                <a:solidFill>
                  <a:srgbClr val="FFFFFF"/>
                </a:solidFill>
                <a:ea typeface="+mn-lt"/>
                <a:cs typeface="+mn-lt"/>
              </a:rPr>
              <a:t>cambio</a:t>
            </a:r>
            <a:endParaRPr lang="en-US" err="1">
              <a:ea typeface="+mn-lt"/>
              <a:cs typeface="+mn-lt"/>
            </a:endParaRPr>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194329"/>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253572"/>
            </a:solidFill>
          </p:spPr>
          <p:txBody>
            <a:bodyPr/>
            <a:lstStyle/>
            <a:p>
              <a:endParaRPr lang="en-US"/>
            </a:p>
          </p:txBody>
        </p:sp>
        <p:sp>
          <p:nvSpPr>
            <p:cNvPr id="4" name="TextBox 4"/>
            <p:cNvSpPr txBox="1"/>
            <p:nvPr/>
          </p:nvSpPr>
          <p:spPr>
            <a:xfrm>
              <a:off x="0" y="-28575"/>
              <a:ext cx="4816593" cy="1383242"/>
            </a:xfrm>
            <a:prstGeom prst="rect">
              <a:avLst/>
            </a:prstGeom>
          </p:spPr>
          <p:txBody>
            <a:bodyPr lIns="50800" tIns="50800" rIns="50800" bIns="50800" rtlCol="0" anchor="ctr"/>
            <a:lstStyle/>
            <a:p>
              <a:pPr algn="ctr">
                <a:lnSpc>
                  <a:spcPts val="2879"/>
                </a:lnSpc>
              </a:pPr>
              <a:endParaRPr/>
            </a:p>
          </p:txBody>
        </p:sp>
      </p:grpSp>
      <p:sp>
        <p:nvSpPr>
          <p:cNvPr id="36" name="TextBox 36"/>
          <p:cNvSpPr txBox="1"/>
          <p:nvPr/>
        </p:nvSpPr>
        <p:spPr>
          <a:xfrm>
            <a:off x="1027176" y="1712302"/>
            <a:ext cx="8639110" cy="3139321"/>
          </a:xfrm>
          <a:prstGeom prst="rect">
            <a:avLst/>
          </a:prstGeom>
        </p:spPr>
        <p:txBody>
          <a:bodyPr wrap="square" lIns="0" tIns="0" rIns="0" bIns="0" rtlCol="0" anchor="t">
            <a:spAutoFit/>
          </a:bodyPr>
          <a:lstStyle/>
          <a:p>
            <a:r>
              <a:rPr lang="en-US" sz="7200" b="1">
                <a:solidFill>
                  <a:schemeClr val="bg1"/>
                </a:solidFill>
                <a:ea typeface="+mn-lt"/>
                <a:cs typeface="+mn-lt"/>
              </a:rPr>
              <a:t>Cambio: un </a:t>
            </a:r>
            <a:r>
              <a:rPr lang="en-US" sz="7200" b="1" err="1">
                <a:solidFill>
                  <a:schemeClr val="bg1"/>
                </a:solidFill>
                <a:ea typeface="+mn-lt"/>
                <a:cs typeface="+mn-lt"/>
              </a:rPr>
              <a:t>camino</a:t>
            </a:r>
            <a:r>
              <a:rPr lang="en-US" sz="7200" b="1" dirty="0">
                <a:solidFill>
                  <a:schemeClr val="bg1"/>
                </a:solidFill>
                <a:ea typeface="+mn-lt"/>
                <a:cs typeface="+mn-lt"/>
              </a:rPr>
              <a:t> </a:t>
            </a:r>
            <a:r>
              <a:rPr lang="en-US" sz="7200" b="1">
                <a:solidFill>
                  <a:schemeClr val="bg1"/>
                </a:solidFill>
                <a:ea typeface="+mn-lt"/>
                <a:cs typeface="+mn-lt"/>
              </a:rPr>
              <a:t>de</a:t>
            </a:r>
            <a:r>
              <a:rPr lang="en-US" sz="7200" b="1">
                <a:solidFill>
                  <a:srgbClr val="F69170"/>
                </a:solidFill>
                <a:ea typeface="+mn-lt"/>
                <a:cs typeface="+mn-lt"/>
              </a:rPr>
              <a:t> crecimiento personal</a:t>
            </a:r>
            <a:endParaRPr lang="en-US">
              <a:ea typeface="+mn-lt"/>
              <a:cs typeface="+mn-lt"/>
            </a:endParaRPr>
          </a:p>
          <a:p>
            <a:pPr marL="0" lvl="0" indent="0" algn="l">
              <a:lnSpc>
                <a:spcPts val="7200"/>
              </a:lnSpc>
            </a:pPr>
            <a:endParaRPr lang="en-US" sz="7200" dirty="0">
              <a:solidFill>
                <a:srgbClr val="F69170"/>
              </a:solidFill>
              <a:latin typeface="Effra 1"/>
            </a:endParaRPr>
          </a:p>
        </p:txBody>
      </p:sp>
      <p:grpSp>
        <p:nvGrpSpPr>
          <p:cNvPr id="38" name="Group 38"/>
          <p:cNvGrpSpPr/>
          <p:nvPr/>
        </p:nvGrpSpPr>
        <p:grpSpPr>
          <a:xfrm>
            <a:off x="15738227" y="542156"/>
            <a:ext cx="1521073" cy="973088"/>
            <a:chOff x="0" y="0"/>
            <a:chExt cx="2028098" cy="1297451"/>
          </a:xfrm>
        </p:grpSpPr>
        <p:sp>
          <p:nvSpPr>
            <p:cNvPr id="39" name="Freeform 39"/>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Freeform 40"/>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41" name="TextBox 41"/>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err="1">
                <a:solidFill>
                  <a:srgbClr val="E68574"/>
                </a:solidFill>
                <a:ea typeface="+mn-lt"/>
                <a:cs typeface="+mn-lt"/>
              </a:rPr>
              <a:t>Conferencia</a:t>
            </a:r>
            <a:r>
              <a:rPr lang="en-US" sz="1400" spc="140" dirty="0">
                <a:solidFill>
                  <a:srgbClr val="E68574"/>
                </a:solidFill>
                <a:ea typeface="+mn-lt"/>
                <a:cs typeface="+mn-lt"/>
              </a:rPr>
              <a:t> regional de SIA, 2025 </a:t>
            </a:r>
            <a:endParaRPr lang="en-US" dirty="0">
              <a:ea typeface="+mn-lt"/>
              <a:cs typeface="+mn-lt"/>
            </a:endParaRPr>
          </a:p>
        </p:txBody>
      </p:sp>
      <p:graphicFrame>
        <p:nvGraphicFramePr>
          <p:cNvPr id="47" name="Diagram 46">
            <a:extLst>
              <a:ext uri="{FF2B5EF4-FFF2-40B4-BE49-F238E27FC236}">
                <a16:creationId xmlns:a16="http://schemas.microsoft.com/office/drawing/2014/main" id="{F45CF637-BD80-4078-E1AE-ED9F8C32F118}"/>
              </a:ext>
            </a:extLst>
          </p:cNvPr>
          <p:cNvGraphicFramePr/>
          <p:nvPr>
            <p:extLst>
              <p:ext uri="{D42A27DB-BD31-4B8C-83A1-F6EECF244321}">
                <p14:modId xmlns:p14="http://schemas.microsoft.com/office/powerpoint/2010/main" val="2188399033"/>
              </p:ext>
            </p:extLst>
          </p:nvPr>
        </p:nvGraphicFramePr>
        <p:xfrm>
          <a:off x="6753726" y="1712302"/>
          <a:ext cx="11384984" cy="80325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8" name="TextBox 47">
            <a:extLst>
              <a:ext uri="{FF2B5EF4-FFF2-40B4-BE49-F238E27FC236}">
                <a16:creationId xmlns:a16="http://schemas.microsoft.com/office/drawing/2014/main" id="{19782F45-EBDA-3673-F9D1-7E1919C06AAA}"/>
              </a:ext>
            </a:extLst>
          </p:cNvPr>
          <p:cNvSpPr txBox="1"/>
          <p:nvPr/>
        </p:nvSpPr>
        <p:spPr>
          <a:xfrm>
            <a:off x="11420004" y="2961381"/>
            <a:ext cx="2053390" cy="646331"/>
          </a:xfrm>
          <a:prstGeom prst="rect">
            <a:avLst/>
          </a:prstGeom>
          <a:noFill/>
        </p:spPr>
        <p:txBody>
          <a:bodyPr wrap="square" lIns="91440" tIns="45720" rIns="91440" bIns="45720" rtlCol="0" anchor="t">
            <a:spAutoFit/>
          </a:bodyPr>
          <a:lstStyle/>
          <a:p>
            <a:r>
              <a:rPr lang="en-US" sz="3600" b="1" err="1">
                <a:ea typeface="+mn-lt"/>
                <a:cs typeface="+mn-lt"/>
              </a:rPr>
              <a:t>Negación</a:t>
            </a:r>
            <a:endParaRPr lang="en-US" sz="3600">
              <a:ea typeface="Calibri"/>
              <a:cs typeface="Calibri"/>
            </a:endParaRP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43C9A61-2E3E-FBA9-8445-5D19A2BBF47E}"/>
              </a:ext>
            </a:extLst>
          </p:cNvPr>
          <p:cNvPicPr>
            <a:picLocks noChangeAspect="1"/>
          </p:cNvPicPr>
          <p:nvPr/>
        </p:nvPicPr>
        <p:blipFill>
          <a:blip r:embed="rId3"/>
          <a:stretch>
            <a:fillRect/>
          </a:stretch>
        </p:blipFill>
        <p:spPr>
          <a:xfrm>
            <a:off x="3415769" y="-191069"/>
            <a:ext cx="16936884" cy="11777712"/>
          </a:xfrm>
          <a:prstGeom prst="rect">
            <a:avLst/>
          </a:prstGeom>
        </p:spPr>
      </p:pic>
      <p:pic>
        <p:nvPicPr>
          <p:cNvPr id="17" name="Picture 16">
            <a:extLst>
              <a:ext uri="{FF2B5EF4-FFF2-40B4-BE49-F238E27FC236}">
                <a16:creationId xmlns:a16="http://schemas.microsoft.com/office/drawing/2014/main" id="{12A3E6C9-D8D1-90F9-3D99-AB782FAA75B3}"/>
              </a:ext>
            </a:extLst>
          </p:cNvPr>
          <p:cNvPicPr>
            <a:picLocks noChangeAspect="1"/>
          </p:cNvPicPr>
          <p:nvPr/>
        </p:nvPicPr>
        <p:blipFill>
          <a:blip r:embed="rId4"/>
          <a:stretch>
            <a:fillRect/>
          </a:stretch>
        </p:blipFill>
        <p:spPr>
          <a:xfrm>
            <a:off x="0" y="-191069"/>
            <a:ext cx="4343400" cy="11777712"/>
          </a:xfrm>
          <a:prstGeom prst="rect">
            <a:avLst/>
          </a:prstGeom>
        </p:spPr>
      </p:pic>
      <p:grpSp>
        <p:nvGrpSpPr>
          <p:cNvPr id="3" name="Group 3"/>
          <p:cNvGrpSpPr/>
          <p:nvPr/>
        </p:nvGrpSpPr>
        <p:grpSpPr>
          <a:xfrm>
            <a:off x="-734110" y="3530614"/>
            <a:ext cx="9423215" cy="7338208"/>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en-US"/>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a:lnSpc>
                  <a:spcPts val="2100"/>
                </a:lnSpc>
              </a:pPr>
              <a:endParaRPr/>
            </a:p>
          </p:txBody>
        </p:sp>
      </p:grpSp>
      <p:sp>
        <p:nvSpPr>
          <p:cNvPr id="10" name="TextBox 10"/>
          <p:cNvSpPr txBox="1"/>
          <p:nvPr/>
        </p:nvSpPr>
        <p:spPr>
          <a:xfrm>
            <a:off x="949872" y="9875783"/>
            <a:ext cx="6899312" cy="209550"/>
          </a:xfrm>
          <a:prstGeom prst="rect">
            <a:avLst/>
          </a:prstGeom>
        </p:spPr>
        <p:txBody>
          <a:bodyPr lIns="0" tIns="0" rIns="0" bIns="0" rtlCol="0" anchor="t">
            <a:spAutoFit/>
          </a:bodyPr>
          <a:lstStyle/>
          <a:p>
            <a:pPr>
              <a:lnSpc>
                <a:spcPts val="1680"/>
              </a:lnSpc>
              <a:spcBef>
                <a:spcPct val="0"/>
              </a:spcBef>
            </a:pPr>
            <a:r>
              <a:rPr lang="en-US" sz="1400" spc="140" dirty="0" err="1">
                <a:solidFill>
                  <a:srgbClr val="E68574"/>
                </a:solidFill>
                <a:ea typeface="+mn-lt"/>
                <a:cs typeface="+mn-lt"/>
              </a:rPr>
              <a:t>Conferencia</a:t>
            </a:r>
            <a:r>
              <a:rPr lang="en-US" sz="1400" spc="140" dirty="0">
                <a:solidFill>
                  <a:srgbClr val="E68574"/>
                </a:solidFill>
                <a:ea typeface="+mn-lt"/>
                <a:cs typeface="+mn-lt"/>
              </a:rPr>
              <a:t> regional de SIA, 2025 </a:t>
            </a:r>
            <a:endParaRPr lang="en-US" dirty="0">
              <a:ea typeface="+mn-lt"/>
              <a:cs typeface="+mn-lt"/>
            </a:endParaRPr>
          </a:p>
        </p:txBody>
      </p:sp>
      <p:sp>
        <p:nvSpPr>
          <p:cNvPr id="14" name="TextBox 9">
            <a:extLst>
              <a:ext uri="{FF2B5EF4-FFF2-40B4-BE49-F238E27FC236}">
                <a16:creationId xmlns:a16="http://schemas.microsoft.com/office/drawing/2014/main" id="{E1C478DB-6F75-BCC6-B202-C99DACCFF40D}"/>
              </a:ext>
            </a:extLst>
          </p:cNvPr>
          <p:cNvSpPr txBox="1"/>
          <p:nvPr/>
        </p:nvSpPr>
        <p:spPr>
          <a:xfrm>
            <a:off x="694997" y="4124366"/>
            <a:ext cx="7992890" cy="854080"/>
          </a:xfrm>
          <a:prstGeom prst="rect">
            <a:avLst/>
          </a:prstGeom>
        </p:spPr>
        <p:txBody>
          <a:bodyPr wrap="square" lIns="0" tIns="0" rIns="0" bIns="0" rtlCol="0" anchor="t">
            <a:spAutoFit/>
          </a:bodyPr>
          <a:lstStyle/>
          <a:p>
            <a:r>
              <a:rPr lang="en-US" sz="5550" b="1" dirty="0">
                <a:solidFill>
                  <a:srgbClr val="253572"/>
                </a:solidFill>
                <a:ea typeface="+mn-lt"/>
                <a:cs typeface="+mn-lt"/>
              </a:rPr>
              <a:t>Aprovechar </a:t>
            </a:r>
            <a:r>
              <a:rPr lang="en-US" sz="5550" b="1" dirty="0" err="1">
                <a:solidFill>
                  <a:srgbClr val="253572"/>
                </a:solidFill>
                <a:ea typeface="+mn-lt"/>
                <a:cs typeface="+mn-lt"/>
              </a:rPr>
              <a:t>el</a:t>
            </a:r>
            <a:r>
              <a:rPr lang="en-US" sz="5550" b="1" dirty="0">
                <a:solidFill>
                  <a:srgbClr val="253572"/>
                </a:solidFill>
                <a:ea typeface="+mn-lt"/>
                <a:cs typeface="+mn-lt"/>
              </a:rPr>
              <a:t> </a:t>
            </a:r>
            <a:r>
              <a:rPr lang="en-US" sz="5550" b="1" dirty="0" err="1">
                <a:solidFill>
                  <a:srgbClr val="253572"/>
                </a:solidFill>
                <a:ea typeface="+mn-lt"/>
                <a:cs typeface="+mn-lt"/>
              </a:rPr>
              <a:t>cambio</a:t>
            </a:r>
            <a:r>
              <a:rPr lang="en-US" sz="5550" b="1" dirty="0">
                <a:solidFill>
                  <a:srgbClr val="253572"/>
                </a:solidFill>
                <a:ea typeface="+mn-lt"/>
                <a:cs typeface="+mn-lt"/>
              </a:rPr>
              <a:t>:</a:t>
            </a:r>
            <a:endParaRPr lang="en-US" dirty="0">
              <a:ea typeface="+mn-lt"/>
              <a:cs typeface="+mn-lt"/>
            </a:endParaRPr>
          </a:p>
        </p:txBody>
      </p:sp>
      <p:sp>
        <p:nvSpPr>
          <p:cNvPr id="22" name="TextBox 9">
            <a:extLst>
              <a:ext uri="{FF2B5EF4-FFF2-40B4-BE49-F238E27FC236}">
                <a16:creationId xmlns:a16="http://schemas.microsoft.com/office/drawing/2014/main" id="{EABE7FBD-6973-0CA5-E371-C48627D2A0BD}"/>
              </a:ext>
            </a:extLst>
          </p:cNvPr>
          <p:cNvSpPr txBox="1"/>
          <p:nvPr/>
        </p:nvSpPr>
        <p:spPr>
          <a:xfrm>
            <a:off x="944617" y="5346193"/>
            <a:ext cx="7992890" cy="2487284"/>
          </a:xfrm>
          <a:prstGeom prst="rect">
            <a:avLst/>
          </a:prstGeom>
        </p:spPr>
        <p:txBody>
          <a:bodyPr wrap="square" lIns="0" tIns="0" rIns="0" bIns="0" rtlCol="0" anchor="t">
            <a:spAutoFit/>
          </a:bodyPr>
          <a:lstStyle/>
          <a:p>
            <a:pPr marL="685800" indent="-685800">
              <a:lnSpc>
                <a:spcPts val="6694"/>
              </a:lnSpc>
              <a:buFont typeface="Arial"/>
              <a:buChar char="•"/>
            </a:pPr>
            <a:r>
              <a:rPr lang="en-US" sz="4000" b="1" dirty="0" err="1">
                <a:solidFill>
                  <a:srgbClr val="253572"/>
                </a:solidFill>
                <a:ea typeface="+mn-lt"/>
                <a:cs typeface="+mn-lt"/>
              </a:rPr>
              <a:t>Reflexionar</a:t>
            </a:r>
            <a:endParaRPr lang="en-US" sz="4000" dirty="0" err="1">
              <a:solidFill>
                <a:srgbClr val="000000"/>
              </a:solidFill>
              <a:ea typeface="+mn-lt"/>
              <a:cs typeface="+mn-lt"/>
            </a:endParaRPr>
          </a:p>
          <a:p>
            <a:pPr marL="685800" indent="-685800">
              <a:lnSpc>
                <a:spcPts val="6694"/>
              </a:lnSpc>
              <a:buFont typeface="Arial"/>
              <a:buChar char="•"/>
            </a:pPr>
            <a:r>
              <a:rPr lang="en-US" sz="4000" b="1" dirty="0" err="1">
                <a:solidFill>
                  <a:srgbClr val="253572"/>
                </a:solidFill>
                <a:ea typeface="+mn-lt"/>
                <a:cs typeface="+mn-lt"/>
              </a:rPr>
              <a:t>Compartir</a:t>
            </a:r>
            <a:endParaRPr lang="en-US" sz="4000" dirty="0" err="1">
              <a:solidFill>
                <a:srgbClr val="253572"/>
              </a:solidFill>
              <a:ea typeface="+mn-lt"/>
              <a:cs typeface="+mn-lt"/>
            </a:endParaRPr>
          </a:p>
          <a:p>
            <a:pPr marL="685800" indent="-685800">
              <a:lnSpc>
                <a:spcPts val="6694"/>
              </a:lnSpc>
              <a:buFont typeface="Arial"/>
              <a:buChar char="•"/>
            </a:pPr>
            <a:r>
              <a:rPr lang="en-US" sz="4000" b="1" dirty="0" err="1">
                <a:solidFill>
                  <a:srgbClr val="253572"/>
                </a:solidFill>
                <a:ea typeface="+mn-lt"/>
                <a:cs typeface="+mn-lt"/>
              </a:rPr>
              <a:t>Conectar</a:t>
            </a:r>
          </a:p>
        </p:txBody>
      </p:sp>
    </p:spTree>
    <p:extLst>
      <p:ext uri="{BB962C8B-B14F-4D97-AF65-F5344CB8AC3E}">
        <p14:creationId xmlns:p14="http://schemas.microsoft.com/office/powerpoint/2010/main" val="2419324598"/>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8909" y="8306941"/>
            <a:ext cx="19015788" cy="1971954"/>
            <a:chOff x="0" y="-47625"/>
            <a:chExt cx="4816593" cy="519362"/>
          </a:xfrm>
        </p:grpSpPr>
        <p:sp>
          <p:nvSpPr>
            <p:cNvPr id="3" name="Freeform 3"/>
            <p:cNvSpPr/>
            <p:nvPr/>
          </p:nvSpPr>
          <p:spPr>
            <a:xfrm>
              <a:off x="85844" y="0"/>
              <a:ext cx="4730748"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7928012" y="-519926"/>
            <a:ext cx="13458537" cy="9987776"/>
            <a:chOff x="-41380" y="-47625"/>
            <a:chExt cx="3544635" cy="2630526"/>
          </a:xfrm>
        </p:grpSpPr>
        <p:sp>
          <p:nvSpPr>
            <p:cNvPr id="6" name="Freeform 6"/>
            <p:cNvSpPr/>
            <p:nvPr/>
          </p:nvSpPr>
          <p:spPr>
            <a:xfrm>
              <a:off x="-41380" y="91445"/>
              <a:ext cx="2830977"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4" name="TextBox 14"/>
          <p:cNvSpPr txBox="1"/>
          <p:nvPr/>
        </p:nvSpPr>
        <p:spPr>
          <a:xfrm>
            <a:off x="12740844" y="3301235"/>
            <a:ext cx="5375035" cy="3693319"/>
          </a:xfrm>
          <a:prstGeom prst="rect">
            <a:avLst/>
          </a:prstGeom>
        </p:spPr>
        <p:txBody>
          <a:bodyPr wrap="square" lIns="0" tIns="0" rIns="0" bIns="0" rtlCol="0" anchor="t">
            <a:spAutoFit/>
          </a:bodyPr>
          <a:lstStyle/>
          <a:p>
            <a:r>
              <a:rPr lang="en-US" sz="6000" b="1" dirty="0">
                <a:solidFill>
                  <a:srgbClr val="F5EFEB"/>
                </a:solidFill>
                <a:ea typeface="+mn-lt"/>
                <a:cs typeface="+mn-lt"/>
              </a:rPr>
              <a:t>El </a:t>
            </a:r>
            <a:r>
              <a:rPr lang="en-US" sz="6000" b="1" err="1">
                <a:solidFill>
                  <a:srgbClr val="F5EFEB"/>
                </a:solidFill>
                <a:ea typeface="+mn-lt"/>
                <a:cs typeface="+mn-lt"/>
              </a:rPr>
              <a:t>cambio</a:t>
            </a:r>
            <a:r>
              <a:rPr lang="en-US" sz="6000" b="1" dirty="0">
                <a:solidFill>
                  <a:srgbClr val="F5EFEB"/>
                </a:solidFill>
                <a:ea typeface="+mn-lt"/>
                <a:cs typeface="+mn-lt"/>
              </a:rPr>
              <a:t> </a:t>
            </a:r>
            <a:r>
              <a:rPr lang="en-US" sz="6000" b="1" err="1">
                <a:solidFill>
                  <a:srgbClr val="F5EFEB"/>
                </a:solidFill>
                <a:ea typeface="+mn-lt"/>
                <a:cs typeface="+mn-lt"/>
              </a:rPr>
              <a:t>como</a:t>
            </a:r>
            <a:r>
              <a:rPr lang="en-US" sz="6000" b="1" dirty="0">
                <a:solidFill>
                  <a:srgbClr val="F5EFEB"/>
                </a:solidFill>
                <a:ea typeface="+mn-lt"/>
                <a:cs typeface="+mn-lt"/>
              </a:rPr>
              <a:t> </a:t>
            </a:r>
            <a:r>
              <a:rPr lang="en-US" sz="6000" b="1" err="1">
                <a:solidFill>
                  <a:srgbClr val="F5EFEB"/>
                </a:solidFill>
                <a:ea typeface="+mn-lt"/>
                <a:cs typeface="+mn-lt"/>
              </a:rPr>
              <a:t>una</a:t>
            </a:r>
            <a:r>
              <a:rPr lang="en-US" sz="6000" b="1" dirty="0">
                <a:solidFill>
                  <a:srgbClr val="F5EFEB"/>
                </a:solidFill>
                <a:ea typeface="+mn-lt"/>
                <a:cs typeface="+mn-lt"/>
              </a:rPr>
              <a:t> </a:t>
            </a:r>
            <a:r>
              <a:rPr lang="en-US" sz="6000" b="1" err="1">
                <a:solidFill>
                  <a:srgbClr val="F5EFEB"/>
                </a:solidFill>
                <a:ea typeface="+mn-lt"/>
                <a:cs typeface="+mn-lt"/>
              </a:rPr>
              <a:t>oportunidad</a:t>
            </a:r>
            <a:r>
              <a:rPr lang="en-US" sz="6000" b="1" dirty="0">
                <a:solidFill>
                  <a:srgbClr val="F5EFEB"/>
                </a:solidFill>
                <a:ea typeface="+mn-lt"/>
                <a:cs typeface="+mn-lt"/>
              </a:rPr>
              <a:t> de </a:t>
            </a:r>
            <a:r>
              <a:rPr lang="en-US" sz="6000" b="1" err="1">
                <a:solidFill>
                  <a:srgbClr val="F69170"/>
                </a:solidFill>
                <a:ea typeface="+mn-lt"/>
                <a:cs typeface="+mn-lt"/>
              </a:rPr>
              <a:t>crecimiento</a:t>
            </a:r>
            <a:endParaRPr lang="en-US" err="1">
              <a:solidFill>
                <a:srgbClr val="F69170"/>
              </a:solidFill>
              <a:ea typeface="+mn-lt"/>
              <a:cs typeface="+mn-lt"/>
            </a:endParaRPr>
          </a:p>
          <a:p>
            <a:pPr marL="0" lvl="0" indent="0" algn="l"/>
            <a:endParaRPr lang="en-US" sz="6000" dirty="0">
              <a:solidFill>
                <a:srgbClr val="F5EFEB"/>
              </a:solidFill>
              <a:latin typeface="Effra 1"/>
            </a:endParaRP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2" descr="Woman Watering Flower Garden Plants. woman taking care of her pl - Ridgeview">
            <a:extLst>
              <a:ext uri="{FF2B5EF4-FFF2-40B4-BE49-F238E27FC236}">
                <a16:creationId xmlns:a16="http://schemas.microsoft.com/office/drawing/2014/main" id="{A66F02E5-EF85-1CE5-7D2A-092D45A9D8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61" r="14209" b="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40">
            <a:extLst>
              <a:ext uri="{FF2B5EF4-FFF2-40B4-BE49-F238E27FC236}">
                <a16:creationId xmlns:a16="http://schemas.microsoft.com/office/drawing/2014/main" id="{AF275324-D684-8988-5C70-9D157605009C}"/>
              </a:ext>
            </a:extLst>
          </p:cNvPr>
          <p:cNvSpPr/>
          <p:nvPr/>
        </p:nvSpPr>
        <p:spPr>
          <a:xfrm>
            <a:off x="15718167" y="595518"/>
            <a:ext cx="596649" cy="97308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B44A8069-2C4B-A406-5403-ADE028BE13AF}"/>
            </a:ext>
          </a:extLst>
        </p:cNvPr>
        <p:cNvGrpSpPr/>
        <p:nvPr/>
      </p:nvGrpSpPr>
      <p:grpSpPr>
        <a:xfrm>
          <a:off x="0" y="0"/>
          <a:ext cx="0" cy="0"/>
          <a:chOff x="0" y="0"/>
          <a:chExt cx="0" cy="0"/>
        </a:xfrm>
      </p:grpSpPr>
      <p:grpSp>
        <p:nvGrpSpPr>
          <p:cNvPr id="6" name="Group 6">
            <a:extLst>
              <a:ext uri="{FF2B5EF4-FFF2-40B4-BE49-F238E27FC236}">
                <a16:creationId xmlns:a16="http://schemas.microsoft.com/office/drawing/2014/main" id="{CDA12689-D898-F31B-9F44-A7B59B6659B3}"/>
              </a:ext>
            </a:extLst>
          </p:cNvPr>
          <p:cNvGrpSpPr/>
          <p:nvPr/>
        </p:nvGrpSpPr>
        <p:grpSpPr>
          <a:xfrm>
            <a:off x="15738227" y="542156"/>
            <a:ext cx="1521073" cy="973088"/>
            <a:chOff x="0" y="0"/>
            <a:chExt cx="2028098" cy="1297451"/>
          </a:xfrm>
        </p:grpSpPr>
        <p:sp>
          <p:nvSpPr>
            <p:cNvPr id="7" name="Freeform 7">
              <a:extLst>
                <a:ext uri="{FF2B5EF4-FFF2-40B4-BE49-F238E27FC236}">
                  <a16:creationId xmlns:a16="http://schemas.microsoft.com/office/drawing/2014/main" id="{B5D209B6-54D4-F4D8-3316-79F5391D8B2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2F8C8A10-9465-1014-9B4E-7EE3731206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pic>
        <p:nvPicPr>
          <p:cNvPr id="9" name="Picture 6" descr="19,500+ Older Women Laughing Stock Videos and Royalty-Free Footage - iStock  | Older women laughing together, Two older women laughing, Group of older  women laughing">
            <a:extLst>
              <a:ext uri="{FF2B5EF4-FFF2-40B4-BE49-F238E27FC236}">
                <a16:creationId xmlns:a16="http://schemas.microsoft.com/office/drawing/2014/main" id="{85D8E19A-2809-100C-82DA-EFFF27C6C4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805" r="2596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3">
            <a:extLst>
              <a:ext uri="{FF2B5EF4-FFF2-40B4-BE49-F238E27FC236}">
                <a16:creationId xmlns:a16="http://schemas.microsoft.com/office/drawing/2014/main" id="{16F023A7-390C-3C67-CEB8-B6157C8DF346}"/>
              </a:ext>
            </a:extLst>
          </p:cNvPr>
          <p:cNvGrpSpPr/>
          <p:nvPr/>
        </p:nvGrpSpPr>
        <p:grpSpPr>
          <a:xfrm>
            <a:off x="10832728" y="2008123"/>
            <a:ext cx="7455272" cy="6747676"/>
            <a:chOff x="0" y="-28575"/>
            <a:chExt cx="2162495" cy="1777166"/>
          </a:xfrm>
        </p:grpSpPr>
        <p:sp>
          <p:nvSpPr>
            <p:cNvPr id="4" name="Freeform 4">
              <a:extLst>
                <a:ext uri="{FF2B5EF4-FFF2-40B4-BE49-F238E27FC236}">
                  <a16:creationId xmlns:a16="http://schemas.microsoft.com/office/drawing/2014/main" id="{83D8E927-47BB-0F03-241B-6E3421ADC35E}"/>
                </a:ext>
              </a:extLst>
            </p:cNvPr>
            <p:cNvSpPr/>
            <p:nvPr/>
          </p:nvSpPr>
          <p:spPr>
            <a:xfrm>
              <a:off x="0" y="675163"/>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5" name="TextBox 5">
              <a:extLst>
                <a:ext uri="{FF2B5EF4-FFF2-40B4-BE49-F238E27FC236}">
                  <a16:creationId xmlns:a16="http://schemas.microsoft.com/office/drawing/2014/main" id="{9FC37226-E948-FBB3-AE71-000EBFC3E426}"/>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1" name="TextBox 10">
            <a:extLst>
              <a:ext uri="{FF2B5EF4-FFF2-40B4-BE49-F238E27FC236}">
                <a16:creationId xmlns:a16="http://schemas.microsoft.com/office/drawing/2014/main" id="{5CEFA73F-1567-6C49-AE5F-2797279C7D70}"/>
              </a:ext>
            </a:extLst>
          </p:cNvPr>
          <p:cNvSpPr txBox="1"/>
          <p:nvPr/>
        </p:nvSpPr>
        <p:spPr>
          <a:xfrm>
            <a:off x="11889904" y="5563421"/>
            <a:ext cx="5960004" cy="2960426"/>
          </a:xfrm>
          <a:prstGeom prst="rect">
            <a:avLst/>
          </a:prstGeom>
        </p:spPr>
        <p:txBody>
          <a:bodyPr wrap="square" lIns="0" tIns="0" rIns="0" bIns="0" rtlCol="0" anchor="t">
            <a:spAutoFit/>
          </a:bodyPr>
          <a:lstStyle/>
          <a:p>
            <a:r>
              <a:rPr lang="en-US" sz="4800" dirty="0" err="1">
                <a:solidFill>
                  <a:srgbClr val="FFFFFF"/>
                </a:solidFill>
                <a:ea typeface="+mn-lt"/>
                <a:cs typeface="+mn-lt"/>
              </a:rPr>
              <a:t>Aplicar</a:t>
            </a:r>
            <a:r>
              <a:rPr lang="en-US" sz="4800" dirty="0">
                <a:solidFill>
                  <a:srgbClr val="FFFFFF"/>
                </a:solidFill>
                <a:ea typeface="+mn-lt"/>
                <a:cs typeface="+mn-lt"/>
              </a:rPr>
              <a:t> la </a:t>
            </a:r>
            <a:r>
              <a:rPr lang="en-US" sz="4800" dirty="0" err="1">
                <a:solidFill>
                  <a:srgbClr val="FFFFFF"/>
                </a:solidFill>
                <a:ea typeface="+mn-lt"/>
                <a:cs typeface="+mn-lt"/>
              </a:rPr>
              <a:t>gestión</a:t>
            </a:r>
            <a:r>
              <a:rPr lang="en-US" sz="4800" dirty="0">
                <a:solidFill>
                  <a:srgbClr val="FFFFFF"/>
                </a:solidFill>
                <a:ea typeface="+mn-lt"/>
                <a:cs typeface="+mn-lt"/>
              </a:rPr>
              <a:t> del </a:t>
            </a:r>
            <a:r>
              <a:rPr lang="en-US" sz="4800" dirty="0" err="1">
                <a:solidFill>
                  <a:srgbClr val="FFFFFF"/>
                </a:solidFill>
                <a:ea typeface="+mn-lt"/>
                <a:cs typeface="+mn-lt"/>
              </a:rPr>
              <a:t>cambio</a:t>
            </a:r>
            <a:r>
              <a:rPr lang="en-US" sz="4800" dirty="0">
                <a:solidFill>
                  <a:srgbClr val="FFFFFF"/>
                </a:solidFill>
                <a:ea typeface="+mn-lt"/>
                <a:cs typeface="+mn-lt"/>
              </a:rPr>
              <a:t> a </a:t>
            </a:r>
            <a:r>
              <a:rPr lang="en-US" sz="4800" dirty="0" err="1">
                <a:solidFill>
                  <a:srgbClr val="FFFFFF"/>
                </a:solidFill>
                <a:ea typeface="+mn-lt"/>
                <a:cs typeface="+mn-lt"/>
              </a:rPr>
              <a:t>nuestra</a:t>
            </a:r>
            <a:r>
              <a:rPr lang="en-US" sz="4800" dirty="0">
                <a:solidFill>
                  <a:srgbClr val="FFFFFF"/>
                </a:solidFill>
                <a:ea typeface="+mn-lt"/>
                <a:cs typeface="+mn-lt"/>
              </a:rPr>
              <a:t> </a:t>
            </a:r>
            <a:r>
              <a:rPr lang="en-US" sz="4800" dirty="0" err="1">
                <a:solidFill>
                  <a:srgbClr val="FFFFFF"/>
                </a:solidFill>
                <a:ea typeface="+mn-lt"/>
                <a:cs typeface="+mn-lt"/>
              </a:rPr>
              <a:t>organización</a:t>
            </a:r>
          </a:p>
          <a:p>
            <a:pPr lvl="0" algn="r">
              <a:lnSpc>
                <a:spcPts val="6085"/>
              </a:lnSpc>
            </a:pPr>
            <a:endParaRPr lang="en-US" sz="5070" u="sng">
              <a:solidFill>
                <a:srgbClr val="FFFFFF"/>
              </a:solidFill>
              <a:latin typeface="Effra 2"/>
              <a:hlinkClick r:id="rId7"/>
            </a:endParaRPr>
          </a:p>
        </p:txBody>
      </p:sp>
    </p:spTree>
    <p:extLst>
      <p:ext uri="{BB962C8B-B14F-4D97-AF65-F5344CB8AC3E}">
        <p14:creationId xmlns:p14="http://schemas.microsoft.com/office/powerpoint/2010/main" val="3567097483"/>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7983103"/>
            <a:ext cx="18420086" cy="2280547"/>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6280" y="-522623"/>
            <a:ext cx="18567918" cy="9114783"/>
            <a:chOff x="0" y="-47625"/>
            <a:chExt cx="3503255" cy="2589345"/>
          </a:xfrm>
        </p:grpSpPr>
        <p:sp>
          <p:nvSpPr>
            <p:cNvPr id="6" name="Freeform 6"/>
            <p:cNvSpPr/>
            <p:nvPr/>
          </p:nvSpPr>
          <p:spPr>
            <a:xfrm>
              <a:off x="0" y="50264"/>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1280881" y="4375216"/>
            <a:ext cx="6877929" cy="2108313"/>
            <a:chOff x="0" y="-153342"/>
            <a:chExt cx="9170572" cy="2811083"/>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549744" y="-153342"/>
              <a:ext cx="8620828" cy="2191026"/>
            </a:xfrm>
            <a:prstGeom prst="rect">
              <a:avLst/>
            </a:prstGeom>
          </p:spPr>
          <p:txBody>
            <a:bodyPr lIns="0" tIns="0" rIns="0" bIns="0" rtlCol="0" anchor="t">
              <a:spAutoFit/>
            </a:bodyPr>
            <a:lstStyle/>
            <a:p>
              <a:pPr>
                <a:lnSpc>
                  <a:spcPts val="4415"/>
                </a:lnSpc>
              </a:pPr>
              <a:r>
                <a:rPr lang="en-US" sz="2943">
                  <a:solidFill>
                    <a:srgbClr val="F5EFEB"/>
                  </a:solidFill>
                  <a:latin typeface="Effra 2"/>
                </a:rPr>
                <a:t>Reflect</a:t>
              </a:r>
            </a:p>
            <a:p>
              <a:pPr>
                <a:lnSpc>
                  <a:spcPts val="4415"/>
                </a:lnSpc>
              </a:pPr>
              <a:r>
                <a:rPr lang="en-US" sz="2943">
                  <a:solidFill>
                    <a:srgbClr val="F5EFEB"/>
                  </a:solidFill>
                  <a:latin typeface="Effra 2"/>
                </a:rPr>
                <a:t>Share</a:t>
              </a:r>
            </a:p>
            <a:p>
              <a:pPr>
                <a:lnSpc>
                  <a:spcPts val="4415"/>
                </a:lnSpc>
              </a:pPr>
              <a:r>
                <a:rPr lang="en-US" sz="2943">
                  <a:solidFill>
                    <a:srgbClr val="F5EFEB"/>
                  </a:solidFill>
                  <a:latin typeface="Effra 2"/>
                </a:rPr>
                <a:t>Connect</a:t>
              </a:r>
            </a:p>
          </p:txBody>
        </p:sp>
      </p:grpSp>
      <p:sp>
        <p:nvSpPr>
          <p:cNvPr id="15" name="TextBox 15"/>
          <p:cNvSpPr txBox="1"/>
          <p:nvPr/>
        </p:nvSpPr>
        <p:spPr>
          <a:xfrm>
            <a:off x="1028700" y="9258300"/>
            <a:ext cx="6899312" cy="422552"/>
          </a:xfrm>
          <a:prstGeom prst="rect">
            <a:avLst/>
          </a:prstGeom>
        </p:spPr>
        <p:txBody>
          <a:bodyPr lIns="0" tIns="0" rIns="0" bIns="0" rtlCol="0" anchor="t">
            <a:spAutoFit/>
          </a:bodyPr>
          <a:lstStyle/>
          <a:p>
            <a:r>
              <a:rPr lang="en-US" sz="1400" spc="140" dirty="0" err="1">
                <a:solidFill>
                  <a:srgbClr val="E68574"/>
                </a:solidFill>
                <a:latin typeface="Calibri"/>
                <a:ea typeface="Calibri"/>
                <a:cs typeface="Calibri"/>
              </a:rPr>
              <a:t>Conferencia</a:t>
            </a:r>
            <a:r>
              <a:rPr lang="en-US" sz="1400" spc="140" dirty="0">
                <a:solidFill>
                  <a:srgbClr val="E68574"/>
                </a:solidFill>
                <a:latin typeface="Calibri"/>
                <a:ea typeface="Calibri"/>
                <a:cs typeface="Calibri"/>
              </a:rPr>
              <a:t> regional de SIA, 2025 </a:t>
            </a:r>
            <a:endParaRPr lang="en-US" sz="1400" spc="140" dirty="0">
              <a:solidFill>
                <a:srgbClr val="000000"/>
              </a:solidFill>
              <a:latin typeface="Calibri"/>
              <a:ea typeface="Calibri"/>
              <a:cs typeface="Calibri"/>
            </a:endParaRPr>
          </a:p>
          <a:p>
            <a:pPr marL="0" lvl="0" indent="0" algn="l">
              <a:lnSpc>
                <a:spcPts val="1680"/>
              </a:lnSpc>
              <a:spcBef>
                <a:spcPct val="0"/>
              </a:spcBef>
            </a:pPr>
            <a:endParaRPr lang="en-US" sz="1400" spc="140" dirty="0">
              <a:solidFill>
                <a:srgbClr val="E68574"/>
              </a:solidFill>
              <a:latin typeface="Effra 1"/>
            </a:endParaRPr>
          </a:p>
        </p:txBody>
      </p:sp>
      <p:pic>
        <p:nvPicPr>
          <p:cNvPr id="18" name="Picture 17">
            <a:extLst>
              <a:ext uri="{FF2B5EF4-FFF2-40B4-BE49-F238E27FC236}">
                <a16:creationId xmlns:a16="http://schemas.microsoft.com/office/drawing/2014/main" id="{F49AE74A-5544-721B-27B5-A7564CCFF7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9267" y="5934088"/>
            <a:ext cx="1600200" cy="1307883"/>
          </a:xfrm>
          <a:prstGeom prst="rect">
            <a:avLst/>
          </a:prstGeom>
        </p:spPr>
      </p:pic>
      <p:pic>
        <p:nvPicPr>
          <p:cNvPr id="22" name="Picture 21">
            <a:extLst>
              <a:ext uri="{FF2B5EF4-FFF2-40B4-BE49-F238E27FC236}">
                <a16:creationId xmlns:a16="http://schemas.microsoft.com/office/drawing/2014/main" id="{5F47210E-040F-3120-E675-74BB309695A5}"/>
              </a:ext>
            </a:extLst>
          </p:cNvPr>
          <p:cNvPicPr>
            <a:picLocks noChangeAspect="1"/>
          </p:cNvPicPr>
          <p:nvPr/>
        </p:nvPicPr>
        <p:blipFill>
          <a:blip r:embed="rId8"/>
          <a:stretch>
            <a:fillRect/>
          </a:stretch>
        </p:blipFill>
        <p:spPr>
          <a:xfrm>
            <a:off x="452370" y="4033737"/>
            <a:ext cx="2679700" cy="2137552"/>
          </a:xfrm>
          <a:prstGeom prst="rect">
            <a:avLst/>
          </a:prstGeom>
        </p:spPr>
      </p:pic>
      <p:grpSp>
        <p:nvGrpSpPr>
          <p:cNvPr id="24" name="Group 6">
            <a:extLst>
              <a:ext uri="{FF2B5EF4-FFF2-40B4-BE49-F238E27FC236}">
                <a16:creationId xmlns:a16="http://schemas.microsoft.com/office/drawing/2014/main" id="{26B3EFF8-33A2-7CA6-ACEA-E9D482E6FE66}"/>
              </a:ext>
            </a:extLst>
          </p:cNvPr>
          <p:cNvGrpSpPr/>
          <p:nvPr/>
        </p:nvGrpSpPr>
        <p:grpSpPr>
          <a:xfrm>
            <a:off x="15738227" y="563003"/>
            <a:ext cx="1521073" cy="973088"/>
            <a:chOff x="0" y="0"/>
            <a:chExt cx="2028098" cy="1297451"/>
          </a:xfrm>
        </p:grpSpPr>
        <p:sp>
          <p:nvSpPr>
            <p:cNvPr id="25" name="Freeform 7">
              <a:extLst>
                <a:ext uri="{FF2B5EF4-FFF2-40B4-BE49-F238E27FC236}">
                  <a16:creationId xmlns:a16="http://schemas.microsoft.com/office/drawing/2014/main" id="{C32FED6A-25AF-3342-62BD-3ADA1C6C9C05}"/>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8">
              <a:extLst>
                <a:ext uri="{FF2B5EF4-FFF2-40B4-BE49-F238E27FC236}">
                  <a16:creationId xmlns:a16="http://schemas.microsoft.com/office/drawing/2014/main" id="{F03473D3-428F-3366-6983-8447C95B1A4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en-US"/>
            </a:p>
          </p:txBody>
        </p:sp>
      </p:grpSp>
      <p:sp>
        <p:nvSpPr>
          <p:cNvPr id="27" name="TextBox 9">
            <a:extLst>
              <a:ext uri="{FF2B5EF4-FFF2-40B4-BE49-F238E27FC236}">
                <a16:creationId xmlns:a16="http://schemas.microsoft.com/office/drawing/2014/main" id="{1559678A-7431-3598-04B4-955F18060074}"/>
              </a:ext>
            </a:extLst>
          </p:cNvPr>
          <p:cNvSpPr txBox="1"/>
          <p:nvPr/>
        </p:nvSpPr>
        <p:spPr>
          <a:xfrm>
            <a:off x="1514052" y="1489357"/>
            <a:ext cx="8850493" cy="2525243"/>
          </a:xfrm>
          <a:prstGeom prst="rect">
            <a:avLst/>
          </a:prstGeom>
        </p:spPr>
        <p:txBody>
          <a:bodyPr wrap="square" lIns="0" tIns="0" rIns="0" bIns="0" rtlCol="0" anchor="t">
            <a:spAutoFit/>
          </a:bodyPr>
          <a:lstStyle/>
          <a:p>
            <a:r>
              <a:rPr lang="en-US" sz="5550" b="1" dirty="0" err="1">
                <a:solidFill>
                  <a:schemeClr val="bg1"/>
                </a:solidFill>
                <a:ea typeface="+mn-lt"/>
                <a:cs typeface="+mn-lt"/>
              </a:rPr>
              <a:t>Aplicar</a:t>
            </a:r>
            <a:r>
              <a:rPr lang="en-US" sz="5550" b="1" dirty="0">
                <a:solidFill>
                  <a:schemeClr val="bg1"/>
                </a:solidFill>
                <a:ea typeface="+mn-lt"/>
                <a:cs typeface="+mn-lt"/>
              </a:rPr>
              <a:t> la </a:t>
            </a:r>
            <a:r>
              <a:rPr lang="en-US" sz="5550" b="1" dirty="0" err="1">
                <a:solidFill>
                  <a:schemeClr val="bg1"/>
                </a:solidFill>
                <a:ea typeface="+mn-lt"/>
                <a:cs typeface="+mn-lt"/>
              </a:rPr>
              <a:t>gestión</a:t>
            </a:r>
            <a:r>
              <a:rPr lang="en-US" sz="5550" b="1" dirty="0">
                <a:solidFill>
                  <a:schemeClr val="bg1"/>
                </a:solidFill>
                <a:ea typeface="+mn-lt"/>
                <a:cs typeface="+mn-lt"/>
              </a:rPr>
              <a:t> del </a:t>
            </a:r>
            <a:r>
              <a:rPr lang="en-US" sz="5550" b="1" dirty="0" err="1">
                <a:solidFill>
                  <a:schemeClr val="bg1"/>
                </a:solidFill>
                <a:ea typeface="+mn-lt"/>
                <a:cs typeface="+mn-lt"/>
              </a:rPr>
              <a:t>cambio</a:t>
            </a:r>
            <a:r>
              <a:rPr lang="en-US" sz="5550" b="1" dirty="0">
                <a:solidFill>
                  <a:schemeClr val="bg1"/>
                </a:solidFill>
                <a:ea typeface="+mn-lt"/>
                <a:cs typeface="+mn-lt"/>
              </a:rPr>
              <a:t> a </a:t>
            </a:r>
            <a:r>
              <a:rPr lang="en-US" sz="5550" b="1" dirty="0" err="1">
                <a:solidFill>
                  <a:schemeClr val="bg1"/>
                </a:solidFill>
                <a:ea typeface="+mn-lt"/>
                <a:cs typeface="+mn-lt"/>
              </a:rPr>
              <a:t>nuestros</a:t>
            </a:r>
            <a:r>
              <a:rPr lang="en-US" sz="5550" b="1" dirty="0">
                <a:solidFill>
                  <a:schemeClr val="bg1"/>
                </a:solidFill>
                <a:ea typeface="+mn-lt"/>
                <a:cs typeface="+mn-lt"/>
              </a:rPr>
              <a:t> </a:t>
            </a:r>
            <a:r>
              <a:rPr lang="en-US" sz="5550" b="1" dirty="0" err="1">
                <a:solidFill>
                  <a:schemeClr val="bg1"/>
                </a:solidFill>
                <a:ea typeface="+mn-lt"/>
                <a:cs typeface="+mn-lt"/>
              </a:rPr>
              <a:t>clubes</a:t>
            </a:r>
            <a:endParaRPr lang="en-US" dirty="0" err="1">
              <a:solidFill>
                <a:schemeClr val="bg1"/>
              </a:solidFill>
              <a:ea typeface="+mn-lt"/>
              <a:cs typeface="+mn-lt"/>
            </a:endParaRPr>
          </a:p>
          <a:p>
            <a:pPr marL="0" lvl="0" indent="0" algn="l">
              <a:lnSpc>
                <a:spcPts val="6694"/>
              </a:lnSpc>
            </a:pPr>
            <a:endParaRPr lang="en-US" sz="5550" dirty="0">
              <a:solidFill>
                <a:schemeClr val="bg1"/>
              </a:solidFill>
              <a:latin typeface="Effra 1"/>
            </a:endParaRPr>
          </a:p>
        </p:txBody>
      </p:sp>
      <p:graphicFrame>
        <p:nvGraphicFramePr>
          <p:cNvPr id="29" name="Diagram 28">
            <a:extLst>
              <a:ext uri="{FF2B5EF4-FFF2-40B4-BE49-F238E27FC236}">
                <a16:creationId xmlns:a16="http://schemas.microsoft.com/office/drawing/2014/main" id="{4D080766-A2F7-63AC-BBE5-093DF4951445}"/>
              </a:ext>
            </a:extLst>
          </p:cNvPr>
          <p:cNvGraphicFramePr/>
          <p:nvPr>
            <p:extLst>
              <p:ext uri="{D42A27DB-BD31-4B8C-83A1-F6EECF244321}">
                <p14:modId xmlns:p14="http://schemas.microsoft.com/office/powerpoint/2010/main" val="3556527752"/>
              </p:ext>
            </p:extLst>
          </p:nvPr>
        </p:nvGraphicFramePr>
        <p:xfrm>
          <a:off x="1284699" y="3601305"/>
          <a:ext cx="16222317" cy="365233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6E41E25E-50F4-57F5-97E9-9ABC8BF3BCE0}"/>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70A58C10-00EA-5496-748B-62C9D42C9C09}"/>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en-US"/>
          </a:p>
        </p:txBody>
      </p:sp>
      <p:sp>
        <p:nvSpPr>
          <p:cNvPr id="9" name="TextBox 9">
            <a:extLst>
              <a:ext uri="{FF2B5EF4-FFF2-40B4-BE49-F238E27FC236}">
                <a16:creationId xmlns:a16="http://schemas.microsoft.com/office/drawing/2014/main" id="{559ED9C5-C797-96E2-C271-9B77A30B4955}"/>
              </a:ext>
            </a:extLst>
          </p:cNvPr>
          <p:cNvSpPr txBox="1"/>
          <p:nvPr/>
        </p:nvSpPr>
        <p:spPr>
          <a:xfrm>
            <a:off x="691923" y="4127188"/>
            <a:ext cx="6924461" cy="2031325"/>
          </a:xfrm>
          <a:prstGeom prst="rect">
            <a:avLst/>
          </a:prstGeom>
        </p:spPr>
        <p:txBody>
          <a:bodyPr wrap="square" lIns="0" tIns="0" rIns="0" bIns="0" rtlCol="0" anchor="t">
            <a:spAutoFit/>
          </a:bodyPr>
          <a:lstStyle/>
          <a:p>
            <a:r>
              <a:rPr lang="en-US" sz="7200" b="1" dirty="0">
                <a:solidFill>
                  <a:schemeClr val="bg1"/>
                </a:solidFill>
                <a:ea typeface="+mn-lt"/>
                <a:cs typeface="+mn-lt"/>
              </a:rPr>
              <a:t>Debate </a:t>
            </a:r>
            <a:r>
              <a:rPr lang="en-US" sz="7200" b="1" err="1">
                <a:solidFill>
                  <a:schemeClr val="bg1"/>
                </a:solidFill>
                <a:ea typeface="+mn-lt"/>
                <a:cs typeface="+mn-lt"/>
              </a:rPr>
              <a:t>en</a:t>
            </a:r>
            <a:r>
              <a:rPr lang="en-US" sz="7200" b="1" dirty="0">
                <a:solidFill>
                  <a:schemeClr val="bg1"/>
                </a:solidFill>
                <a:ea typeface="+mn-lt"/>
                <a:cs typeface="+mn-lt"/>
              </a:rPr>
              <a:t> </a:t>
            </a:r>
            <a:r>
              <a:rPr lang="en-US" sz="7200" b="1" err="1">
                <a:solidFill>
                  <a:schemeClr val="bg1"/>
                </a:solidFill>
                <a:ea typeface="+mn-lt"/>
                <a:cs typeface="+mn-lt"/>
              </a:rPr>
              <a:t>grupo</a:t>
            </a:r>
            <a:r>
              <a:rPr lang="en-US" sz="7200" b="1" dirty="0">
                <a:solidFill>
                  <a:schemeClr val="bg1"/>
                </a:solidFill>
                <a:ea typeface="+mn-lt"/>
                <a:cs typeface="+mn-lt"/>
              </a:rPr>
              <a:t>: </a:t>
            </a:r>
            <a:endParaRPr lang="en-US" sz="7200">
              <a:solidFill>
                <a:schemeClr val="bg1"/>
              </a:solidFill>
              <a:ea typeface="+mn-lt"/>
              <a:cs typeface="+mn-lt"/>
            </a:endParaRPr>
          </a:p>
          <a:p>
            <a:r>
              <a:rPr lang="en-US" sz="6000" b="1" dirty="0">
                <a:solidFill>
                  <a:schemeClr val="bg1"/>
                </a:solidFill>
                <a:ea typeface="+mn-lt"/>
                <a:cs typeface="+mn-lt"/>
              </a:rPr>
              <a:t>15 </a:t>
            </a:r>
            <a:r>
              <a:rPr lang="en-US" sz="6000" b="1" err="1">
                <a:solidFill>
                  <a:schemeClr val="bg1"/>
                </a:solidFill>
                <a:ea typeface="+mn-lt"/>
                <a:cs typeface="+mn-lt"/>
              </a:rPr>
              <a:t>miembros</a:t>
            </a:r>
            <a:r>
              <a:rPr lang="en-US" sz="6000" b="1" dirty="0">
                <a:solidFill>
                  <a:schemeClr val="bg1"/>
                </a:solidFill>
                <a:ea typeface="+mn-lt"/>
                <a:cs typeface="+mn-lt"/>
              </a:rPr>
              <a:t> </a:t>
            </a:r>
            <a:r>
              <a:rPr lang="en-US" sz="6000" b="1" err="1">
                <a:solidFill>
                  <a:schemeClr val="bg1"/>
                </a:solidFill>
                <a:ea typeface="+mn-lt"/>
                <a:cs typeface="+mn-lt"/>
              </a:rPr>
              <a:t>nuevos</a:t>
            </a:r>
            <a:endParaRPr lang="en-US" sz="6000">
              <a:solidFill>
                <a:schemeClr val="bg1"/>
              </a:solidFill>
              <a:ea typeface="+mn-lt"/>
              <a:cs typeface="+mn-lt"/>
            </a:endParaRPr>
          </a:p>
        </p:txBody>
      </p:sp>
      <p:sp>
        <p:nvSpPr>
          <p:cNvPr id="10" name="TextBox 10">
            <a:extLst>
              <a:ext uri="{FF2B5EF4-FFF2-40B4-BE49-F238E27FC236}">
                <a16:creationId xmlns:a16="http://schemas.microsoft.com/office/drawing/2014/main" id="{1FA8831C-646B-A38E-4913-250A28EEE0EC}"/>
              </a:ext>
            </a:extLst>
          </p:cNvPr>
          <p:cNvSpPr txBox="1"/>
          <p:nvPr/>
        </p:nvSpPr>
        <p:spPr>
          <a:xfrm>
            <a:off x="1028700" y="9258300"/>
            <a:ext cx="6899312" cy="422552"/>
          </a:xfrm>
          <a:prstGeom prst="rect">
            <a:avLst/>
          </a:prstGeom>
        </p:spPr>
        <p:txBody>
          <a:bodyPr lIns="0" tIns="0" rIns="0" bIns="0" rtlCol="0" anchor="t">
            <a:spAutoFit/>
          </a:bodyPr>
          <a:lstStyle/>
          <a:p>
            <a:r>
              <a:rPr lang="en-US" sz="1400" spc="140" dirty="0" err="1">
                <a:solidFill>
                  <a:srgbClr val="E68574"/>
                </a:solidFill>
                <a:latin typeface="Calibri"/>
                <a:ea typeface="Calibri"/>
                <a:cs typeface="Calibri"/>
              </a:rPr>
              <a:t>Conferencia</a:t>
            </a:r>
            <a:r>
              <a:rPr lang="en-US" sz="1400" spc="140" dirty="0">
                <a:solidFill>
                  <a:srgbClr val="E68574"/>
                </a:solidFill>
                <a:latin typeface="Calibri"/>
                <a:ea typeface="Calibri"/>
                <a:cs typeface="Calibri"/>
              </a:rPr>
              <a:t> regional de SIA, 2025 </a:t>
            </a:r>
            <a:endParaRPr lang="en-US" sz="1400" spc="140" dirty="0">
              <a:solidFill>
                <a:srgbClr val="000000"/>
              </a:solidFill>
              <a:latin typeface="Calibri"/>
              <a:ea typeface="Calibri"/>
              <a:cs typeface="Calibri"/>
            </a:endParaRPr>
          </a:p>
          <a:p>
            <a:pPr marL="0" lvl="0" indent="0" algn="l">
              <a:lnSpc>
                <a:spcPts val="1680"/>
              </a:lnSpc>
              <a:spcBef>
                <a:spcPct val="0"/>
              </a:spcBef>
            </a:pPr>
            <a:endParaRPr lang="en-US" sz="1400" spc="140" dirty="0">
              <a:solidFill>
                <a:srgbClr val="E68574"/>
              </a:solidFill>
              <a:latin typeface="Effra 1"/>
            </a:endParaRPr>
          </a:p>
        </p:txBody>
      </p:sp>
      <p:pic>
        <p:nvPicPr>
          <p:cNvPr id="2" name="Picture 2" descr="Free Women's Group Meeting Image | Download at StockCake">
            <a:extLst>
              <a:ext uri="{FF2B5EF4-FFF2-40B4-BE49-F238E27FC236}">
                <a16:creationId xmlns:a16="http://schemas.microsoft.com/office/drawing/2014/main" id="{E50A672E-381E-094E-4095-C16469964C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384" r="20446"/>
          <a:stretch/>
        </p:blipFill>
        <p:spPr bwMode="auto">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3" name="Group 6">
            <a:extLst>
              <a:ext uri="{FF2B5EF4-FFF2-40B4-BE49-F238E27FC236}">
                <a16:creationId xmlns:a16="http://schemas.microsoft.com/office/drawing/2014/main" id="{F53B089D-062C-989A-E287-29B8DA1AEB52}"/>
              </a:ext>
            </a:extLst>
          </p:cNvPr>
          <p:cNvGrpSpPr/>
          <p:nvPr/>
        </p:nvGrpSpPr>
        <p:grpSpPr>
          <a:xfrm>
            <a:off x="693920" y="539831"/>
            <a:ext cx="1521073" cy="973088"/>
            <a:chOff x="0" y="0"/>
            <a:chExt cx="2028098" cy="1297451"/>
          </a:xfrm>
        </p:grpSpPr>
        <p:sp>
          <p:nvSpPr>
            <p:cNvPr id="4" name="Freeform 7">
              <a:extLst>
                <a:ext uri="{FF2B5EF4-FFF2-40B4-BE49-F238E27FC236}">
                  <a16:creationId xmlns:a16="http://schemas.microsoft.com/office/drawing/2014/main" id="{DC28EDD2-360E-0D72-365E-2B5D8975BB7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8">
              <a:extLst>
                <a:ext uri="{FF2B5EF4-FFF2-40B4-BE49-F238E27FC236}">
                  <a16:creationId xmlns:a16="http://schemas.microsoft.com/office/drawing/2014/main" id="{62897A0F-94C5-D03A-175E-AC7FAB1419C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grpSp>
    </p:spTree>
    <p:extLst>
      <p:ext uri="{BB962C8B-B14F-4D97-AF65-F5344CB8AC3E}">
        <p14:creationId xmlns:p14="http://schemas.microsoft.com/office/powerpoint/2010/main" val="12946047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F87C67C9-A9D9-B7CD-E351-BAA22270C01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B29EDFE-85A9-C184-BD8C-6E57F0CE16A2}"/>
              </a:ext>
            </a:extLst>
          </p:cNvPr>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a:extLst>
              <a:ext uri="{FF2B5EF4-FFF2-40B4-BE49-F238E27FC236}">
                <a16:creationId xmlns:a16="http://schemas.microsoft.com/office/drawing/2014/main" id="{61CEB8B1-4D9D-B4A1-96C6-EA32F6E0B37E}"/>
              </a:ext>
            </a:extLst>
          </p:cNvPr>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92EAD600-9622-7D73-9E39-C821DD529C75}"/>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8447C6AA-873B-C59A-50F3-9630C7A5A79C}"/>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CE02A964-B0A9-039A-52F1-D2C557F4AD8A}"/>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24D39EBB-6798-FFCF-BBBB-86D7E460AB5C}"/>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7" name="TextBox 9">
            <a:extLst>
              <a:ext uri="{FF2B5EF4-FFF2-40B4-BE49-F238E27FC236}">
                <a16:creationId xmlns:a16="http://schemas.microsoft.com/office/drawing/2014/main" id="{4C6E7ED4-5858-E3C1-4477-A04695FC688B}"/>
              </a:ext>
            </a:extLst>
          </p:cNvPr>
          <p:cNvSpPr txBox="1"/>
          <p:nvPr/>
        </p:nvSpPr>
        <p:spPr>
          <a:xfrm>
            <a:off x="1594387" y="7540988"/>
            <a:ext cx="7549613" cy="1846659"/>
          </a:xfrm>
          <a:prstGeom prst="rect">
            <a:avLst/>
          </a:prstGeom>
        </p:spPr>
        <p:txBody>
          <a:bodyPr wrap="square" lIns="0" tIns="0" rIns="0" bIns="0" rtlCol="0" anchor="t">
            <a:spAutoFit/>
          </a:bodyPr>
          <a:lstStyle/>
          <a:p>
            <a:r>
              <a:rPr lang="en-US" sz="6000" b="1" dirty="0" err="1">
                <a:solidFill>
                  <a:schemeClr val="bg1"/>
                </a:solidFill>
                <a:ea typeface="+mn-lt"/>
                <a:cs typeface="+mn-lt"/>
              </a:rPr>
              <a:t>Avanzar</a:t>
            </a:r>
            <a:r>
              <a:rPr lang="en-US" sz="6000" b="1" dirty="0">
                <a:solidFill>
                  <a:schemeClr val="bg1"/>
                </a:solidFill>
                <a:ea typeface="+mn-lt"/>
                <a:cs typeface="+mn-lt"/>
              </a:rPr>
              <a:t>:</a:t>
            </a:r>
            <a:endParaRPr lang="en-US" dirty="0">
              <a:solidFill>
                <a:schemeClr val="bg1"/>
              </a:solidFill>
              <a:ea typeface="+mn-lt"/>
              <a:cs typeface="+mn-lt"/>
            </a:endParaRPr>
          </a:p>
          <a:p>
            <a:r>
              <a:rPr lang="en-US" sz="6000" b="1" dirty="0" err="1">
                <a:solidFill>
                  <a:schemeClr val="bg1"/>
                </a:solidFill>
                <a:ea typeface="+mn-lt"/>
                <a:cs typeface="+mn-lt"/>
              </a:rPr>
              <a:t>aprovechar</a:t>
            </a:r>
            <a:r>
              <a:rPr lang="en-US" sz="6000" b="1" dirty="0">
                <a:solidFill>
                  <a:schemeClr val="bg1"/>
                </a:solidFill>
                <a:ea typeface="+mn-lt"/>
                <a:cs typeface="+mn-lt"/>
              </a:rPr>
              <a:t> </a:t>
            </a:r>
            <a:r>
              <a:rPr lang="en-US" sz="6000" b="1" dirty="0" err="1">
                <a:solidFill>
                  <a:schemeClr val="bg1"/>
                </a:solidFill>
                <a:ea typeface="+mn-lt"/>
                <a:cs typeface="+mn-lt"/>
              </a:rPr>
              <a:t>el</a:t>
            </a:r>
            <a:r>
              <a:rPr lang="en-US" sz="6000" b="1" dirty="0">
                <a:solidFill>
                  <a:schemeClr val="bg1"/>
                </a:solidFill>
                <a:ea typeface="+mn-lt"/>
                <a:cs typeface="+mn-lt"/>
              </a:rPr>
              <a:t> </a:t>
            </a:r>
            <a:r>
              <a:rPr lang="en-US" sz="6000" b="1" dirty="0" err="1">
                <a:solidFill>
                  <a:schemeClr val="bg1"/>
                </a:solidFill>
                <a:ea typeface="+mn-lt"/>
                <a:cs typeface="+mn-lt"/>
              </a:rPr>
              <a:t>cambio</a:t>
            </a:r>
            <a:endParaRPr lang="en-US" dirty="0" err="1">
              <a:solidFill>
                <a:schemeClr val="bg1"/>
              </a:solidFill>
              <a:ea typeface="+mn-lt"/>
              <a:cs typeface="+mn-lt"/>
            </a:endParaRPr>
          </a:p>
        </p:txBody>
      </p:sp>
      <p:sp>
        <p:nvSpPr>
          <p:cNvPr id="18" name="Text 1">
            <a:extLst>
              <a:ext uri="{FF2B5EF4-FFF2-40B4-BE49-F238E27FC236}">
                <a16:creationId xmlns:a16="http://schemas.microsoft.com/office/drawing/2014/main" id="{87553DF7-E8DD-74CA-FC94-3E7ADC167AF1}"/>
              </a:ext>
            </a:extLst>
          </p:cNvPr>
          <p:cNvSpPr/>
          <p:nvPr/>
        </p:nvSpPr>
        <p:spPr>
          <a:xfrm>
            <a:off x="917856" y="8583708"/>
            <a:ext cx="8623697" cy="453509"/>
          </a:xfrm>
          <a:prstGeom prst="rect">
            <a:avLst/>
          </a:prstGeom>
          <a:noFill/>
          <a:ln/>
        </p:spPr>
        <p:txBody>
          <a:bodyPr wrap="none" lIns="0" tIns="0" rIns="0" bIns="0" rtlCol="0" anchor="t"/>
          <a:lstStyle/>
          <a:p>
            <a:pPr marL="0" indent="0">
              <a:lnSpc>
                <a:spcPts val="3550"/>
              </a:lnSpc>
              <a:buNone/>
            </a:pPr>
            <a:endParaRPr lang="en-US" sz="3200">
              <a:solidFill>
                <a:schemeClr val="bg1"/>
              </a:solidFill>
            </a:endParaRPr>
          </a:p>
        </p:txBody>
      </p:sp>
      <p:grpSp>
        <p:nvGrpSpPr>
          <p:cNvPr id="20" name="Group 6">
            <a:extLst>
              <a:ext uri="{FF2B5EF4-FFF2-40B4-BE49-F238E27FC236}">
                <a16:creationId xmlns:a16="http://schemas.microsoft.com/office/drawing/2014/main" id="{CFD1EB77-A126-BC09-BF61-71428A52C1CB}"/>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24B8DDF4-3D5E-C93B-5243-2BEC28EDB6BD}"/>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02A60EAE-166E-F26E-3ED8-84111AD31525}"/>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3" name="Picture 2" descr="A group of people smiling&#10;&#10;AI-generated content may be incorrect.">
            <a:extLst>
              <a:ext uri="{FF2B5EF4-FFF2-40B4-BE49-F238E27FC236}">
                <a16:creationId xmlns:a16="http://schemas.microsoft.com/office/drawing/2014/main" id="{67E0F49D-1554-BD19-6ACF-A4971CFFB498}"/>
              </a:ext>
            </a:extLst>
          </p:cNvPr>
          <p:cNvPicPr>
            <a:picLocks noChangeAspect="1"/>
          </p:cNvPicPr>
          <p:nvPr/>
        </p:nvPicPr>
        <p:blipFill>
          <a:blip r:embed="rId7"/>
          <a:stretch>
            <a:fillRect/>
          </a:stretch>
        </p:blipFill>
        <p:spPr>
          <a:xfrm>
            <a:off x="0" y="-4870"/>
            <a:ext cx="18288000" cy="7009009"/>
          </a:xfrm>
          <a:prstGeom prst="rect">
            <a:avLst/>
          </a:prstGeom>
        </p:spPr>
      </p:pic>
    </p:spTree>
    <p:extLst>
      <p:ext uri="{BB962C8B-B14F-4D97-AF65-F5344CB8AC3E}">
        <p14:creationId xmlns:p14="http://schemas.microsoft.com/office/powerpoint/2010/main" val="1325616404"/>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11</Slides>
  <Notes>11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revision>161</cp:revision>
  <dcterms:created xsi:type="dcterms:W3CDTF">2006-08-16T00:00:00Z</dcterms:created>
  <dcterms:modified xsi:type="dcterms:W3CDTF">2025-03-05T15:33:27Z</dcterms:modified>
  <dc:identifier>DAF4xHWVG_U</dc:identifier>
</cp:coreProperties>
</file>