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62" r:id="rId3"/>
    <p:sldId id="259" r:id="rId4"/>
    <p:sldId id="261" r:id="rId5"/>
    <p:sldId id="266" r:id="rId6"/>
    <p:sldId id="273" r:id="rId7"/>
    <p:sldId id="265" r:id="rId8"/>
    <p:sldId id="271" r:id="rId9"/>
    <p:sldId id="257" r:id="rId10"/>
    <p:sldId id="270" r:id="rId11"/>
    <p:sldId id="274" r:id="rId12"/>
  </p:sldIdLst>
  <p:sldSz cx="18288000" cy="10287000"/>
  <p:notesSz cx="6858000" cy="9144000"/>
  <p:embeddedFontLst>
    <p:embeddedFont>
      <p:font typeface="Effra 1" panose="020B0803020203020204" pitchFamily="34" charset="77"/>
      <p:regular r:id="rId14"/>
      <p:bold r:id="rId15"/>
      <p:italic r:id="rId16"/>
      <p:boldItalic r:id="rId17"/>
    </p:embeddedFont>
    <p:embeddedFont>
      <p:font typeface="Effra 2" panose="020B0603020203020204" pitchFamily="34" charset="77"/>
      <p:regular r:id="rId18"/>
      <p:bold r:id="rId19"/>
      <p:italic r:id="rId20"/>
      <p:boldItalic r:id="rId21"/>
    </p:embeddedFont>
    <p:embeddedFont>
      <p:font typeface="Inter" panose="020F0502020204030204" pitchFamily="34" charset="0"/>
      <p:regular r:id="rId22"/>
      <p:bold r:id="rId23"/>
      <p:italic r:id="rId24"/>
      <p:boldItalic r:id="rId25"/>
    </p:embeddedFont>
    <p:embeddedFont>
      <p:font typeface="Nunito" pitchFamily="2" charset="77"/>
      <p:regular r:id="rId26"/>
      <p:bold r:id="rId27"/>
      <p:italic r:id="rId28"/>
      <p:boldItalic r:id="rId29"/>
    </p:embeddedFont>
    <p:embeddedFont>
      <p:font typeface="Segoe UI" panose="020B0502040204020203"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170"/>
    <a:srgbClr val="243572"/>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8B7B5-5A67-46E4-822B-274BBB3BD69D}" v="14" dt="2025-02-23T14:22:51.788"/>
    <p1510:client id="{E346864F-F306-9B4C-B277-689FD876FCA6}" v="252" dt="2025-02-23T14:41:47.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p:restoredTop sz="60818"/>
  </p:normalViewPr>
  <p:slideViewPr>
    <p:cSldViewPr snapToGrid="0">
      <p:cViewPr varScale="1">
        <p:scale>
          <a:sx n="39" d="100"/>
          <a:sy n="39" d="100"/>
        </p:scale>
        <p:origin x="314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21" Type="http://schemas.openxmlformats.org/officeDocument/2006/relationships/font" Target="fonts/font8.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99895-1C54-6B4B-BE68-255236B7F734}" type="doc">
      <dgm:prSet loTypeId="urn:microsoft.com/office/officeart/2005/8/layout/pyramid1" loCatId="" qsTypeId="urn:microsoft.com/office/officeart/2005/8/quickstyle/simple1" qsCatId="simple" csTypeId="urn:microsoft.com/office/officeart/2005/8/colors/accent6_3" csCatId="accent6" phldr="1"/>
      <dgm:spPr/>
    </dgm:pt>
    <dgm:pt modelId="{70549243-4E0C-0644-9E25-17133E4C7D1F}">
      <dgm:prSet phldrT="[Text]" custT="1"/>
      <dgm:spPr/>
      <dgm:t>
        <a:bodyPr/>
        <a:lstStyle/>
        <a:p>
          <a:r>
            <a:rPr lang="en-US" sz="3600"/>
            <a:t> </a:t>
          </a:r>
        </a:p>
      </dgm:t>
    </dgm:pt>
    <dgm:pt modelId="{3F08E256-855A-BD4F-B715-214D8DCE72C7}" type="parTrans" cxnId="{8C915CE6-BE4C-304F-8C45-464CC7CB8319}">
      <dgm:prSet/>
      <dgm:spPr/>
      <dgm:t>
        <a:bodyPr/>
        <a:lstStyle/>
        <a:p>
          <a:endParaRPr lang="en-US"/>
        </a:p>
      </dgm:t>
    </dgm:pt>
    <dgm:pt modelId="{30DA2E5E-377F-9747-9CAF-AF9F09CE6854}" type="sibTrans" cxnId="{8C915CE6-BE4C-304F-8C45-464CC7CB8319}">
      <dgm:prSet/>
      <dgm:spPr/>
      <dgm:t>
        <a:bodyPr/>
        <a:lstStyle/>
        <a:p>
          <a:endParaRPr lang="en-US"/>
        </a:p>
      </dgm:t>
    </dgm:pt>
    <dgm:pt modelId="{7F987DEA-A03B-AA4D-8BD4-F8053B521ED0}">
      <dgm:prSet phldrT="[Text]"/>
      <dgm:spPr/>
      <dgm:t>
        <a:bodyPr/>
        <a:lstStyle/>
        <a:p>
          <a:r>
            <a:rPr lang="en-US"/>
            <a:t>Anger </a:t>
          </a:r>
        </a:p>
      </dgm:t>
    </dgm:pt>
    <dgm:pt modelId="{98656AF0-2DF6-8F4C-A3D4-44B9F571AD4D}" type="parTrans" cxnId="{E80AFD4A-3D03-5046-86CA-306FDEDC4F4B}">
      <dgm:prSet/>
      <dgm:spPr/>
      <dgm:t>
        <a:bodyPr/>
        <a:lstStyle/>
        <a:p>
          <a:endParaRPr lang="en-US"/>
        </a:p>
      </dgm:t>
    </dgm:pt>
    <dgm:pt modelId="{E28C7C22-6E86-3045-B405-E446A2B37BE1}" type="sibTrans" cxnId="{E80AFD4A-3D03-5046-86CA-306FDEDC4F4B}">
      <dgm:prSet/>
      <dgm:spPr/>
      <dgm:t>
        <a:bodyPr/>
        <a:lstStyle/>
        <a:p>
          <a:endParaRPr lang="en-US"/>
        </a:p>
      </dgm:t>
    </dgm:pt>
    <dgm:pt modelId="{680F6DAE-3926-DB47-AF56-6E04697E6770}">
      <dgm:prSet phldrT="[Text]"/>
      <dgm:spPr/>
      <dgm:t>
        <a:bodyPr/>
        <a:lstStyle/>
        <a:p>
          <a:r>
            <a:rPr lang="en-US"/>
            <a:t>Acceptance</a:t>
          </a:r>
        </a:p>
      </dgm:t>
    </dgm:pt>
    <dgm:pt modelId="{F52E0E03-F13D-504B-82F5-9CF305064044}" type="parTrans" cxnId="{936CADB6-5D7B-B04A-91C4-E172254D331A}">
      <dgm:prSet/>
      <dgm:spPr/>
      <dgm:t>
        <a:bodyPr/>
        <a:lstStyle/>
        <a:p>
          <a:endParaRPr lang="en-US"/>
        </a:p>
      </dgm:t>
    </dgm:pt>
    <dgm:pt modelId="{B97AAC62-9BC4-FE45-94CB-FC061B0EE004}" type="sibTrans" cxnId="{936CADB6-5D7B-B04A-91C4-E172254D331A}">
      <dgm:prSet/>
      <dgm:spPr/>
      <dgm:t>
        <a:bodyPr/>
        <a:lstStyle/>
        <a:p>
          <a:endParaRPr lang="en-US"/>
        </a:p>
      </dgm:t>
    </dgm:pt>
    <dgm:pt modelId="{F9789191-D42C-A24A-9A0E-E9CE2244B4E2}">
      <dgm:prSet/>
      <dgm:spPr/>
      <dgm:t>
        <a:bodyPr/>
        <a:lstStyle/>
        <a:p>
          <a:r>
            <a:rPr lang="en-US"/>
            <a:t>Adaption </a:t>
          </a:r>
        </a:p>
      </dgm:t>
    </dgm:pt>
    <dgm:pt modelId="{F30332A6-DB61-A64D-A1D1-6349EED7B347}" type="parTrans" cxnId="{3BBBE718-9315-4C47-A55B-99E546418B6C}">
      <dgm:prSet/>
      <dgm:spPr/>
      <dgm:t>
        <a:bodyPr/>
        <a:lstStyle/>
        <a:p>
          <a:endParaRPr lang="en-US"/>
        </a:p>
      </dgm:t>
    </dgm:pt>
    <dgm:pt modelId="{78A118A9-15FA-6145-BB21-C400810A7F9B}" type="sibTrans" cxnId="{3BBBE718-9315-4C47-A55B-99E546418B6C}">
      <dgm:prSet/>
      <dgm:spPr/>
      <dgm:t>
        <a:bodyPr/>
        <a:lstStyle/>
        <a:p>
          <a:endParaRPr lang="en-US"/>
        </a:p>
      </dgm:t>
    </dgm:pt>
    <dgm:pt modelId="{348913E5-D3D1-384D-BA3A-A3F1E75EBB3A}" type="pres">
      <dgm:prSet presAssocID="{A8099895-1C54-6B4B-BE68-255236B7F734}" presName="Name0" presStyleCnt="0">
        <dgm:presLayoutVars>
          <dgm:dir/>
          <dgm:animLvl val="lvl"/>
          <dgm:resizeHandles val="exact"/>
        </dgm:presLayoutVars>
      </dgm:prSet>
      <dgm:spPr/>
    </dgm:pt>
    <dgm:pt modelId="{3A215FB0-B0D9-3A4B-90A9-F698601BA59F}" type="pres">
      <dgm:prSet presAssocID="{70549243-4E0C-0644-9E25-17133E4C7D1F}" presName="Name8" presStyleCnt="0"/>
      <dgm:spPr/>
    </dgm:pt>
    <dgm:pt modelId="{8A856F42-3D5A-4C48-B2AE-D1B854E50033}" type="pres">
      <dgm:prSet presAssocID="{70549243-4E0C-0644-9E25-17133E4C7D1F}" presName="level" presStyleLbl="node1" presStyleIdx="0" presStyleCnt="4" custScaleX="105875" custScaleY="116509" custLinFactNeighborX="-841" custLinFactNeighborY="6940">
        <dgm:presLayoutVars>
          <dgm:chMax val="1"/>
          <dgm:bulletEnabled val="1"/>
        </dgm:presLayoutVars>
      </dgm:prSet>
      <dgm:spPr/>
    </dgm:pt>
    <dgm:pt modelId="{001399DE-5CC2-374A-A770-725BB6295F3A}" type="pres">
      <dgm:prSet presAssocID="{70549243-4E0C-0644-9E25-17133E4C7D1F}" presName="levelTx" presStyleLbl="revTx" presStyleIdx="0" presStyleCnt="0">
        <dgm:presLayoutVars>
          <dgm:chMax val="1"/>
          <dgm:bulletEnabled val="1"/>
        </dgm:presLayoutVars>
      </dgm:prSet>
      <dgm:spPr/>
    </dgm:pt>
    <dgm:pt modelId="{A5FBE14A-6CA8-7144-877C-CBDADEA4F903}" type="pres">
      <dgm:prSet presAssocID="{7F987DEA-A03B-AA4D-8BD4-F8053B521ED0}" presName="Name8" presStyleCnt="0"/>
      <dgm:spPr/>
    </dgm:pt>
    <dgm:pt modelId="{73B1963F-3E2B-124B-BFAF-1C269CC21E76}" type="pres">
      <dgm:prSet presAssocID="{7F987DEA-A03B-AA4D-8BD4-F8053B521ED0}" presName="level" presStyleLbl="node1" presStyleIdx="1" presStyleCnt="4">
        <dgm:presLayoutVars>
          <dgm:chMax val="1"/>
          <dgm:bulletEnabled val="1"/>
        </dgm:presLayoutVars>
      </dgm:prSet>
      <dgm:spPr/>
    </dgm:pt>
    <dgm:pt modelId="{6B735FB8-68D4-0F4F-B2DF-33F55A2BA627}" type="pres">
      <dgm:prSet presAssocID="{7F987DEA-A03B-AA4D-8BD4-F8053B521ED0}" presName="levelTx" presStyleLbl="revTx" presStyleIdx="0" presStyleCnt="0">
        <dgm:presLayoutVars>
          <dgm:chMax val="1"/>
          <dgm:bulletEnabled val="1"/>
        </dgm:presLayoutVars>
      </dgm:prSet>
      <dgm:spPr/>
    </dgm:pt>
    <dgm:pt modelId="{202343DD-263F-0F42-A3FA-A225F9C2E3BA}" type="pres">
      <dgm:prSet presAssocID="{680F6DAE-3926-DB47-AF56-6E04697E6770}" presName="Name8" presStyleCnt="0"/>
      <dgm:spPr/>
    </dgm:pt>
    <dgm:pt modelId="{57200575-8005-5C4D-BB21-E357B7303E15}" type="pres">
      <dgm:prSet presAssocID="{680F6DAE-3926-DB47-AF56-6E04697E6770}" presName="level" presStyleLbl="node1" presStyleIdx="2" presStyleCnt="4">
        <dgm:presLayoutVars>
          <dgm:chMax val="1"/>
          <dgm:bulletEnabled val="1"/>
        </dgm:presLayoutVars>
      </dgm:prSet>
      <dgm:spPr/>
    </dgm:pt>
    <dgm:pt modelId="{061F8125-C4FB-BA48-88DC-66B737C5464B}" type="pres">
      <dgm:prSet presAssocID="{680F6DAE-3926-DB47-AF56-6E04697E6770}" presName="levelTx" presStyleLbl="revTx" presStyleIdx="0" presStyleCnt="0">
        <dgm:presLayoutVars>
          <dgm:chMax val="1"/>
          <dgm:bulletEnabled val="1"/>
        </dgm:presLayoutVars>
      </dgm:prSet>
      <dgm:spPr/>
    </dgm:pt>
    <dgm:pt modelId="{FDD8D156-0C37-0C47-874C-F577F50D5171}" type="pres">
      <dgm:prSet presAssocID="{F9789191-D42C-A24A-9A0E-E9CE2244B4E2}" presName="Name8" presStyleCnt="0"/>
      <dgm:spPr/>
    </dgm:pt>
    <dgm:pt modelId="{E5CB5C3D-05C3-FE4E-A72E-C2C4E5F6091D}" type="pres">
      <dgm:prSet presAssocID="{F9789191-D42C-A24A-9A0E-E9CE2244B4E2}" presName="level" presStyleLbl="node1" presStyleIdx="3" presStyleCnt="4">
        <dgm:presLayoutVars>
          <dgm:chMax val="1"/>
          <dgm:bulletEnabled val="1"/>
        </dgm:presLayoutVars>
      </dgm:prSet>
      <dgm:spPr/>
    </dgm:pt>
    <dgm:pt modelId="{3D6A8467-6F45-C242-8BBB-B42E04868680}" type="pres">
      <dgm:prSet presAssocID="{F9789191-D42C-A24A-9A0E-E9CE2244B4E2}" presName="levelTx" presStyleLbl="revTx" presStyleIdx="0" presStyleCnt="0">
        <dgm:presLayoutVars>
          <dgm:chMax val="1"/>
          <dgm:bulletEnabled val="1"/>
        </dgm:presLayoutVars>
      </dgm:prSet>
      <dgm:spPr/>
    </dgm:pt>
  </dgm:ptLst>
  <dgm:cxnLst>
    <dgm:cxn modelId="{3BBBE718-9315-4C47-A55B-99E546418B6C}" srcId="{A8099895-1C54-6B4B-BE68-255236B7F734}" destId="{F9789191-D42C-A24A-9A0E-E9CE2244B4E2}" srcOrd="3" destOrd="0" parTransId="{F30332A6-DB61-A64D-A1D1-6349EED7B347}" sibTransId="{78A118A9-15FA-6145-BB21-C400810A7F9B}"/>
    <dgm:cxn modelId="{F2C21E1D-047F-0B4D-97A3-774503ECA6CE}" type="presOf" srcId="{7F987DEA-A03B-AA4D-8BD4-F8053B521ED0}" destId="{73B1963F-3E2B-124B-BFAF-1C269CC21E76}" srcOrd="0" destOrd="0" presId="urn:microsoft.com/office/officeart/2005/8/layout/pyramid1"/>
    <dgm:cxn modelId="{524A5532-44A1-DD4A-BEC6-10E8D2D99114}" type="presOf" srcId="{A8099895-1C54-6B4B-BE68-255236B7F734}" destId="{348913E5-D3D1-384D-BA3A-A3F1E75EBB3A}" srcOrd="0" destOrd="0" presId="urn:microsoft.com/office/officeart/2005/8/layout/pyramid1"/>
    <dgm:cxn modelId="{0EA68843-F66D-3F42-8C16-70208BB18D29}" type="presOf" srcId="{7F987DEA-A03B-AA4D-8BD4-F8053B521ED0}" destId="{6B735FB8-68D4-0F4F-B2DF-33F55A2BA627}" srcOrd="1" destOrd="0" presId="urn:microsoft.com/office/officeart/2005/8/layout/pyramid1"/>
    <dgm:cxn modelId="{E80AFD4A-3D03-5046-86CA-306FDEDC4F4B}" srcId="{A8099895-1C54-6B4B-BE68-255236B7F734}" destId="{7F987DEA-A03B-AA4D-8BD4-F8053B521ED0}" srcOrd="1" destOrd="0" parTransId="{98656AF0-2DF6-8F4C-A3D4-44B9F571AD4D}" sibTransId="{E28C7C22-6E86-3045-B405-E446A2B37BE1}"/>
    <dgm:cxn modelId="{C0F2CD58-CACB-8241-B3D6-E070D8981A3C}" type="presOf" srcId="{F9789191-D42C-A24A-9A0E-E9CE2244B4E2}" destId="{3D6A8467-6F45-C242-8BBB-B42E04868680}" srcOrd="1" destOrd="0" presId="urn:microsoft.com/office/officeart/2005/8/layout/pyramid1"/>
    <dgm:cxn modelId="{41B1CC97-2370-AC40-BDEE-E437F8633E41}" type="presOf" srcId="{F9789191-D42C-A24A-9A0E-E9CE2244B4E2}" destId="{E5CB5C3D-05C3-FE4E-A72E-C2C4E5F6091D}" srcOrd="0" destOrd="0" presId="urn:microsoft.com/office/officeart/2005/8/layout/pyramid1"/>
    <dgm:cxn modelId="{11F9C8AB-E749-1C4B-B620-59E4324B755E}" type="presOf" srcId="{70549243-4E0C-0644-9E25-17133E4C7D1F}" destId="{8A856F42-3D5A-4C48-B2AE-D1B854E50033}" srcOrd="0" destOrd="0" presId="urn:microsoft.com/office/officeart/2005/8/layout/pyramid1"/>
    <dgm:cxn modelId="{936CADB6-5D7B-B04A-91C4-E172254D331A}" srcId="{A8099895-1C54-6B4B-BE68-255236B7F734}" destId="{680F6DAE-3926-DB47-AF56-6E04697E6770}" srcOrd="2" destOrd="0" parTransId="{F52E0E03-F13D-504B-82F5-9CF305064044}" sibTransId="{B97AAC62-9BC4-FE45-94CB-FC061B0EE004}"/>
    <dgm:cxn modelId="{F1B82FD6-7C08-B64D-9A7A-7AC3BEF8E9D7}" type="presOf" srcId="{680F6DAE-3926-DB47-AF56-6E04697E6770}" destId="{57200575-8005-5C4D-BB21-E357B7303E15}" srcOrd="0" destOrd="0" presId="urn:microsoft.com/office/officeart/2005/8/layout/pyramid1"/>
    <dgm:cxn modelId="{66E60FE4-A3A0-4541-A429-61E61DCDF2BC}" type="presOf" srcId="{680F6DAE-3926-DB47-AF56-6E04697E6770}" destId="{061F8125-C4FB-BA48-88DC-66B737C5464B}" srcOrd="1" destOrd="0" presId="urn:microsoft.com/office/officeart/2005/8/layout/pyramid1"/>
    <dgm:cxn modelId="{8C915CE6-BE4C-304F-8C45-464CC7CB8319}" srcId="{A8099895-1C54-6B4B-BE68-255236B7F734}" destId="{70549243-4E0C-0644-9E25-17133E4C7D1F}" srcOrd="0" destOrd="0" parTransId="{3F08E256-855A-BD4F-B715-214D8DCE72C7}" sibTransId="{30DA2E5E-377F-9747-9CAF-AF9F09CE6854}"/>
    <dgm:cxn modelId="{718D84E6-9481-4442-A4A3-8B738F594187}" type="presOf" srcId="{70549243-4E0C-0644-9E25-17133E4C7D1F}" destId="{001399DE-5CC2-374A-A770-725BB6295F3A}" srcOrd="1" destOrd="0" presId="urn:microsoft.com/office/officeart/2005/8/layout/pyramid1"/>
    <dgm:cxn modelId="{722EBA6A-5A1D-1940-A37F-970CBAECB62D}" type="presParOf" srcId="{348913E5-D3D1-384D-BA3A-A3F1E75EBB3A}" destId="{3A215FB0-B0D9-3A4B-90A9-F698601BA59F}" srcOrd="0" destOrd="0" presId="urn:microsoft.com/office/officeart/2005/8/layout/pyramid1"/>
    <dgm:cxn modelId="{7DB4F192-4F29-434E-9A37-CFB5999B692B}" type="presParOf" srcId="{3A215FB0-B0D9-3A4B-90A9-F698601BA59F}" destId="{8A856F42-3D5A-4C48-B2AE-D1B854E50033}" srcOrd="0" destOrd="0" presId="urn:microsoft.com/office/officeart/2005/8/layout/pyramid1"/>
    <dgm:cxn modelId="{3F419B1A-E0B0-2B49-8148-82B65D1CB3C1}" type="presParOf" srcId="{3A215FB0-B0D9-3A4B-90A9-F698601BA59F}" destId="{001399DE-5CC2-374A-A770-725BB6295F3A}" srcOrd="1" destOrd="0" presId="urn:microsoft.com/office/officeart/2005/8/layout/pyramid1"/>
    <dgm:cxn modelId="{9F248896-72C4-1647-AF96-2DF32EAD3371}" type="presParOf" srcId="{348913E5-D3D1-384D-BA3A-A3F1E75EBB3A}" destId="{A5FBE14A-6CA8-7144-877C-CBDADEA4F903}" srcOrd="1" destOrd="0" presId="urn:microsoft.com/office/officeart/2005/8/layout/pyramid1"/>
    <dgm:cxn modelId="{C1DD714E-3AA8-6F48-87DB-6396EFE13FCC}" type="presParOf" srcId="{A5FBE14A-6CA8-7144-877C-CBDADEA4F903}" destId="{73B1963F-3E2B-124B-BFAF-1C269CC21E76}" srcOrd="0" destOrd="0" presId="urn:microsoft.com/office/officeart/2005/8/layout/pyramid1"/>
    <dgm:cxn modelId="{5B06458D-186F-A046-93AC-18C6005ED86B}" type="presParOf" srcId="{A5FBE14A-6CA8-7144-877C-CBDADEA4F903}" destId="{6B735FB8-68D4-0F4F-B2DF-33F55A2BA627}" srcOrd="1" destOrd="0" presId="urn:microsoft.com/office/officeart/2005/8/layout/pyramid1"/>
    <dgm:cxn modelId="{E6034611-C166-B145-A282-A024580345A8}" type="presParOf" srcId="{348913E5-D3D1-384D-BA3A-A3F1E75EBB3A}" destId="{202343DD-263F-0F42-A3FA-A225F9C2E3BA}" srcOrd="2" destOrd="0" presId="urn:microsoft.com/office/officeart/2005/8/layout/pyramid1"/>
    <dgm:cxn modelId="{7919D5B7-4D0C-2C41-A607-32E6F14553CB}" type="presParOf" srcId="{202343DD-263F-0F42-A3FA-A225F9C2E3BA}" destId="{57200575-8005-5C4D-BB21-E357B7303E15}" srcOrd="0" destOrd="0" presId="urn:microsoft.com/office/officeart/2005/8/layout/pyramid1"/>
    <dgm:cxn modelId="{37635755-E8BF-2A40-958B-83B2D9E2028A}" type="presParOf" srcId="{202343DD-263F-0F42-A3FA-A225F9C2E3BA}" destId="{061F8125-C4FB-BA48-88DC-66B737C5464B}" srcOrd="1" destOrd="0" presId="urn:microsoft.com/office/officeart/2005/8/layout/pyramid1"/>
    <dgm:cxn modelId="{ECF3810F-FCD7-5146-9FBE-81E29A368C9A}" type="presParOf" srcId="{348913E5-D3D1-384D-BA3A-A3F1E75EBB3A}" destId="{FDD8D156-0C37-0C47-874C-F577F50D5171}" srcOrd="3" destOrd="0" presId="urn:microsoft.com/office/officeart/2005/8/layout/pyramid1"/>
    <dgm:cxn modelId="{EE17AF59-A25F-424C-A6E3-4B4A4E585B36}" type="presParOf" srcId="{FDD8D156-0C37-0C47-874C-F577F50D5171}" destId="{E5CB5C3D-05C3-FE4E-A72E-C2C4E5F6091D}" srcOrd="0" destOrd="0" presId="urn:microsoft.com/office/officeart/2005/8/layout/pyramid1"/>
    <dgm:cxn modelId="{68D23C79-AAB2-214A-B5FF-5AD9C1C15129}" type="presParOf" srcId="{FDD8D156-0C37-0C47-874C-F577F50D5171}" destId="{3D6A8467-6F45-C242-8BBB-B42E04868680}"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82B7F6A-C845-8844-A67E-B103B9DA3ED2}" type="doc">
      <dgm:prSet loTypeId="urn:microsoft.com/office/officeart/2005/8/layout/process1" loCatId="" qsTypeId="urn:microsoft.com/office/officeart/2005/8/quickstyle/simple3" qsCatId="simple" csTypeId="urn:microsoft.com/office/officeart/2005/8/colors/accent6_3" csCatId="accent6" phldr="1"/>
      <dgm:spPr/>
    </dgm:pt>
    <dgm:pt modelId="{CD3B8555-2A92-2E4F-BAF2-1147838487CB}">
      <dgm:prSet phldrT="[Text]"/>
      <dgm:spPr/>
      <dgm:t>
        <a:bodyPr/>
        <a:lstStyle/>
        <a:p>
          <a:r>
            <a:rPr lang="en-US"/>
            <a:t>Inclusivity</a:t>
          </a:r>
        </a:p>
      </dgm:t>
    </dgm:pt>
    <dgm:pt modelId="{BB1F54F9-DEFA-E143-8CDB-B6EB4CD54DAE}" type="parTrans" cxnId="{5FC46BC7-FE66-9343-85DF-A921FAA4B579}">
      <dgm:prSet/>
      <dgm:spPr/>
      <dgm:t>
        <a:bodyPr/>
        <a:lstStyle/>
        <a:p>
          <a:endParaRPr lang="en-US"/>
        </a:p>
      </dgm:t>
    </dgm:pt>
    <dgm:pt modelId="{DEEF4E20-260B-B949-BDE0-8F2EFA504B77}" type="sibTrans" cxnId="{5FC46BC7-FE66-9343-85DF-A921FAA4B579}">
      <dgm:prSet/>
      <dgm:spPr/>
      <dgm:t>
        <a:bodyPr/>
        <a:lstStyle/>
        <a:p>
          <a:endParaRPr lang="en-US"/>
        </a:p>
      </dgm:t>
    </dgm:pt>
    <dgm:pt modelId="{85CD2D19-190A-F649-A0AD-4F6C098B5EFB}">
      <dgm:prSet phldrT="[Text]"/>
      <dgm:spPr/>
      <dgm:t>
        <a:bodyPr/>
        <a:lstStyle/>
        <a:p>
          <a:r>
            <a:rPr lang="en-US"/>
            <a:t>Communication</a:t>
          </a:r>
        </a:p>
      </dgm:t>
    </dgm:pt>
    <dgm:pt modelId="{ED6E59DC-5F7E-EE43-8F26-F690F77563D5}" type="parTrans" cxnId="{1E494606-F615-144C-8C91-EA8AF52B2817}">
      <dgm:prSet/>
      <dgm:spPr/>
      <dgm:t>
        <a:bodyPr/>
        <a:lstStyle/>
        <a:p>
          <a:endParaRPr lang="en-US"/>
        </a:p>
      </dgm:t>
    </dgm:pt>
    <dgm:pt modelId="{CE8834CD-0AF9-8D4A-8B52-9069D99ACD81}" type="sibTrans" cxnId="{1E494606-F615-144C-8C91-EA8AF52B2817}">
      <dgm:prSet/>
      <dgm:spPr/>
      <dgm:t>
        <a:bodyPr/>
        <a:lstStyle/>
        <a:p>
          <a:endParaRPr lang="en-US"/>
        </a:p>
      </dgm:t>
    </dgm:pt>
    <dgm:pt modelId="{29D5508F-1E28-DC45-8636-1E494DE27AB7}">
      <dgm:prSet phldrT="[Text]"/>
      <dgm:spPr/>
      <dgm:t>
        <a:bodyPr/>
        <a:lstStyle/>
        <a:p>
          <a:r>
            <a:rPr lang="en-US"/>
            <a:t>Engagement</a:t>
          </a:r>
        </a:p>
      </dgm:t>
    </dgm:pt>
    <dgm:pt modelId="{77EDF6A2-B9F3-B14C-AF17-89561C565B8B}" type="parTrans" cxnId="{6B4A7C5B-21AC-5C4C-93B5-6F98493DE2DA}">
      <dgm:prSet/>
      <dgm:spPr/>
      <dgm:t>
        <a:bodyPr/>
        <a:lstStyle/>
        <a:p>
          <a:endParaRPr lang="en-US"/>
        </a:p>
      </dgm:t>
    </dgm:pt>
    <dgm:pt modelId="{708427D4-8119-944A-9D6B-03C27F346183}" type="sibTrans" cxnId="{6B4A7C5B-21AC-5C4C-93B5-6F98493DE2DA}">
      <dgm:prSet/>
      <dgm:spPr/>
      <dgm:t>
        <a:bodyPr/>
        <a:lstStyle/>
        <a:p>
          <a:endParaRPr lang="en-US"/>
        </a:p>
      </dgm:t>
    </dgm:pt>
    <dgm:pt modelId="{5CF2C52E-0C10-7B49-B1EF-43115CF9A2C7}" type="pres">
      <dgm:prSet presAssocID="{F82B7F6A-C845-8844-A67E-B103B9DA3ED2}" presName="Name0" presStyleCnt="0">
        <dgm:presLayoutVars>
          <dgm:dir/>
          <dgm:resizeHandles val="exact"/>
        </dgm:presLayoutVars>
      </dgm:prSet>
      <dgm:spPr/>
    </dgm:pt>
    <dgm:pt modelId="{F5FFC7F2-DD64-7148-B697-D5069E2DE5C9}" type="pres">
      <dgm:prSet presAssocID="{CD3B8555-2A92-2E4F-BAF2-1147838487CB}" presName="node" presStyleLbl="node1" presStyleIdx="0" presStyleCnt="3">
        <dgm:presLayoutVars>
          <dgm:bulletEnabled val="1"/>
        </dgm:presLayoutVars>
      </dgm:prSet>
      <dgm:spPr/>
    </dgm:pt>
    <dgm:pt modelId="{658F5470-C12F-8B42-A942-91A61691C24B}" type="pres">
      <dgm:prSet presAssocID="{DEEF4E20-260B-B949-BDE0-8F2EFA504B77}" presName="sibTrans" presStyleLbl="sibTrans2D1" presStyleIdx="0" presStyleCnt="2"/>
      <dgm:spPr/>
    </dgm:pt>
    <dgm:pt modelId="{843B0301-9E4C-424A-AA68-9B8A826F6A6D}" type="pres">
      <dgm:prSet presAssocID="{DEEF4E20-260B-B949-BDE0-8F2EFA504B77}" presName="connectorText" presStyleLbl="sibTrans2D1" presStyleIdx="0" presStyleCnt="2"/>
      <dgm:spPr/>
    </dgm:pt>
    <dgm:pt modelId="{A7F8497B-8B7F-D24A-AD74-B6FC846145F5}" type="pres">
      <dgm:prSet presAssocID="{85CD2D19-190A-F649-A0AD-4F6C098B5EFB}" presName="node" presStyleLbl="node1" presStyleIdx="1" presStyleCnt="3">
        <dgm:presLayoutVars>
          <dgm:bulletEnabled val="1"/>
        </dgm:presLayoutVars>
      </dgm:prSet>
      <dgm:spPr/>
    </dgm:pt>
    <dgm:pt modelId="{8A1CAEB0-B6FA-434F-81C1-88E66A5789FC}" type="pres">
      <dgm:prSet presAssocID="{CE8834CD-0AF9-8D4A-8B52-9069D99ACD81}" presName="sibTrans" presStyleLbl="sibTrans2D1" presStyleIdx="1" presStyleCnt="2"/>
      <dgm:spPr/>
    </dgm:pt>
    <dgm:pt modelId="{E4CF4E69-4C67-8544-BCE1-ABB63A329206}" type="pres">
      <dgm:prSet presAssocID="{CE8834CD-0AF9-8D4A-8B52-9069D99ACD81}" presName="connectorText" presStyleLbl="sibTrans2D1" presStyleIdx="1" presStyleCnt="2"/>
      <dgm:spPr/>
    </dgm:pt>
    <dgm:pt modelId="{9AF26A4D-DF19-B74F-BC12-A8A19C8502F3}" type="pres">
      <dgm:prSet presAssocID="{29D5508F-1E28-DC45-8636-1E494DE27AB7}" presName="node" presStyleLbl="node1" presStyleIdx="2" presStyleCnt="3">
        <dgm:presLayoutVars>
          <dgm:bulletEnabled val="1"/>
        </dgm:presLayoutVars>
      </dgm:prSet>
      <dgm:spPr/>
    </dgm:pt>
  </dgm:ptLst>
  <dgm:cxnLst>
    <dgm:cxn modelId="{52740403-D836-1047-AB4A-0D3E9A68F5E8}" type="presOf" srcId="{CE8834CD-0AF9-8D4A-8B52-9069D99ACD81}" destId="{8A1CAEB0-B6FA-434F-81C1-88E66A5789FC}" srcOrd="0" destOrd="0" presId="urn:microsoft.com/office/officeart/2005/8/layout/process1"/>
    <dgm:cxn modelId="{1E494606-F615-144C-8C91-EA8AF52B2817}" srcId="{F82B7F6A-C845-8844-A67E-B103B9DA3ED2}" destId="{85CD2D19-190A-F649-A0AD-4F6C098B5EFB}" srcOrd="1" destOrd="0" parTransId="{ED6E59DC-5F7E-EE43-8F26-F690F77563D5}" sibTransId="{CE8834CD-0AF9-8D4A-8B52-9069D99ACD81}"/>
    <dgm:cxn modelId="{B015AC0A-889E-384E-8E09-B82212829C60}" type="presOf" srcId="{DEEF4E20-260B-B949-BDE0-8F2EFA504B77}" destId="{658F5470-C12F-8B42-A942-91A61691C24B}" srcOrd="0" destOrd="0" presId="urn:microsoft.com/office/officeart/2005/8/layout/process1"/>
    <dgm:cxn modelId="{18826E45-9F55-5543-827D-B370F98ECB5F}" type="presOf" srcId="{DEEF4E20-260B-B949-BDE0-8F2EFA504B77}" destId="{843B0301-9E4C-424A-AA68-9B8A826F6A6D}" srcOrd="1" destOrd="0" presId="urn:microsoft.com/office/officeart/2005/8/layout/process1"/>
    <dgm:cxn modelId="{6B4A7C5B-21AC-5C4C-93B5-6F98493DE2DA}" srcId="{F82B7F6A-C845-8844-A67E-B103B9DA3ED2}" destId="{29D5508F-1E28-DC45-8636-1E494DE27AB7}" srcOrd="2" destOrd="0" parTransId="{77EDF6A2-B9F3-B14C-AF17-89561C565B8B}" sibTransId="{708427D4-8119-944A-9D6B-03C27F346183}"/>
    <dgm:cxn modelId="{1DBF98A7-EFEF-C14A-9DA4-E5AE0E0476AD}" type="presOf" srcId="{85CD2D19-190A-F649-A0AD-4F6C098B5EFB}" destId="{A7F8497B-8B7F-D24A-AD74-B6FC846145F5}" srcOrd="0" destOrd="0" presId="urn:microsoft.com/office/officeart/2005/8/layout/process1"/>
    <dgm:cxn modelId="{0123D8B3-64F5-C74A-9436-55F40E827BA1}" type="presOf" srcId="{F82B7F6A-C845-8844-A67E-B103B9DA3ED2}" destId="{5CF2C52E-0C10-7B49-B1EF-43115CF9A2C7}" srcOrd="0" destOrd="0" presId="urn:microsoft.com/office/officeart/2005/8/layout/process1"/>
    <dgm:cxn modelId="{5FC46BC7-FE66-9343-85DF-A921FAA4B579}" srcId="{F82B7F6A-C845-8844-A67E-B103B9DA3ED2}" destId="{CD3B8555-2A92-2E4F-BAF2-1147838487CB}" srcOrd="0" destOrd="0" parTransId="{BB1F54F9-DEFA-E143-8CDB-B6EB4CD54DAE}" sibTransId="{DEEF4E20-260B-B949-BDE0-8F2EFA504B77}"/>
    <dgm:cxn modelId="{2E13CDEE-E203-EE4A-9B13-DDDDE952D2D6}" type="presOf" srcId="{CE8834CD-0AF9-8D4A-8B52-9069D99ACD81}" destId="{E4CF4E69-4C67-8544-BCE1-ABB63A329206}" srcOrd="1" destOrd="0" presId="urn:microsoft.com/office/officeart/2005/8/layout/process1"/>
    <dgm:cxn modelId="{209908F5-1413-D547-8F31-AF19841921B1}" type="presOf" srcId="{CD3B8555-2A92-2E4F-BAF2-1147838487CB}" destId="{F5FFC7F2-DD64-7148-B697-D5069E2DE5C9}" srcOrd="0" destOrd="0" presId="urn:microsoft.com/office/officeart/2005/8/layout/process1"/>
    <dgm:cxn modelId="{5F0F1CFF-CA40-4449-B935-BE6777F6E6BE}" type="presOf" srcId="{29D5508F-1E28-DC45-8636-1E494DE27AB7}" destId="{9AF26A4D-DF19-B74F-BC12-A8A19C8502F3}" srcOrd="0" destOrd="0" presId="urn:microsoft.com/office/officeart/2005/8/layout/process1"/>
    <dgm:cxn modelId="{768FA828-9DCF-BE4D-8A07-64A701184C4D}" type="presParOf" srcId="{5CF2C52E-0C10-7B49-B1EF-43115CF9A2C7}" destId="{F5FFC7F2-DD64-7148-B697-D5069E2DE5C9}" srcOrd="0" destOrd="0" presId="urn:microsoft.com/office/officeart/2005/8/layout/process1"/>
    <dgm:cxn modelId="{097DD8E6-376C-4B48-BDAE-DF419D3DF8EF}" type="presParOf" srcId="{5CF2C52E-0C10-7B49-B1EF-43115CF9A2C7}" destId="{658F5470-C12F-8B42-A942-91A61691C24B}" srcOrd="1" destOrd="0" presId="urn:microsoft.com/office/officeart/2005/8/layout/process1"/>
    <dgm:cxn modelId="{182F7EE2-44CE-1447-819D-650A56F72203}" type="presParOf" srcId="{658F5470-C12F-8B42-A942-91A61691C24B}" destId="{843B0301-9E4C-424A-AA68-9B8A826F6A6D}" srcOrd="0" destOrd="0" presId="urn:microsoft.com/office/officeart/2005/8/layout/process1"/>
    <dgm:cxn modelId="{AA6593DF-497B-D543-BDA5-B8858C3EE6D4}" type="presParOf" srcId="{5CF2C52E-0C10-7B49-B1EF-43115CF9A2C7}" destId="{A7F8497B-8B7F-D24A-AD74-B6FC846145F5}" srcOrd="2" destOrd="0" presId="urn:microsoft.com/office/officeart/2005/8/layout/process1"/>
    <dgm:cxn modelId="{1EE7ED89-08C6-9449-B881-15B164038537}" type="presParOf" srcId="{5CF2C52E-0C10-7B49-B1EF-43115CF9A2C7}" destId="{8A1CAEB0-B6FA-434F-81C1-88E66A5789FC}" srcOrd="3" destOrd="0" presId="urn:microsoft.com/office/officeart/2005/8/layout/process1"/>
    <dgm:cxn modelId="{938ADF8E-E959-C249-8ABC-83676B4E4ECB}" type="presParOf" srcId="{8A1CAEB0-B6FA-434F-81C1-88E66A5789FC}" destId="{E4CF4E69-4C67-8544-BCE1-ABB63A329206}" srcOrd="0" destOrd="0" presId="urn:microsoft.com/office/officeart/2005/8/layout/process1"/>
    <dgm:cxn modelId="{72295597-4DF8-EC4D-B8FF-29A32025DB59}" type="presParOf" srcId="{5CF2C52E-0C10-7B49-B1EF-43115CF9A2C7}" destId="{9AF26A4D-DF19-B74F-BC12-A8A19C8502F3}"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6F42-3D5A-4C48-B2AE-D1B854E50033}">
      <dsp:nvSpPr>
        <dsp:cNvPr id="0" name=""/>
        <dsp:cNvSpPr/>
      </dsp:nvSpPr>
      <dsp:spPr>
        <a:xfrm>
          <a:off x="3979812" y="133840"/>
          <a:ext cx="3371793" cy="2246922"/>
        </a:xfrm>
        <a:prstGeom prst="trapezoid">
          <a:avLst>
            <a:gd name="adj" fmla="val 70868"/>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a:t> </a:t>
          </a:r>
        </a:p>
      </dsp:txBody>
      <dsp:txXfrm>
        <a:off x="3979812" y="133840"/>
        <a:ext cx="3371793" cy="2246922"/>
      </dsp:txXfrm>
    </dsp:sp>
    <dsp:sp modelId="{73B1963F-3E2B-124B-BFAF-1C269CC21E76}">
      <dsp:nvSpPr>
        <dsp:cNvPr id="0" name=""/>
        <dsp:cNvSpPr/>
      </dsp:nvSpPr>
      <dsp:spPr>
        <a:xfrm>
          <a:off x="2733430" y="2246922"/>
          <a:ext cx="5918123" cy="1928539"/>
        </a:xfrm>
        <a:prstGeom prst="trapezoid">
          <a:avLst>
            <a:gd name="adj" fmla="val 70868"/>
          </a:avLst>
        </a:prstGeom>
        <a:solidFill>
          <a:schemeClr val="accent6">
            <a:shade val="80000"/>
            <a:hueOff val="-127231"/>
            <a:satOff val="5670"/>
            <a:lumOff val="79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a:t>Anger </a:t>
          </a:r>
        </a:p>
      </dsp:txBody>
      <dsp:txXfrm>
        <a:off x="3769102" y="2246922"/>
        <a:ext cx="3846779" cy="1928539"/>
      </dsp:txXfrm>
    </dsp:sp>
    <dsp:sp modelId="{57200575-8005-5C4D-BB21-E357B7303E15}">
      <dsp:nvSpPr>
        <dsp:cNvPr id="0" name=""/>
        <dsp:cNvSpPr/>
      </dsp:nvSpPr>
      <dsp:spPr>
        <a:xfrm>
          <a:off x="1366715" y="4175462"/>
          <a:ext cx="8651553" cy="1928539"/>
        </a:xfrm>
        <a:prstGeom prst="trapezoid">
          <a:avLst>
            <a:gd name="adj" fmla="val 70868"/>
          </a:avLst>
        </a:prstGeom>
        <a:solidFill>
          <a:schemeClr val="accent6">
            <a:shade val="80000"/>
            <a:hueOff val="-254461"/>
            <a:satOff val="11339"/>
            <a:lumOff val="15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a:t>Acceptance</a:t>
          </a:r>
        </a:p>
      </dsp:txBody>
      <dsp:txXfrm>
        <a:off x="2880737" y="4175462"/>
        <a:ext cx="5623509" cy="1928539"/>
      </dsp:txXfrm>
    </dsp:sp>
    <dsp:sp modelId="{E5CB5C3D-05C3-FE4E-A72E-C2C4E5F6091D}">
      <dsp:nvSpPr>
        <dsp:cNvPr id="0" name=""/>
        <dsp:cNvSpPr/>
      </dsp:nvSpPr>
      <dsp:spPr>
        <a:xfrm>
          <a:off x="0" y="6104002"/>
          <a:ext cx="11384983" cy="1928539"/>
        </a:xfrm>
        <a:prstGeom prst="trapezoid">
          <a:avLst>
            <a:gd name="adj" fmla="val 70868"/>
          </a:avLst>
        </a:prstGeom>
        <a:solidFill>
          <a:schemeClr val="accent6">
            <a:shade val="80000"/>
            <a:hueOff val="-381692"/>
            <a:satOff val="17009"/>
            <a:lumOff val="23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a:t>Adaption </a:t>
          </a:r>
        </a:p>
      </dsp:txBody>
      <dsp:txXfrm>
        <a:off x="1992372" y="6104002"/>
        <a:ext cx="7400239" cy="192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FC7F2-DD64-7148-B697-D5069E2DE5C9}">
      <dsp:nvSpPr>
        <dsp:cNvPr id="0" name=""/>
        <dsp:cNvSpPr/>
      </dsp:nvSpPr>
      <dsp:spPr>
        <a:xfrm>
          <a:off x="14265" y="3035977"/>
          <a:ext cx="4263702" cy="2558221"/>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Inclusivity</a:t>
          </a:r>
        </a:p>
      </dsp:txBody>
      <dsp:txXfrm>
        <a:off x="89193" y="3110905"/>
        <a:ext cx="4113846" cy="2408365"/>
      </dsp:txXfrm>
    </dsp:sp>
    <dsp:sp modelId="{658F5470-C12F-8B42-A942-91A61691C24B}">
      <dsp:nvSpPr>
        <dsp:cNvPr id="0" name=""/>
        <dsp:cNvSpPr/>
      </dsp:nvSpPr>
      <dsp:spPr>
        <a:xfrm>
          <a:off x="4704337" y="3786389"/>
          <a:ext cx="903904" cy="1057398"/>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4704337" y="3997869"/>
        <a:ext cx="632733" cy="634438"/>
      </dsp:txXfrm>
    </dsp:sp>
    <dsp:sp modelId="{A7F8497B-8B7F-D24A-AD74-B6FC846145F5}">
      <dsp:nvSpPr>
        <dsp:cNvPr id="0" name=""/>
        <dsp:cNvSpPr/>
      </dsp:nvSpPr>
      <dsp:spPr>
        <a:xfrm>
          <a:off x="5983448" y="3035977"/>
          <a:ext cx="4263702" cy="2558221"/>
        </a:xfrm>
        <a:prstGeom prst="roundRect">
          <a:avLst>
            <a:gd name="adj" fmla="val 10000"/>
          </a:avLst>
        </a:prstGeom>
        <a:gradFill rotWithShape="0">
          <a:gsLst>
            <a:gs pos="0">
              <a:schemeClr val="accent6">
                <a:shade val="80000"/>
                <a:hueOff val="-190846"/>
                <a:satOff val="8505"/>
                <a:lumOff val="11889"/>
                <a:alphaOff val="0"/>
                <a:tint val="50000"/>
                <a:satMod val="300000"/>
              </a:schemeClr>
            </a:gs>
            <a:gs pos="35000">
              <a:schemeClr val="accent6">
                <a:shade val="80000"/>
                <a:hueOff val="-190846"/>
                <a:satOff val="8505"/>
                <a:lumOff val="11889"/>
                <a:alphaOff val="0"/>
                <a:tint val="37000"/>
                <a:satMod val="300000"/>
              </a:schemeClr>
            </a:gs>
            <a:gs pos="100000">
              <a:schemeClr val="accent6">
                <a:shade val="80000"/>
                <a:hueOff val="-190846"/>
                <a:satOff val="8505"/>
                <a:lumOff val="1188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Communication</a:t>
          </a:r>
        </a:p>
      </dsp:txBody>
      <dsp:txXfrm>
        <a:off x="6058376" y="3110905"/>
        <a:ext cx="4113846" cy="2408365"/>
      </dsp:txXfrm>
    </dsp:sp>
    <dsp:sp modelId="{8A1CAEB0-B6FA-434F-81C1-88E66A5789FC}">
      <dsp:nvSpPr>
        <dsp:cNvPr id="0" name=""/>
        <dsp:cNvSpPr/>
      </dsp:nvSpPr>
      <dsp:spPr>
        <a:xfrm>
          <a:off x="10673520" y="3786389"/>
          <a:ext cx="903904" cy="1057398"/>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10673520" y="3997869"/>
        <a:ext cx="632733" cy="634438"/>
      </dsp:txXfrm>
    </dsp:sp>
    <dsp:sp modelId="{9AF26A4D-DF19-B74F-BC12-A8A19C8502F3}">
      <dsp:nvSpPr>
        <dsp:cNvPr id="0" name=""/>
        <dsp:cNvSpPr/>
      </dsp:nvSpPr>
      <dsp:spPr>
        <a:xfrm>
          <a:off x="11952631" y="3035977"/>
          <a:ext cx="4263702" cy="2558221"/>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Engagement</a:t>
          </a:r>
        </a:p>
      </dsp:txBody>
      <dsp:txXfrm>
        <a:off x="12027559" y="3110905"/>
        <a:ext cx="4113846" cy="240836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4/21/25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a:solidFill>
                  <a:srgbClr val="434343"/>
                </a:solidFill>
                <a:effectLst/>
                <a:latin typeface="Nunito" pitchFamily="2" charset="77"/>
              </a:rPr>
              <a:t>   </a:t>
            </a:r>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Times New Roman" panose="02020603050405020304" pitchFamily="18" charset="0"/>
                <a:ea typeface="Times New Roman" panose="02020603050405020304" pitchFamily="18" charset="0"/>
              </a:rPr>
              <a:t>There is a famous quote by </a:t>
            </a:r>
            <a:r>
              <a:rPr lang="en-US" sz="1800" i="1">
                <a:effectLst/>
                <a:latin typeface="Times New Roman" panose="02020603050405020304" pitchFamily="18" charset="0"/>
                <a:ea typeface="Times New Roman" panose="02020603050405020304" pitchFamily="18" charset="0"/>
              </a:rPr>
              <a:t>Heraclitus.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effectLst/>
                <a:latin typeface="Times New Roman" panose="02020603050405020304" pitchFamily="18" charset="0"/>
                <a:ea typeface="Times New Roman" panose="02020603050405020304" pitchFamily="18" charset="0"/>
              </a:rPr>
              <a:t>"The only constant in life is change." – and it has been confirmed over the last decade.  Think about life as you know it pre and post Covid.  Who would have ever imagined that a large number of workers would be working from their homes and meeting with one another via Zoom.  I think it would be difficult to find anyone who would say they saw this coming in 2019.</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a:effectLst/>
                <a:latin typeface="Times New Roman" panose="02020603050405020304" pitchFamily="18" charset="0"/>
                <a:ea typeface="Times New Roman" panose="02020603050405020304" pitchFamily="18" charset="0"/>
              </a:rPr>
              <a:t>However, just like every other challenge we face in life, whether its Covid, Retirement, or increased gas prices – they are all ultimately a manifestation of change. And, our ability to adapt and thrive is key to overcoming these obstacles.</a:t>
            </a:r>
          </a:p>
          <a:p>
            <a:br>
              <a:rPr lang="en-US"/>
            </a:br>
            <a:br>
              <a:rPr lang="en-US"/>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While many change management strategies focus on organizations or businesses as a whole, we need to consider how we, as individuals, navigate change. This personal perspective is crucial for both personal growth and organizational success. </a:t>
            </a:r>
          </a:p>
          <a:p>
            <a:pPr marL="0" marR="0">
              <a:lnSpc>
                <a:spcPct val="115000"/>
              </a:lnSpc>
              <a:spcBef>
                <a:spcPts val="0"/>
              </a:spcBef>
              <a:spcAft>
                <a:spcPts val="80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That growth, like many other things often comes in stages.  Think about a recent change you had to make.  No matter how big or small.  </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If you research it, you may find a number of psychologists who have identified the – quote/unquote- stages of change.  One that stands out, breaks it down into four stages.  Denial, Anger, Acceptance and Adaptation.  </a:t>
            </a:r>
          </a:p>
          <a:p>
            <a:pPr marL="0" marR="0">
              <a:lnSpc>
                <a:spcPct val="115000"/>
              </a:lnSpc>
              <a:spcBef>
                <a:spcPts val="0"/>
              </a:spcBef>
              <a:spcAft>
                <a:spcPts val="80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Let’s use an example to walk through the stages</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  </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Say you go to the market one day to buy your favorite brand of </a:t>
            </a:r>
            <a:r>
              <a:rPr lang="en-US" sz="1800" b="1" kern="10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(insert product)</a:t>
            </a:r>
            <a:r>
              <a:rPr lang="en-US" sz="1800" kern="10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You walk in the market, head straight to isle 7 (because that is where it always is), walk to the middle of the isle and look on the second shelf- then WOW! Its not there.  What is your first thought?  Denial.  Well it just can’t be.  This is where it always is.  It must be me.  I need to look a little harder.  Maybe even ask someone for help finding it.  </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  Denial is the initial reaction we have to changing circumstances. </a:t>
            </a:r>
          </a:p>
          <a:p>
            <a:pPr marL="0" marR="0">
              <a:lnSpc>
                <a:spcPct val="115000"/>
              </a:lnSpc>
              <a:spcBef>
                <a:spcPts val="0"/>
              </a:spcBef>
              <a:spcAft>
                <a:spcPts val="80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Next phase could be Anger.  As the reality of change sets in, the store no longer sells </a:t>
            </a:r>
            <a:r>
              <a:rPr lang="en-US" sz="1800" b="1" kern="10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(insert product)</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or the company has gone out of business- </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we may experience anger and frustration, even questioning why things are changing</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That’s the anger phase.</a:t>
            </a:r>
          </a:p>
          <a:p>
            <a:pPr marL="0" marR="0">
              <a:lnSpc>
                <a:spcPct val="115000"/>
              </a:lnSpc>
              <a:spcBef>
                <a:spcPts val="0"/>
              </a:spcBef>
              <a:spcAft>
                <a:spcPts val="80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Ok, after we have ranted and raved and embarrassed ourselves in the market (ANGER) over  </a:t>
            </a:r>
            <a:r>
              <a:rPr lang="en-US" sz="1800" b="1" kern="10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(insert product</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We finally just accept the fact that it’s not there and may never be again.  </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Acceptance the next phase- is when we come to terms with the change and begin to accept the new reality.</a:t>
            </a:r>
          </a:p>
          <a:p>
            <a:pPr marL="0" marR="0">
              <a:lnSpc>
                <a:spcPct val="115000"/>
              </a:lnSpc>
              <a:spcBef>
                <a:spcPts val="0"/>
              </a:spcBef>
              <a:spcAft>
                <a:spcPts val="80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Now, here comes the hard one.  Adaptation, not to be confused with Acceptance.  </a:t>
            </a: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Adaptation, is when we adapt to the new circumstances and embrace the opportunities that change brings.</a:t>
            </a: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Using our shopping trip example, we look for another brand or flavor and are introduced to something different.  We realize that there are other brands or flavors out there and stretch ourselves. </a:t>
            </a: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Sound familiar?</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8570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At this time, I am going to ask you to grab a partner next to you and spend four (4) minutes each to talk about a time when you had to change.  Keeping in mind the four phases I just talked about.  </a:t>
            </a:r>
          </a:p>
          <a:p>
            <a:pPr marL="0" marR="0">
              <a:lnSpc>
                <a:spcPct val="115000"/>
              </a:lnSpc>
              <a:spcBef>
                <a:spcPts val="0"/>
              </a:spcBef>
              <a:spcAft>
                <a:spcPts val="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b="1" u="sng" kern="10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(once they partner up- restate instructions)</a:t>
            </a:r>
          </a:p>
          <a:p>
            <a:pPr marL="0" marR="0">
              <a:lnSpc>
                <a:spcPct val="115000"/>
              </a:lnSpc>
              <a:spcBef>
                <a:spcPts val="0"/>
              </a:spcBef>
              <a:spcAft>
                <a:spcPts val="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Reflect</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Think back on a time when you had to adapt to a significant change in your life.</a:t>
            </a:r>
          </a:p>
          <a:p>
            <a:pPr marL="0" marR="0">
              <a:lnSpc>
                <a:spcPct val="115000"/>
              </a:lnSpc>
              <a:spcBef>
                <a:spcPts val="0"/>
              </a:spcBef>
              <a:spcAft>
                <a:spcPts val="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Share</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Discuss your experience with your partner, focusing on the stages of change.</a:t>
            </a:r>
          </a:p>
          <a:p>
            <a:pPr marL="0" marR="0">
              <a:lnSpc>
                <a:spcPct val="115000"/>
              </a:lnSpc>
              <a:spcBef>
                <a:spcPts val="0"/>
              </a:spcBef>
              <a:spcAft>
                <a:spcPts val="0"/>
              </a:spcAft>
            </a:pP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b="1" kern="100">
                <a:effectLst/>
                <a:latin typeface="Times New Roman" panose="02020603050405020304" pitchFamily="18" charset="0"/>
                <a:ea typeface="Times New Roman" panose="02020603050405020304" pitchFamily="18" charset="0"/>
                <a:cs typeface="Arial" panose="020B0604020202020204" pitchFamily="34" charset="0"/>
              </a:rPr>
              <a:t>Connect</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Recognize the universal nature of change and its potential for growth.</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br>
              <a:rPr lang="en-US"/>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Change can be disruptive, but it also presents opportunities for growth, creativity, and innovation. By fostering a culture of openness to change and providing support for our members, we can unlock the full potential of our organization and achieve greater impact.</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Understanding the stages of individual change helps us to be more empathetic and supportive of one another as we navigate personal challenges. Providing resources and tools for adapting to change can foster a culture of resilience and growth not only individually but also within our organization.</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a:p>
            <a:pPr algn="l" rtl="0">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1E58-FB89-A986-C9DD-0387DB18F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D483-92BB-7698-57F9-057CE401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B57-978C-2BEE-EE85-A91AEAAB2D6B}"/>
              </a:ext>
            </a:extLst>
          </p:cNvPr>
          <p:cNvSpPr>
            <a:spLocks noGrp="1"/>
          </p:cNvSpPr>
          <p:nvPr>
            <p:ph type="body" idx="1"/>
          </p:nvPr>
        </p:nvSpPr>
        <p:spPr/>
        <p:txBody>
          <a:bodyPr/>
          <a:lstStyle/>
          <a:p>
            <a:pPr marL="0" marR="0">
              <a:lnSpc>
                <a:spcPct val="115000"/>
              </a:lnSpc>
              <a:spcBef>
                <a:spcPts val="0"/>
              </a:spcBef>
              <a:spcAft>
                <a:spcPts val="800"/>
              </a:spcAft>
            </a:pPr>
            <a:r>
              <a:rPr lang="en-US" sz="1800" kern="100">
                <a:effectLst/>
                <a:latin typeface="Times New Roman" panose="02020603050405020304" pitchFamily="18" charset="0"/>
                <a:ea typeface="Times New Roman" panose="02020603050405020304" pitchFamily="18" charset="0"/>
                <a:cs typeface="Arial" panose="020B0604020202020204" pitchFamily="34" charset="0"/>
              </a:rPr>
              <a:t>Just like, individuals, organizations like Soroptimist also find change necessary.  However, organizations are made up of individuals and without individual willingness- change is not possible.  </a:t>
            </a:r>
            <a:endParaRPr lang="en-US" sz="1800" kern="10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a:extLst>
              <a:ext uri="{FF2B5EF4-FFF2-40B4-BE49-F238E27FC236}">
                <a16:creationId xmlns:a16="http://schemas.microsoft.com/office/drawing/2014/main" id="{1F7A48E8-72E3-72FB-D69E-676AEFCAF74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39073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Examples of this are the changing ways we communicate with one another over time.  We went from mailing letters, to fax machines, to text messages and emails.  How we engage, if you all remember the virtual convention we had in 2022 and how that was completely different from anything we had ever done before.  But it opened up the opportunity for clubs and regions to follow suit as a viable option. And the shift to being more inclusive – many of our clubs have male members or members from varying backgrounds.  </a:t>
            </a:r>
          </a:p>
          <a:p>
            <a:pPr marL="0" marR="0">
              <a:lnSpc>
                <a:spcPct val="115000"/>
              </a:lnSpc>
              <a:spcBef>
                <a:spcPts val="0"/>
              </a:spcBef>
              <a:spcAft>
                <a:spcPts val="800"/>
              </a:spcAft>
            </a:pP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Its through these changes, our organization has grown and evolved.  And we are stronger for it.</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5833-50F7-969E-219D-A8BA7030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7A82-60AA-2D16-06AF-5AB01E73E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5BCF1-255D-2887-4363-16E09F53E91B}"/>
              </a:ext>
            </a:extLst>
          </p:cNvPr>
          <p:cNvSpPr>
            <a:spLocks noGrp="1"/>
          </p:cNvSpPr>
          <p:nvPr>
            <p:ph type="body" idx="1"/>
          </p:nvPr>
        </p:nvSpPr>
        <p:spPr/>
        <p:txBody>
          <a:bodyPr/>
          <a:lstStyle/>
          <a:p>
            <a:pPr marL="0" marR="0">
              <a:lnSpc>
                <a:spcPct val="115000"/>
              </a:lnSpc>
              <a:spcBef>
                <a:spcPts val="0"/>
              </a:spcBef>
              <a:spcAft>
                <a:spcPts val="800"/>
              </a:spcAft>
            </a:pP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Let’s take some time now for a table discussion.  Imagine your club gets a VIRTUAL knock on the door and on the other side are 15 new members who can’t wait to join your club.   They all come from diverse backgrounds, genders, education, and economic status.</a:t>
            </a:r>
          </a:p>
          <a:p>
            <a:pPr marL="0" marR="0">
              <a:lnSpc>
                <a:spcPct val="115000"/>
              </a:lnSpc>
              <a:spcBef>
                <a:spcPts val="0"/>
              </a:spcBef>
              <a:spcAft>
                <a:spcPts val="800"/>
              </a:spcAft>
            </a:pP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Now here is the question, what will your club need to change in order to welcome and retain those members.  I want you to dig deep, take a hard look and have an honest discussion. </a:t>
            </a:r>
          </a:p>
          <a:p>
            <a:pPr marL="0" marR="0">
              <a:lnSpc>
                <a:spcPct val="115000"/>
              </a:lnSpc>
              <a:spcBef>
                <a:spcPts val="0"/>
              </a:spcBef>
              <a:spcAft>
                <a:spcPts val="800"/>
              </a:spcAft>
            </a:pP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Designate a scribe for each table and document what you come up with.  I will ask each table to present when we are done, so you will also have to designate a spokesperson.</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b="1"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b="1"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b="1" kern="100" dirty="0">
                <a:effectLst/>
                <a:latin typeface="Times New Roman" panose="02020603050405020304" pitchFamily="18" charset="0"/>
                <a:ea typeface="Times New Roman" panose="02020603050405020304" pitchFamily="18" charset="0"/>
                <a:cs typeface="Arial" panose="020B0604020202020204" pitchFamily="34" charset="0"/>
              </a:rPr>
              <a:t>Presenter Notes:</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-You may want to give them a few examples to get them started</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-The discussion should be 10 minutes. Give them a 2 minute warning before their time is up.</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-Once they are done ask each table to report out what they came up with to the group.</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pPr marL="0" marR="0">
              <a:lnSpc>
                <a:spcPct val="115000"/>
              </a:lnSpc>
              <a:spcBef>
                <a:spcPts val="0"/>
              </a:spcBef>
              <a:spcAft>
                <a:spcPts val="800"/>
              </a:spcAft>
            </a:pPr>
            <a:r>
              <a:rPr lang="en-US" sz="1800" kern="1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-Ask for someone to document the examples given by each table and report that on your OV report to SIAHQ</a:t>
            </a: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a:p>
            <a:br>
              <a:rPr lang="en-US" dirty="0"/>
            </a:br>
            <a:endParaRPr lang="en-US" dirty="0"/>
          </a:p>
        </p:txBody>
      </p:sp>
      <p:sp>
        <p:nvSpPr>
          <p:cNvPr id="4" name="Slide Number Placeholder 3">
            <a:extLst>
              <a:ext uri="{FF2B5EF4-FFF2-40B4-BE49-F238E27FC236}">
                <a16:creationId xmlns:a16="http://schemas.microsoft.com/office/drawing/2014/main" id="{E9E7B4BF-9060-1595-C5A9-47CB2D5AC9BC}"/>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386478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958F-0630-892D-BEF2-365E3CDF6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D9364-B113-6E19-1277-115DA2E69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C4D5-1ACA-2043-7291-3A32E33625B8}"/>
              </a:ext>
            </a:extLst>
          </p:cNvPr>
          <p:cNvSpPr>
            <a:spLocks noGrp="1"/>
          </p:cNvSpPr>
          <p:nvPr>
            <p:ph type="body" idx="1"/>
          </p:nvPr>
        </p:nvSpPr>
        <p:spPr/>
        <p:txBody>
          <a:bodyPr/>
          <a:lstStyle/>
          <a:p>
            <a:pPr>
              <a:buNone/>
            </a:pPr>
            <a:r>
              <a:rPr lang="en-US" dirty="0">
                <a:effectLst/>
                <a:latin typeface="-apple-system"/>
              </a:rPr>
              <a:t>I hope you walk away from here with a better understanding of the stages of change and create opportunities for you to identify and recognize when you are experiencing personal challenges during change.</a:t>
            </a:r>
          </a:p>
          <a:p>
            <a:pPr>
              <a:buNone/>
            </a:pPr>
            <a:endParaRPr lang="en-US" dirty="0">
              <a:effectLst/>
              <a:latin typeface="-apple-system"/>
            </a:endParaRPr>
          </a:p>
          <a:p>
            <a:pPr>
              <a:buNone/>
            </a:pPr>
            <a:r>
              <a:rPr lang="en-US" dirty="0">
                <a:effectLst/>
                <a:latin typeface="-apple-system"/>
              </a:rPr>
              <a:t>Let's embrace change as a catalyst for positive growth, both individually and as an organization. We are stronger together, and by supporting each other through the stages of change, we can create a more resilient and impactful future.</a:t>
            </a:r>
          </a:p>
          <a:p>
            <a:pPr>
              <a:buNone/>
            </a:pPr>
            <a:r>
              <a:rPr lang="en-US" dirty="0">
                <a:effectLst/>
                <a:latin typeface="-apple-system"/>
              </a:rPr>
              <a:t> </a:t>
            </a:r>
            <a:endParaRPr lang="en-US" dirty="0"/>
          </a:p>
        </p:txBody>
      </p:sp>
      <p:sp>
        <p:nvSpPr>
          <p:cNvPr id="4" name="Slide Number Placeholder 3">
            <a:extLst>
              <a:ext uri="{FF2B5EF4-FFF2-40B4-BE49-F238E27FC236}">
                <a16:creationId xmlns:a16="http://schemas.microsoft.com/office/drawing/2014/main" id="{06DF2525-129E-01DF-5F8B-F0D7B04B0674}"/>
              </a:ext>
            </a:extLst>
          </p:cNvPr>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64404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hyperlink" Target="https://www.soroptimist.org/for-clubs-and-members/federation-information/recognition-and-branding-tools/brand-visual-guide.html"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2.sv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soroptimist.org/for-clubs-and-members/federation-information/recognition-and-branding-tools/brand-visual-guide.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diagramLayout" Target="../diagrams/layout2.xml"/><Relationship Id="rId5" Type="http://schemas.openxmlformats.org/officeDocument/2006/relationships/image" Target="../media/image13.png"/><Relationship Id="rId10" Type="http://schemas.openxmlformats.org/officeDocument/2006/relationships/diagramData" Target="../diagrams/data2.xml"/><Relationship Id="rId4" Type="http://schemas.openxmlformats.org/officeDocument/2006/relationships/image" Target="../media/image2.svg"/><Relationship Id="rId9" Type="http://schemas.openxmlformats.org/officeDocument/2006/relationships/image" Target="../media/image5.png"/><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398688" y="4218319"/>
            <a:ext cx="13886081" cy="2846933"/>
          </a:xfrm>
          <a:prstGeom prst="rect">
            <a:avLst/>
          </a:prstGeom>
        </p:spPr>
        <p:txBody>
          <a:bodyPr wrap="square" lIns="0" tIns="0" rIns="0" bIns="0" rtlCol="0" anchor="t">
            <a:spAutoFit/>
          </a:bodyPr>
          <a:lstStyle/>
          <a:p>
            <a:pPr marL="0" lvl="0" indent="0" algn="l">
              <a:lnSpc>
                <a:spcPts val="11149"/>
              </a:lnSpc>
            </a:pPr>
            <a:r>
              <a:rPr lang="en-US" sz="8800">
                <a:solidFill>
                  <a:srgbClr val="253572"/>
                </a:solidFill>
                <a:latin typeface="Effra 1"/>
              </a:rPr>
              <a:t>THRIVING THROUGH CHANGE</a:t>
            </a:r>
          </a:p>
        </p:txBody>
      </p:sp>
      <p:sp>
        <p:nvSpPr>
          <p:cNvPr id="14" name="TextBox 14"/>
          <p:cNvSpPr txBox="1"/>
          <p:nvPr/>
        </p:nvSpPr>
        <p:spPr>
          <a:xfrm>
            <a:off x="2723771" y="8007641"/>
            <a:ext cx="7998404" cy="628650"/>
          </a:xfrm>
          <a:prstGeom prst="rect">
            <a:avLst/>
          </a:prstGeom>
        </p:spPr>
        <p:txBody>
          <a:bodyPr lIns="0" tIns="0" rIns="0" bIns="0" rtlCol="0" anchor="t">
            <a:spAutoFit/>
          </a:bodyPr>
          <a:lstStyle/>
          <a:p>
            <a:pPr>
              <a:lnSpc>
                <a:spcPts val="4937"/>
              </a:lnSpc>
            </a:pPr>
            <a:r>
              <a:rPr lang="en-US" sz="4114" spc="41">
                <a:solidFill>
                  <a:srgbClr val="253572"/>
                </a:solidFill>
                <a:latin typeface="Effra 2"/>
              </a:rPr>
              <a:t>2025 SIA REGION CONFERENCE</a:t>
            </a: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marL="0" lvl="0" indent="0" algn="l">
              <a:lnSpc>
                <a:spcPts val="2160"/>
              </a:lnSpc>
              <a:spcBef>
                <a:spcPct val="0"/>
              </a:spcBef>
            </a:pPr>
            <a:r>
              <a:rPr lang="en-US" sz="1800" spc="179">
                <a:solidFill>
                  <a:srgbClr val="E68574"/>
                </a:solidFill>
                <a:latin typeface="Effra 1"/>
              </a:rPr>
              <a:t>, PRESENTER TITLE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5" name="TextBox 5"/>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BE231696-1E08-F10B-76D9-0B262356C03B}"/>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5F657EB8-C64A-1AE5-AE7B-B599FA95643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17A64479-B009-DBFE-D50D-9CE51D8D3B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6" name="Picture 2" descr="18,100+ Black Woman Meditating Stock Photos, Pictures &amp; Royalty-Free Images  - iStock | Black woman meditating at home, Older black woman meditating,  Mature black woman meditating">
            <a:extLst>
              <a:ext uri="{FF2B5EF4-FFF2-40B4-BE49-F238E27FC236}">
                <a16:creationId xmlns:a16="http://schemas.microsoft.com/office/drawing/2014/main" id="{570D2B70-75C2-A9C0-063E-17A40BBF7B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6548" b="27439"/>
          <a:stretch/>
        </p:blipFill>
        <p:spPr bwMode="auto">
          <a:xfrm>
            <a:off x="20" y="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174F6E1C-10A8-69DD-C533-9806C50D1E20}"/>
              </a:ext>
            </a:extLst>
          </p:cNvPr>
          <p:cNvSpPr txBox="1"/>
          <p:nvPr/>
        </p:nvSpPr>
        <p:spPr>
          <a:xfrm>
            <a:off x="917856" y="7745457"/>
            <a:ext cx="7165201" cy="817981"/>
          </a:xfrm>
          <a:prstGeom prst="rect">
            <a:avLst/>
          </a:prstGeom>
        </p:spPr>
        <p:txBody>
          <a:bodyPr wrap="square" lIns="0" tIns="0" rIns="0" bIns="0" rtlCol="0" anchor="t">
            <a:spAutoFit/>
          </a:bodyPr>
          <a:lstStyle/>
          <a:p>
            <a:pPr marL="0" lvl="0" indent="0" algn="l">
              <a:lnSpc>
                <a:spcPts val="6694"/>
              </a:lnSpc>
            </a:pPr>
            <a:r>
              <a:rPr lang="en-US" sz="5578">
                <a:solidFill>
                  <a:schemeClr val="bg1"/>
                </a:solidFill>
                <a:latin typeface="Effra 1"/>
              </a:rPr>
              <a:t>Change is inevitable. </a:t>
            </a:r>
          </a:p>
        </p:txBody>
      </p:sp>
      <p:sp>
        <p:nvSpPr>
          <p:cNvPr id="18" name="Text 1">
            <a:extLst>
              <a:ext uri="{FF2B5EF4-FFF2-40B4-BE49-F238E27FC236}">
                <a16:creationId xmlns:a16="http://schemas.microsoft.com/office/drawing/2014/main" id="{14E8D309-15B7-BE48-B59B-BDEFC799ED99}"/>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r>
              <a:rPr lang="en-US" sz="3200" kern="0" spc="-36">
                <a:solidFill>
                  <a:schemeClr val="bg1"/>
                </a:solidFill>
                <a:latin typeface="Inter" pitchFamily="34" charset="0"/>
                <a:ea typeface="Inter" pitchFamily="34" charset="-122"/>
                <a:cs typeface="Inter" pitchFamily="34" charset="-120"/>
              </a:rPr>
              <a:t>"The only constant in life is change." - Heraclitus</a:t>
            </a:r>
            <a:endParaRPr lang="en-US" sz="3200">
              <a:solidFill>
                <a:schemeClr val="bg1"/>
              </a:solidFill>
            </a:endParaRPr>
          </a:p>
        </p:txBody>
      </p:sp>
      <p:grpSp>
        <p:nvGrpSpPr>
          <p:cNvPr id="20" name="Group 6">
            <a:extLst>
              <a:ext uri="{FF2B5EF4-FFF2-40B4-BE49-F238E27FC236}">
                <a16:creationId xmlns:a16="http://schemas.microsoft.com/office/drawing/2014/main" id="{A0CEBD5E-A549-45CC-A741-1486977BD6F0}"/>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6D9021D5-2E7F-57CA-BBB6-2D41358CA7E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693954E1-29A0-7330-29F2-0EDDC767355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9" name="TextBox 9"/>
          <p:cNvSpPr txBox="1"/>
          <p:nvPr/>
        </p:nvSpPr>
        <p:spPr>
          <a:xfrm>
            <a:off x="8812580" y="3924424"/>
            <a:ext cx="8446720" cy="2026196"/>
          </a:xfrm>
          <a:prstGeom prst="rect">
            <a:avLst/>
          </a:prstGeom>
        </p:spPr>
        <p:txBody>
          <a:bodyPr wrap="square" lIns="0" tIns="0" rIns="0" bIns="0" rtlCol="0" anchor="t">
            <a:spAutoFit/>
          </a:bodyPr>
          <a:lstStyle/>
          <a:p>
            <a:pPr marL="0" lvl="0" indent="0" algn="l">
              <a:lnSpc>
                <a:spcPts val="7873"/>
              </a:lnSpc>
            </a:pPr>
            <a:r>
              <a:rPr lang="en-US" sz="8000">
                <a:solidFill>
                  <a:schemeClr val="bg1"/>
                </a:solidFill>
                <a:latin typeface="Effra 1"/>
              </a:rPr>
              <a:t>The Common Thread: </a:t>
            </a:r>
            <a:r>
              <a:rPr lang="en-US" sz="8000">
                <a:solidFill>
                  <a:srgbClr val="F69170"/>
                </a:solidFill>
                <a:latin typeface="Effra 1"/>
              </a:rPr>
              <a:t>Change</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Image 0" descr="preencoded.png">
            <a:extLst>
              <a:ext uri="{FF2B5EF4-FFF2-40B4-BE49-F238E27FC236}">
                <a16:creationId xmlns:a16="http://schemas.microsoft.com/office/drawing/2014/main" id="{67477E41-618D-DE74-79C3-F686190D0468}"/>
              </a:ext>
            </a:extLst>
          </p:cNvPr>
          <p:cNvPicPr>
            <a:picLocks noChangeAspect="1"/>
          </p:cNvPicPr>
          <p:nvPr/>
        </p:nvPicPr>
        <p:blipFill>
          <a:blip r:embed="rId3"/>
          <a:srcRect t="2805" r="1" b="879"/>
          <a:stretch/>
        </p:blipFill>
        <p:spPr>
          <a:xfrm>
            <a:off x="20" y="1"/>
            <a:ext cx="7129109" cy="10287000"/>
          </a:xfrm>
          <a:prstGeom prst="rect">
            <a:avLst/>
          </a:prstGeom>
        </p:spPr>
      </p:pic>
      <p:grpSp>
        <p:nvGrpSpPr>
          <p:cNvPr id="18" name="Group 6">
            <a:extLst>
              <a:ext uri="{FF2B5EF4-FFF2-40B4-BE49-F238E27FC236}">
                <a16:creationId xmlns:a16="http://schemas.microsoft.com/office/drawing/2014/main" id="{8E882169-FBA0-04F1-6319-6E8E63E2FB43}"/>
              </a:ext>
            </a:extLst>
          </p:cNvPr>
          <p:cNvGrpSpPr/>
          <p:nvPr/>
        </p:nvGrpSpPr>
        <p:grpSpPr>
          <a:xfrm>
            <a:off x="16036551" y="469470"/>
            <a:ext cx="1521073" cy="973088"/>
            <a:chOff x="0" y="0"/>
            <a:chExt cx="2028098" cy="1297451"/>
          </a:xfrm>
        </p:grpSpPr>
        <p:sp>
          <p:nvSpPr>
            <p:cNvPr id="19" name="Freeform 7">
              <a:extLst>
                <a:ext uri="{FF2B5EF4-FFF2-40B4-BE49-F238E27FC236}">
                  <a16:creationId xmlns:a16="http://schemas.microsoft.com/office/drawing/2014/main" id="{80536875-F3A7-7A60-A4B5-922C1E67558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8">
              <a:extLst>
                <a:ext uri="{FF2B5EF4-FFF2-40B4-BE49-F238E27FC236}">
                  <a16:creationId xmlns:a16="http://schemas.microsoft.com/office/drawing/2014/main" id="{C7D56EE3-35E1-6168-E818-AE12E5F557D8}"/>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pic>
        <p:nvPicPr>
          <p:cNvPr id="1038" name="Picture 14" descr="Charming asian female office worker working on a laptop computer and  enjoying drinking coffee in a modern office. 8570352 Stock Photo at Vecteezy">
            <a:extLst>
              <a:ext uri="{FF2B5EF4-FFF2-40B4-BE49-F238E27FC236}">
                <a16:creationId xmlns:a16="http://schemas.microsoft.com/office/drawing/2014/main" id="{A1F16C81-F832-E2CD-75CE-5A0355B37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8685"/>
            <a:ext cx="18288000" cy="12192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6"/>
          <p:cNvGrpSpPr/>
          <p:nvPr/>
        </p:nvGrpSpPr>
        <p:grpSpPr>
          <a:xfrm>
            <a:off x="15025336" y="-2757054"/>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1" name="AutoShape 8"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E1AEEBF7-05BA-41AD-6628-CF457BBA807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40191780-11B8-301A-1A7F-79998EC0BFED}"/>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2"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CABF8D52-EA4C-780E-D462-A4C3852E126E}"/>
              </a:ext>
            </a:extLst>
          </p:cNvPr>
          <p:cNvSpPr>
            <a:spLocks noChangeAspect="1" noChangeArrowheads="1"/>
          </p:cNvSpPr>
          <p:nvPr/>
        </p:nvSpPr>
        <p:spPr bwMode="auto">
          <a:xfrm>
            <a:off x="9296400" y="5295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3">
            <a:extLst>
              <a:ext uri="{FF2B5EF4-FFF2-40B4-BE49-F238E27FC236}">
                <a16:creationId xmlns:a16="http://schemas.microsoft.com/office/drawing/2014/main" id="{FEE9A25E-2659-2797-C4BB-B0729F552C41}"/>
              </a:ext>
            </a:extLst>
          </p:cNvPr>
          <p:cNvGrpSpPr/>
          <p:nvPr/>
        </p:nvGrpSpPr>
        <p:grpSpPr>
          <a:xfrm>
            <a:off x="-110835" y="477407"/>
            <a:ext cx="8950035" cy="5123293"/>
            <a:chOff x="0" y="-94311"/>
            <a:chExt cx="2323986" cy="1167739"/>
          </a:xfrm>
        </p:grpSpPr>
        <p:sp>
          <p:nvSpPr>
            <p:cNvPr id="15" name="Freeform 4">
              <a:extLst>
                <a:ext uri="{FF2B5EF4-FFF2-40B4-BE49-F238E27FC236}">
                  <a16:creationId xmlns:a16="http://schemas.microsoft.com/office/drawing/2014/main" id="{415A5FA6-E20D-0CFD-BD15-8BFEA8502CF5}"/>
                </a:ext>
              </a:extLst>
            </p:cNvPr>
            <p:cNvSpPr/>
            <p:nvPr/>
          </p:nvSpPr>
          <p:spPr>
            <a:xfrm>
              <a:off x="0" y="-94311"/>
              <a:ext cx="2323986" cy="1167739"/>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16" name="TextBox 5">
              <a:extLst>
                <a:ext uri="{FF2B5EF4-FFF2-40B4-BE49-F238E27FC236}">
                  <a16:creationId xmlns:a16="http://schemas.microsoft.com/office/drawing/2014/main" id="{D0F4F1C2-C6D0-58DE-FB51-5B83DCA5141F}"/>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7" name="TextBox 10">
            <a:extLst>
              <a:ext uri="{FF2B5EF4-FFF2-40B4-BE49-F238E27FC236}">
                <a16:creationId xmlns:a16="http://schemas.microsoft.com/office/drawing/2014/main" id="{6AE4D4FA-4060-31D9-D01B-EE46EF46DD78}"/>
              </a:ext>
            </a:extLst>
          </p:cNvPr>
          <p:cNvSpPr txBox="1"/>
          <p:nvPr/>
        </p:nvSpPr>
        <p:spPr>
          <a:xfrm>
            <a:off x="511092" y="2544105"/>
            <a:ext cx="8328108" cy="2308965"/>
          </a:xfrm>
          <a:prstGeom prst="rect">
            <a:avLst/>
          </a:prstGeom>
        </p:spPr>
        <p:txBody>
          <a:bodyPr wrap="square" lIns="0" tIns="0" rIns="0" bIns="0" rtlCol="0" anchor="t">
            <a:spAutoFit/>
          </a:bodyPr>
          <a:lstStyle/>
          <a:p>
            <a:pPr lvl="0">
              <a:lnSpc>
                <a:spcPts val="6085"/>
              </a:lnSpc>
            </a:pPr>
            <a:r>
              <a:rPr lang="en-US" sz="6400">
                <a:solidFill>
                  <a:srgbClr val="FFFFFF"/>
                </a:solidFill>
                <a:latin typeface="Effra 2"/>
              </a:rPr>
              <a:t>A personal perspective on change. </a:t>
            </a:r>
          </a:p>
          <a:p>
            <a:pPr marL="0" lvl="0" indent="0" algn="r">
              <a:lnSpc>
                <a:spcPts val="6085"/>
              </a:lnSpc>
            </a:pPr>
            <a:endParaRPr lang="en-US" sz="5070" u="sng">
              <a:solidFill>
                <a:srgbClr val="FFFFFF"/>
              </a:solidFill>
              <a:latin typeface="Effra 2"/>
              <a:hlinkClick r:id="rId7" tooltip="https://www.soroptimist.org/for-clubs-and-members/federation-information/recognition-and-branding-tools/brand-visual-guide.html"/>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194329"/>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572"/>
            </a:solidFill>
          </p:spPr>
          <p:txBody>
            <a:bodyPr/>
            <a:lstStyle/>
            <a:p>
              <a:endParaRPr lang="en-US"/>
            </a:p>
          </p:txBody>
        </p:sp>
        <p:sp>
          <p:nvSpPr>
            <p:cNvPr id="4" name="TextBox 4"/>
            <p:cNvSpPr txBox="1"/>
            <p:nvPr/>
          </p:nvSpPr>
          <p:spPr>
            <a:xfrm>
              <a:off x="0" y="-28575"/>
              <a:ext cx="4816593" cy="1383242"/>
            </a:xfrm>
            <a:prstGeom prst="rect">
              <a:avLst/>
            </a:prstGeom>
          </p:spPr>
          <p:txBody>
            <a:bodyPr lIns="50800" tIns="50800" rIns="50800" bIns="50800" rtlCol="0" anchor="ctr"/>
            <a:lstStyle/>
            <a:p>
              <a:pPr algn="ctr">
                <a:lnSpc>
                  <a:spcPts val="2879"/>
                </a:lnSpc>
              </a:pPr>
              <a:endParaRPr/>
            </a:p>
          </p:txBody>
        </p:sp>
      </p:grpSp>
      <p:sp>
        <p:nvSpPr>
          <p:cNvPr id="36" name="TextBox 36"/>
          <p:cNvSpPr txBox="1"/>
          <p:nvPr/>
        </p:nvSpPr>
        <p:spPr>
          <a:xfrm>
            <a:off x="1076871" y="1712302"/>
            <a:ext cx="8158719" cy="1846659"/>
          </a:xfrm>
          <a:prstGeom prst="rect">
            <a:avLst/>
          </a:prstGeom>
        </p:spPr>
        <p:txBody>
          <a:bodyPr lIns="0" tIns="0" rIns="0" bIns="0" rtlCol="0" anchor="t">
            <a:spAutoFit/>
          </a:bodyPr>
          <a:lstStyle/>
          <a:p>
            <a:pPr marL="0" lvl="0" indent="0" algn="l">
              <a:lnSpc>
                <a:spcPts val="7200"/>
              </a:lnSpc>
            </a:pPr>
            <a:r>
              <a:rPr lang="en-US" sz="7200">
                <a:solidFill>
                  <a:schemeClr val="bg1"/>
                </a:solidFill>
                <a:latin typeface="Effra 1"/>
              </a:rPr>
              <a:t>Change: A Journey of Personal</a:t>
            </a:r>
            <a:r>
              <a:rPr lang="en-US" sz="7200">
                <a:solidFill>
                  <a:srgbClr val="F69170"/>
                </a:solidFill>
                <a:latin typeface="Effra 1"/>
              </a:rPr>
              <a:t> Growth</a:t>
            </a:r>
          </a:p>
        </p:txBody>
      </p:sp>
      <p:grpSp>
        <p:nvGrpSpPr>
          <p:cNvPr id="38" name="Group 38"/>
          <p:cNvGrpSpPr/>
          <p:nvPr/>
        </p:nvGrpSpPr>
        <p:grpSpPr>
          <a:xfrm>
            <a:off x="15738227" y="542156"/>
            <a:ext cx="1521073" cy="973088"/>
            <a:chOff x="0" y="0"/>
            <a:chExt cx="2028098" cy="1297451"/>
          </a:xfrm>
        </p:grpSpPr>
        <p:sp>
          <p:nvSpPr>
            <p:cNvPr id="39" name="Freeform 39"/>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41" name="TextBox 41"/>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42" name="TextBox 41">
            <a:extLst>
              <a:ext uri="{FF2B5EF4-FFF2-40B4-BE49-F238E27FC236}">
                <a16:creationId xmlns:a16="http://schemas.microsoft.com/office/drawing/2014/main" id="{A00A1763-E031-82F4-C46C-B3A08023B5D6}"/>
              </a:ext>
            </a:extLst>
          </p:cNvPr>
          <p:cNvSpPr txBox="1"/>
          <p:nvPr/>
        </p:nvSpPr>
        <p:spPr>
          <a:xfrm>
            <a:off x="1524000" y="4764505"/>
            <a:ext cx="882316" cy="369332"/>
          </a:xfrm>
          <a:prstGeom prst="rect">
            <a:avLst/>
          </a:prstGeom>
          <a:noFill/>
        </p:spPr>
        <p:txBody>
          <a:bodyPr wrap="square" rtlCol="0">
            <a:spAutoFit/>
          </a:bodyPr>
          <a:lstStyle/>
          <a:p>
            <a:r>
              <a:rPr lang="en-US"/>
              <a:t>1</a:t>
            </a:r>
          </a:p>
        </p:txBody>
      </p:sp>
      <p:sp>
        <p:nvSpPr>
          <p:cNvPr id="45" name="TextBox 44">
            <a:extLst>
              <a:ext uri="{FF2B5EF4-FFF2-40B4-BE49-F238E27FC236}">
                <a16:creationId xmlns:a16="http://schemas.microsoft.com/office/drawing/2014/main" id="{1C1FF383-320D-35A2-341E-AB4B73AD94E9}"/>
              </a:ext>
            </a:extLst>
          </p:cNvPr>
          <p:cNvSpPr txBox="1"/>
          <p:nvPr/>
        </p:nvSpPr>
        <p:spPr>
          <a:xfrm>
            <a:off x="6031832" y="7136563"/>
            <a:ext cx="497252" cy="830997"/>
          </a:xfrm>
          <a:prstGeom prst="rect">
            <a:avLst/>
          </a:prstGeom>
          <a:noFill/>
        </p:spPr>
        <p:txBody>
          <a:bodyPr wrap="none" rtlCol="0">
            <a:spAutoFit/>
          </a:bodyPr>
          <a:lstStyle/>
          <a:p>
            <a:r>
              <a:rPr lang="en-US" sz="4800">
                <a:solidFill>
                  <a:schemeClr val="bg1"/>
                </a:solidFill>
              </a:rPr>
              <a:t>1</a:t>
            </a:r>
          </a:p>
        </p:txBody>
      </p:sp>
      <p:graphicFrame>
        <p:nvGraphicFramePr>
          <p:cNvPr id="47" name="Diagram 46">
            <a:extLst>
              <a:ext uri="{FF2B5EF4-FFF2-40B4-BE49-F238E27FC236}">
                <a16:creationId xmlns:a16="http://schemas.microsoft.com/office/drawing/2014/main" id="{F45CF637-BD80-4078-E1AE-ED9F8C32F118}"/>
              </a:ext>
            </a:extLst>
          </p:cNvPr>
          <p:cNvGraphicFramePr/>
          <p:nvPr>
            <p:extLst>
              <p:ext uri="{D42A27DB-BD31-4B8C-83A1-F6EECF244321}">
                <p14:modId xmlns:p14="http://schemas.microsoft.com/office/powerpoint/2010/main" val="2188399033"/>
              </p:ext>
            </p:extLst>
          </p:nvPr>
        </p:nvGraphicFramePr>
        <p:xfrm>
          <a:off x="6753726" y="1712302"/>
          <a:ext cx="11384984" cy="8032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8" name="TextBox 47">
            <a:extLst>
              <a:ext uri="{FF2B5EF4-FFF2-40B4-BE49-F238E27FC236}">
                <a16:creationId xmlns:a16="http://schemas.microsoft.com/office/drawing/2014/main" id="{19782F45-EBDA-3673-F9D1-7E1919C06AAA}"/>
              </a:ext>
            </a:extLst>
          </p:cNvPr>
          <p:cNvSpPr txBox="1"/>
          <p:nvPr/>
        </p:nvSpPr>
        <p:spPr>
          <a:xfrm>
            <a:off x="11378591" y="2870272"/>
            <a:ext cx="2053390" cy="769441"/>
          </a:xfrm>
          <a:prstGeom prst="rect">
            <a:avLst/>
          </a:prstGeom>
          <a:noFill/>
        </p:spPr>
        <p:txBody>
          <a:bodyPr wrap="square" rtlCol="0">
            <a:spAutoFit/>
          </a:bodyPr>
          <a:lstStyle/>
          <a:p>
            <a:pPr lvl="0" algn="ctr"/>
            <a:r>
              <a:rPr lang="en-US" sz="4400"/>
              <a:t>Denial</a:t>
            </a: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43C9A61-2E3E-FBA9-8445-5D19A2BBF47E}"/>
              </a:ext>
            </a:extLst>
          </p:cNvPr>
          <p:cNvPicPr>
            <a:picLocks noChangeAspect="1"/>
          </p:cNvPicPr>
          <p:nvPr/>
        </p:nvPicPr>
        <p:blipFill>
          <a:blip r:embed="rId3"/>
          <a:stretch>
            <a:fillRect/>
          </a:stretch>
        </p:blipFill>
        <p:spPr>
          <a:xfrm>
            <a:off x="3415769" y="-191069"/>
            <a:ext cx="16936884" cy="11777712"/>
          </a:xfrm>
          <a:prstGeom prst="rect">
            <a:avLst/>
          </a:prstGeom>
        </p:spPr>
      </p:pic>
      <p:pic>
        <p:nvPicPr>
          <p:cNvPr id="17" name="Picture 16">
            <a:extLst>
              <a:ext uri="{FF2B5EF4-FFF2-40B4-BE49-F238E27FC236}">
                <a16:creationId xmlns:a16="http://schemas.microsoft.com/office/drawing/2014/main" id="{12A3E6C9-D8D1-90F9-3D99-AB782FAA75B3}"/>
              </a:ext>
            </a:extLst>
          </p:cNvPr>
          <p:cNvPicPr>
            <a:picLocks noChangeAspect="1"/>
          </p:cNvPicPr>
          <p:nvPr/>
        </p:nvPicPr>
        <p:blipFill>
          <a:blip r:embed="rId4"/>
          <a:stretch>
            <a:fillRect/>
          </a:stretch>
        </p:blipFill>
        <p:spPr>
          <a:xfrm>
            <a:off x="0" y="-191069"/>
            <a:ext cx="4343400" cy="11777712"/>
          </a:xfrm>
          <a:prstGeom prst="rect">
            <a:avLst/>
          </a:prstGeom>
        </p:spPr>
      </p:pic>
      <p:grpSp>
        <p:nvGrpSpPr>
          <p:cNvPr id="3" name="Group 3"/>
          <p:cNvGrpSpPr/>
          <p:nvPr/>
        </p:nvGrpSpPr>
        <p:grpSpPr>
          <a:xfrm>
            <a:off x="-734110" y="3530614"/>
            <a:ext cx="9423215" cy="7338208"/>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949872" y="9875783"/>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4" name="TextBox 9">
            <a:extLst>
              <a:ext uri="{FF2B5EF4-FFF2-40B4-BE49-F238E27FC236}">
                <a16:creationId xmlns:a16="http://schemas.microsoft.com/office/drawing/2014/main" id="{E1C478DB-6F75-BCC6-B202-C99DACCFF40D}"/>
              </a:ext>
            </a:extLst>
          </p:cNvPr>
          <p:cNvSpPr txBox="1"/>
          <p:nvPr/>
        </p:nvSpPr>
        <p:spPr>
          <a:xfrm>
            <a:off x="694997" y="4124366"/>
            <a:ext cx="7992890" cy="817083"/>
          </a:xfrm>
          <a:prstGeom prst="rect">
            <a:avLst/>
          </a:prstGeom>
        </p:spPr>
        <p:txBody>
          <a:bodyPr wrap="square" lIns="0" tIns="0" rIns="0" bIns="0" rtlCol="0" anchor="t">
            <a:spAutoFit/>
          </a:bodyPr>
          <a:lstStyle/>
          <a:p>
            <a:pPr>
              <a:lnSpc>
                <a:spcPts val="6694"/>
              </a:lnSpc>
            </a:pPr>
            <a:r>
              <a:rPr lang="en-US" sz="5550">
                <a:solidFill>
                  <a:srgbClr val="253572"/>
                </a:solidFill>
                <a:latin typeface="Effra 1"/>
              </a:rPr>
              <a:t>Embracing Change.  </a:t>
            </a:r>
          </a:p>
        </p:txBody>
      </p:sp>
      <p:sp>
        <p:nvSpPr>
          <p:cNvPr id="22" name="TextBox 9">
            <a:extLst>
              <a:ext uri="{FF2B5EF4-FFF2-40B4-BE49-F238E27FC236}">
                <a16:creationId xmlns:a16="http://schemas.microsoft.com/office/drawing/2014/main" id="{EABE7FBD-6973-0CA5-E371-C48627D2A0BD}"/>
              </a:ext>
            </a:extLst>
          </p:cNvPr>
          <p:cNvSpPr txBox="1"/>
          <p:nvPr/>
        </p:nvSpPr>
        <p:spPr>
          <a:xfrm>
            <a:off x="944617" y="5346193"/>
            <a:ext cx="7992890" cy="2535502"/>
          </a:xfrm>
          <a:prstGeom prst="rect">
            <a:avLst/>
          </a:prstGeom>
        </p:spPr>
        <p:txBody>
          <a:bodyPr wrap="square" lIns="0" tIns="0" rIns="0" bIns="0" rtlCol="0" anchor="t">
            <a:spAutoFit/>
          </a:bodyPr>
          <a:lstStyle/>
          <a:p>
            <a:pPr marL="685800" indent="-685800">
              <a:lnSpc>
                <a:spcPts val="6694"/>
              </a:lnSpc>
              <a:buFont typeface="Arial"/>
              <a:buChar char="•"/>
            </a:pPr>
            <a:r>
              <a:rPr lang="en-US" sz="4000">
                <a:solidFill>
                  <a:srgbClr val="253572"/>
                </a:solidFill>
                <a:latin typeface="Effra 1"/>
              </a:rPr>
              <a:t>Reflect</a:t>
            </a:r>
            <a:endParaRPr lang="en-US" sz="4000">
              <a:solidFill>
                <a:srgbClr val="000000"/>
              </a:solidFill>
              <a:latin typeface="Calibri"/>
              <a:ea typeface="Calibri"/>
              <a:cs typeface="Calibri"/>
            </a:endParaRPr>
          </a:p>
          <a:p>
            <a:pPr marL="685800" indent="-685800">
              <a:lnSpc>
                <a:spcPts val="6694"/>
              </a:lnSpc>
              <a:buFont typeface="Arial"/>
              <a:buChar char="•"/>
            </a:pPr>
            <a:r>
              <a:rPr lang="en-US" sz="4000">
                <a:solidFill>
                  <a:srgbClr val="253572"/>
                </a:solidFill>
                <a:latin typeface="Effra 1"/>
              </a:rPr>
              <a:t>Share</a:t>
            </a:r>
            <a:endParaRPr lang="en-US" sz="4000">
              <a:ea typeface="Calibri"/>
              <a:cs typeface="Calibri"/>
            </a:endParaRPr>
          </a:p>
          <a:p>
            <a:pPr marL="685800" indent="-685800">
              <a:lnSpc>
                <a:spcPts val="6694"/>
              </a:lnSpc>
              <a:buFont typeface="Arial"/>
              <a:buChar char="•"/>
            </a:pPr>
            <a:r>
              <a:rPr lang="en-US" sz="4000">
                <a:solidFill>
                  <a:srgbClr val="253572"/>
                </a:solidFill>
                <a:latin typeface="Effra 1"/>
              </a:rPr>
              <a:t>Connect</a:t>
            </a:r>
          </a:p>
        </p:txBody>
      </p:sp>
    </p:spTree>
    <p:extLst>
      <p:ext uri="{BB962C8B-B14F-4D97-AF65-F5344CB8AC3E}">
        <p14:creationId xmlns:p14="http://schemas.microsoft.com/office/powerpoint/2010/main" val="241932459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8909" y="8306941"/>
            <a:ext cx="19015788" cy="1971954"/>
            <a:chOff x="0" y="-47625"/>
            <a:chExt cx="4816593" cy="519362"/>
          </a:xfrm>
        </p:grpSpPr>
        <p:sp>
          <p:nvSpPr>
            <p:cNvPr id="3" name="Freeform 3"/>
            <p:cNvSpPr/>
            <p:nvPr/>
          </p:nvSpPr>
          <p:spPr>
            <a:xfrm>
              <a:off x="85844" y="0"/>
              <a:ext cx="4730748"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7928012" y="-519926"/>
            <a:ext cx="13458537" cy="9987776"/>
            <a:chOff x="-41380" y="-47625"/>
            <a:chExt cx="3544635" cy="2630526"/>
          </a:xfrm>
        </p:grpSpPr>
        <p:sp>
          <p:nvSpPr>
            <p:cNvPr id="6" name="Freeform 6"/>
            <p:cNvSpPr/>
            <p:nvPr/>
          </p:nvSpPr>
          <p:spPr>
            <a:xfrm>
              <a:off x="-41380" y="91445"/>
              <a:ext cx="2830977"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4" name="TextBox 14"/>
          <p:cNvSpPr txBox="1"/>
          <p:nvPr/>
        </p:nvSpPr>
        <p:spPr>
          <a:xfrm>
            <a:off x="12740843" y="3382878"/>
            <a:ext cx="5150518" cy="2769989"/>
          </a:xfrm>
          <a:prstGeom prst="rect">
            <a:avLst/>
          </a:prstGeom>
        </p:spPr>
        <p:txBody>
          <a:bodyPr wrap="square" lIns="0" tIns="0" rIns="0" bIns="0" rtlCol="0" anchor="t">
            <a:spAutoFit/>
          </a:bodyPr>
          <a:lstStyle/>
          <a:p>
            <a:pPr marL="0" lvl="0" indent="0" algn="l"/>
            <a:r>
              <a:rPr lang="en-US" sz="6000">
                <a:solidFill>
                  <a:srgbClr val="F5EFEB"/>
                </a:solidFill>
                <a:latin typeface="Effra 1"/>
              </a:rPr>
              <a:t>Change as an opportunity for </a:t>
            </a:r>
            <a:r>
              <a:rPr lang="en-US" sz="6000">
                <a:solidFill>
                  <a:srgbClr val="F69170"/>
                </a:solidFill>
                <a:latin typeface="Effra 1"/>
              </a:rPr>
              <a:t>growth</a:t>
            </a:r>
            <a:r>
              <a:rPr lang="en-US" sz="6000">
                <a:solidFill>
                  <a:srgbClr val="F5EFEB"/>
                </a:solidFill>
                <a:latin typeface="Effra 1"/>
              </a:rPr>
              <a:t>.</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oman Watering Flower Garden Plants. woman taking care of her pl - Ridgeview">
            <a:extLst>
              <a:ext uri="{FF2B5EF4-FFF2-40B4-BE49-F238E27FC236}">
                <a16:creationId xmlns:a16="http://schemas.microsoft.com/office/drawing/2014/main" id="{A66F02E5-EF85-1CE5-7D2A-092D45A9D8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61" r="14209" b="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40">
            <a:extLst>
              <a:ext uri="{FF2B5EF4-FFF2-40B4-BE49-F238E27FC236}">
                <a16:creationId xmlns:a16="http://schemas.microsoft.com/office/drawing/2014/main" id="{AF275324-D684-8988-5C70-9D157605009C}"/>
              </a:ext>
            </a:extLst>
          </p:cNvPr>
          <p:cNvSpPr/>
          <p:nvPr/>
        </p:nvSpPr>
        <p:spPr>
          <a:xfrm>
            <a:off x="15718167" y="595518"/>
            <a:ext cx="596649" cy="97308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B44A8069-2C4B-A406-5403-ADE028BE13AF}"/>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CDA12689-D898-F31B-9F44-A7B59B6659B3}"/>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B5D209B6-54D4-F4D8-3316-79F5391D8B2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2F8C8A10-9465-1014-9B4E-7EE3731206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9" name="Picture 6" descr="19,500+ Older Women Laughing Stock Videos and Royalty-Free Footage - iStock  | Older women laughing together, Two older women laughing, Group of older  women laughing">
            <a:extLst>
              <a:ext uri="{FF2B5EF4-FFF2-40B4-BE49-F238E27FC236}">
                <a16:creationId xmlns:a16="http://schemas.microsoft.com/office/drawing/2014/main" id="{85D8E19A-2809-100C-82DA-EFFF27C6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5" r="2596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a:extLst>
              <a:ext uri="{FF2B5EF4-FFF2-40B4-BE49-F238E27FC236}">
                <a16:creationId xmlns:a16="http://schemas.microsoft.com/office/drawing/2014/main" id="{16F023A7-390C-3C67-CEB8-B6157C8DF346}"/>
              </a:ext>
            </a:extLst>
          </p:cNvPr>
          <p:cNvGrpSpPr/>
          <p:nvPr/>
        </p:nvGrpSpPr>
        <p:grpSpPr>
          <a:xfrm>
            <a:off x="10832728" y="2008123"/>
            <a:ext cx="7455272" cy="6747676"/>
            <a:chOff x="0" y="-28575"/>
            <a:chExt cx="2162495" cy="1777166"/>
          </a:xfrm>
        </p:grpSpPr>
        <p:sp>
          <p:nvSpPr>
            <p:cNvPr id="4" name="Freeform 4">
              <a:extLst>
                <a:ext uri="{FF2B5EF4-FFF2-40B4-BE49-F238E27FC236}">
                  <a16:creationId xmlns:a16="http://schemas.microsoft.com/office/drawing/2014/main" id="{83D8E927-47BB-0F03-241B-6E3421ADC35E}"/>
                </a:ext>
              </a:extLst>
            </p:cNvPr>
            <p:cNvSpPr/>
            <p:nvPr/>
          </p:nvSpPr>
          <p:spPr>
            <a:xfrm>
              <a:off x="0" y="675163"/>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a:extLst>
                <a:ext uri="{FF2B5EF4-FFF2-40B4-BE49-F238E27FC236}">
                  <a16:creationId xmlns:a16="http://schemas.microsoft.com/office/drawing/2014/main" id="{9FC37226-E948-FBB3-AE71-000EBFC3E426}"/>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1" name="TextBox 10">
            <a:extLst>
              <a:ext uri="{FF2B5EF4-FFF2-40B4-BE49-F238E27FC236}">
                <a16:creationId xmlns:a16="http://schemas.microsoft.com/office/drawing/2014/main" id="{5CEFA73F-1567-6C49-AE5F-2797279C7D70}"/>
              </a:ext>
            </a:extLst>
          </p:cNvPr>
          <p:cNvSpPr txBox="1"/>
          <p:nvPr/>
        </p:nvSpPr>
        <p:spPr>
          <a:xfrm>
            <a:off x="11889904" y="5339791"/>
            <a:ext cx="5960004" cy="3091231"/>
          </a:xfrm>
          <a:prstGeom prst="rect">
            <a:avLst/>
          </a:prstGeom>
        </p:spPr>
        <p:txBody>
          <a:bodyPr wrap="square" lIns="0" tIns="0" rIns="0" bIns="0" rtlCol="0" anchor="t">
            <a:spAutoFit/>
          </a:bodyPr>
          <a:lstStyle/>
          <a:p>
            <a:pPr lvl="0">
              <a:lnSpc>
                <a:spcPts val="6085"/>
              </a:lnSpc>
            </a:pPr>
            <a:r>
              <a:rPr lang="en-US" sz="4800">
                <a:solidFill>
                  <a:srgbClr val="FFFFFF"/>
                </a:solidFill>
                <a:latin typeface="Effra 2"/>
              </a:rPr>
              <a:t>Applying change management to our organization.</a:t>
            </a:r>
          </a:p>
          <a:p>
            <a:pPr marL="0" lvl="0" indent="0" algn="r">
              <a:lnSpc>
                <a:spcPts val="6085"/>
              </a:lnSpc>
            </a:pPr>
            <a:endParaRPr lang="en-US" sz="5070" u="sng">
              <a:solidFill>
                <a:srgbClr val="FFFFFF"/>
              </a:solidFill>
              <a:latin typeface="Effra 2"/>
              <a:hlinkClick r:id="rId7" tooltip="https://www.soroptimist.org/for-clubs-and-members/federation-information/recognition-and-branding-tools/brand-visual-guide.html"/>
            </a:endParaRPr>
          </a:p>
        </p:txBody>
      </p:sp>
    </p:spTree>
    <p:extLst>
      <p:ext uri="{BB962C8B-B14F-4D97-AF65-F5344CB8AC3E}">
        <p14:creationId xmlns:p14="http://schemas.microsoft.com/office/powerpoint/2010/main" val="356709748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7983103"/>
            <a:ext cx="18420086" cy="2280547"/>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6280" y="-522623"/>
            <a:ext cx="18567918" cy="9114783"/>
            <a:chOff x="0" y="-47625"/>
            <a:chExt cx="3503255" cy="2589345"/>
          </a:xfrm>
        </p:grpSpPr>
        <p:sp>
          <p:nvSpPr>
            <p:cNvPr id="6" name="Freeform 6"/>
            <p:cNvSpPr/>
            <p:nvPr/>
          </p:nvSpPr>
          <p:spPr>
            <a:xfrm>
              <a:off x="0" y="50264"/>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280881" y="4375216"/>
            <a:ext cx="6877929" cy="2108313"/>
            <a:chOff x="0" y="-153342"/>
            <a:chExt cx="9170572" cy="2811083"/>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9744" y="-153342"/>
              <a:ext cx="8620828" cy="2191026"/>
            </a:xfrm>
            <a:prstGeom prst="rect">
              <a:avLst/>
            </a:prstGeom>
          </p:spPr>
          <p:txBody>
            <a:bodyPr lIns="0" tIns="0" rIns="0" bIns="0" rtlCol="0" anchor="t">
              <a:spAutoFit/>
            </a:bodyPr>
            <a:lstStyle/>
            <a:p>
              <a:pPr>
                <a:lnSpc>
                  <a:spcPts val="4415"/>
                </a:lnSpc>
              </a:pPr>
              <a:r>
                <a:rPr lang="en-US" sz="2943">
                  <a:solidFill>
                    <a:srgbClr val="F5EFEB"/>
                  </a:solidFill>
                  <a:latin typeface="Effra 2"/>
                </a:rPr>
                <a:t>Reflect</a:t>
              </a:r>
            </a:p>
            <a:p>
              <a:pPr>
                <a:lnSpc>
                  <a:spcPts val="4415"/>
                </a:lnSpc>
              </a:pPr>
              <a:r>
                <a:rPr lang="en-US" sz="2943">
                  <a:solidFill>
                    <a:srgbClr val="F5EFEB"/>
                  </a:solidFill>
                  <a:latin typeface="Effra 2"/>
                </a:rPr>
                <a:t>Share</a:t>
              </a:r>
            </a:p>
            <a:p>
              <a:pPr>
                <a:lnSpc>
                  <a:spcPts val="4415"/>
                </a:lnSpc>
              </a:pPr>
              <a:r>
                <a:rPr lang="en-US" sz="2943">
                  <a:solidFill>
                    <a:srgbClr val="F5EFEB"/>
                  </a:solidFill>
                  <a:latin typeface="Effra 2"/>
                </a:rPr>
                <a:t>Connect</a:t>
              </a:r>
            </a:p>
          </p:txBody>
        </p:sp>
      </p:gr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8" name="Picture 17">
            <a:extLst>
              <a:ext uri="{FF2B5EF4-FFF2-40B4-BE49-F238E27FC236}">
                <a16:creationId xmlns:a16="http://schemas.microsoft.com/office/drawing/2014/main" id="{F49AE74A-5544-721B-27B5-A7564CCFF7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267" y="5934088"/>
            <a:ext cx="1600200" cy="1307883"/>
          </a:xfrm>
          <a:prstGeom prst="rect">
            <a:avLst/>
          </a:prstGeom>
        </p:spPr>
      </p:pic>
      <p:pic>
        <p:nvPicPr>
          <p:cNvPr id="22" name="Picture 21">
            <a:extLst>
              <a:ext uri="{FF2B5EF4-FFF2-40B4-BE49-F238E27FC236}">
                <a16:creationId xmlns:a16="http://schemas.microsoft.com/office/drawing/2014/main" id="{5F47210E-040F-3120-E675-74BB309695A5}"/>
              </a:ext>
            </a:extLst>
          </p:cNvPr>
          <p:cNvPicPr>
            <a:picLocks noChangeAspect="1"/>
          </p:cNvPicPr>
          <p:nvPr/>
        </p:nvPicPr>
        <p:blipFill>
          <a:blip r:embed="rId8"/>
          <a:stretch>
            <a:fillRect/>
          </a:stretch>
        </p:blipFill>
        <p:spPr>
          <a:xfrm>
            <a:off x="452370" y="4033737"/>
            <a:ext cx="2679700" cy="2137552"/>
          </a:xfrm>
          <a:prstGeom prst="rect">
            <a:avLst/>
          </a:prstGeom>
        </p:spPr>
      </p:pic>
      <p:grpSp>
        <p:nvGrpSpPr>
          <p:cNvPr id="24" name="Group 6">
            <a:extLst>
              <a:ext uri="{FF2B5EF4-FFF2-40B4-BE49-F238E27FC236}">
                <a16:creationId xmlns:a16="http://schemas.microsoft.com/office/drawing/2014/main" id="{26B3EFF8-33A2-7CA6-ACEA-E9D482E6FE66}"/>
              </a:ext>
            </a:extLst>
          </p:cNvPr>
          <p:cNvGrpSpPr/>
          <p:nvPr/>
        </p:nvGrpSpPr>
        <p:grpSpPr>
          <a:xfrm>
            <a:off x="15738227" y="563003"/>
            <a:ext cx="1521073" cy="973088"/>
            <a:chOff x="0" y="0"/>
            <a:chExt cx="2028098" cy="1297451"/>
          </a:xfrm>
        </p:grpSpPr>
        <p:sp>
          <p:nvSpPr>
            <p:cNvPr id="25" name="Freeform 7">
              <a:extLst>
                <a:ext uri="{FF2B5EF4-FFF2-40B4-BE49-F238E27FC236}">
                  <a16:creationId xmlns:a16="http://schemas.microsoft.com/office/drawing/2014/main" id="{C32FED6A-25AF-3342-62BD-3ADA1C6C9C05}"/>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8">
              <a:extLst>
                <a:ext uri="{FF2B5EF4-FFF2-40B4-BE49-F238E27FC236}">
                  <a16:creationId xmlns:a16="http://schemas.microsoft.com/office/drawing/2014/main" id="{F03473D3-428F-3366-6983-8447C95B1A4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
        <p:nvSpPr>
          <p:cNvPr id="27" name="TextBox 9">
            <a:extLst>
              <a:ext uri="{FF2B5EF4-FFF2-40B4-BE49-F238E27FC236}">
                <a16:creationId xmlns:a16="http://schemas.microsoft.com/office/drawing/2014/main" id="{1559678A-7431-3598-04B4-955F18060074}"/>
              </a:ext>
            </a:extLst>
          </p:cNvPr>
          <p:cNvSpPr txBox="1"/>
          <p:nvPr/>
        </p:nvSpPr>
        <p:spPr>
          <a:xfrm>
            <a:off x="1514052" y="1489357"/>
            <a:ext cx="8850493" cy="1677190"/>
          </a:xfrm>
          <a:prstGeom prst="rect">
            <a:avLst/>
          </a:prstGeom>
        </p:spPr>
        <p:txBody>
          <a:bodyPr wrap="square" lIns="0" tIns="0" rIns="0" bIns="0" rtlCol="0" anchor="t">
            <a:spAutoFit/>
          </a:bodyPr>
          <a:lstStyle/>
          <a:p>
            <a:pPr marL="0" lvl="0" indent="0" algn="l">
              <a:lnSpc>
                <a:spcPts val="6694"/>
              </a:lnSpc>
            </a:pPr>
            <a:r>
              <a:rPr lang="en-US" sz="5578">
                <a:solidFill>
                  <a:schemeClr val="bg1"/>
                </a:solidFill>
                <a:latin typeface="Effra 1"/>
              </a:rPr>
              <a:t>Applying Change Management to Clubs. </a:t>
            </a:r>
          </a:p>
        </p:txBody>
      </p:sp>
      <p:graphicFrame>
        <p:nvGraphicFramePr>
          <p:cNvPr id="29" name="Diagram 28">
            <a:extLst>
              <a:ext uri="{FF2B5EF4-FFF2-40B4-BE49-F238E27FC236}">
                <a16:creationId xmlns:a16="http://schemas.microsoft.com/office/drawing/2014/main" id="{4D080766-A2F7-63AC-BBE5-093DF4951445}"/>
              </a:ext>
            </a:extLst>
          </p:cNvPr>
          <p:cNvGraphicFramePr/>
          <p:nvPr>
            <p:extLst>
              <p:ext uri="{D42A27DB-BD31-4B8C-83A1-F6EECF244321}">
                <p14:modId xmlns:p14="http://schemas.microsoft.com/office/powerpoint/2010/main" val="3910718341"/>
              </p:ext>
            </p:extLst>
          </p:nvPr>
        </p:nvGraphicFramePr>
        <p:xfrm>
          <a:off x="1268134" y="1605197"/>
          <a:ext cx="16230599" cy="863017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E41E25E-50F4-57F5-97E9-9ABC8BF3BCE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0A58C10-00EA-5496-748B-62C9D42C9C0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9ED9C5-C797-96E2-C271-9B77A30B4955}"/>
              </a:ext>
            </a:extLst>
          </p:cNvPr>
          <p:cNvSpPr txBox="1"/>
          <p:nvPr/>
        </p:nvSpPr>
        <p:spPr>
          <a:xfrm>
            <a:off x="1028700" y="3331170"/>
            <a:ext cx="7251032" cy="2990178"/>
          </a:xfrm>
          <a:prstGeom prst="rect">
            <a:avLst/>
          </a:prstGeom>
        </p:spPr>
        <p:txBody>
          <a:bodyPr wrap="square" lIns="0" tIns="0" rIns="0" bIns="0" rtlCol="0" anchor="t">
            <a:spAutoFit/>
          </a:bodyPr>
          <a:lstStyle/>
          <a:p>
            <a:pPr marL="0" lvl="0" indent="0" algn="l">
              <a:lnSpc>
                <a:spcPts val="7873"/>
              </a:lnSpc>
            </a:pPr>
            <a:r>
              <a:rPr lang="en-US" sz="8000">
                <a:solidFill>
                  <a:schemeClr val="bg1"/>
                </a:solidFill>
                <a:latin typeface="Effra 1"/>
              </a:rPr>
              <a:t>Group Discussion: </a:t>
            </a:r>
          </a:p>
          <a:p>
            <a:pPr marL="0" lvl="0" indent="0" algn="l">
              <a:lnSpc>
                <a:spcPts val="7873"/>
              </a:lnSpc>
            </a:pPr>
            <a:r>
              <a:rPr lang="en-US" sz="6561">
                <a:solidFill>
                  <a:schemeClr val="bg1"/>
                </a:solidFill>
                <a:latin typeface="Effra 1"/>
              </a:rPr>
              <a:t>15 New Members</a:t>
            </a:r>
          </a:p>
        </p:txBody>
      </p:sp>
      <p:sp>
        <p:nvSpPr>
          <p:cNvPr id="10" name="TextBox 10">
            <a:extLst>
              <a:ext uri="{FF2B5EF4-FFF2-40B4-BE49-F238E27FC236}">
                <a16:creationId xmlns:a16="http://schemas.microsoft.com/office/drawing/2014/main" id="{1FA8831C-646B-A38E-4913-250A28EEE0EC}"/>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2" name="Picture 2" descr="Free Women's Group Meeting Image | Download at StockCake">
            <a:extLst>
              <a:ext uri="{FF2B5EF4-FFF2-40B4-BE49-F238E27FC236}">
                <a16:creationId xmlns:a16="http://schemas.microsoft.com/office/drawing/2014/main" id="{E50A672E-381E-094E-4095-C16469964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384" r="20446"/>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3" name="Group 6">
            <a:extLst>
              <a:ext uri="{FF2B5EF4-FFF2-40B4-BE49-F238E27FC236}">
                <a16:creationId xmlns:a16="http://schemas.microsoft.com/office/drawing/2014/main" id="{F53B089D-062C-989A-E287-29B8DA1AEB52}"/>
              </a:ext>
            </a:extLst>
          </p:cNvPr>
          <p:cNvGrpSpPr/>
          <p:nvPr/>
        </p:nvGrpSpPr>
        <p:grpSpPr>
          <a:xfrm>
            <a:off x="693920" y="539831"/>
            <a:ext cx="1521073" cy="973088"/>
            <a:chOff x="0" y="0"/>
            <a:chExt cx="2028098" cy="1297451"/>
          </a:xfrm>
        </p:grpSpPr>
        <p:sp>
          <p:nvSpPr>
            <p:cNvPr id="4" name="Freeform 7">
              <a:extLst>
                <a:ext uri="{FF2B5EF4-FFF2-40B4-BE49-F238E27FC236}">
                  <a16:creationId xmlns:a16="http://schemas.microsoft.com/office/drawing/2014/main" id="{DC28EDD2-360E-0D72-365E-2B5D8975BB7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8">
              <a:extLst>
                <a:ext uri="{FF2B5EF4-FFF2-40B4-BE49-F238E27FC236}">
                  <a16:creationId xmlns:a16="http://schemas.microsoft.com/office/drawing/2014/main" id="{62897A0F-94C5-D03A-175E-AC7FAB1419C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2946047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F87C67C9-A9D9-B7CD-E351-BAA22270C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B29EDFE-85A9-C184-BD8C-6E57F0CE16A2}"/>
              </a:ext>
            </a:extLst>
          </p:cNvPr>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a:extLst>
              <a:ext uri="{FF2B5EF4-FFF2-40B4-BE49-F238E27FC236}">
                <a16:creationId xmlns:a16="http://schemas.microsoft.com/office/drawing/2014/main" id="{61CEB8B1-4D9D-B4A1-96C6-EA32F6E0B37E}"/>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2EAD600-9622-7D73-9E39-C821DD529C75}"/>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8447C6AA-873B-C59A-50F3-9630C7A5A79C}"/>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CE02A964-B0A9-039A-52F1-D2C557F4AD8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24D39EBB-6798-FFCF-BBBB-86D7E460AB5C}"/>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7" name="TextBox 9">
            <a:extLst>
              <a:ext uri="{FF2B5EF4-FFF2-40B4-BE49-F238E27FC236}">
                <a16:creationId xmlns:a16="http://schemas.microsoft.com/office/drawing/2014/main" id="{4C6E7ED4-5858-E3C1-4477-A04695FC688B}"/>
              </a:ext>
            </a:extLst>
          </p:cNvPr>
          <p:cNvSpPr txBox="1"/>
          <p:nvPr/>
        </p:nvSpPr>
        <p:spPr>
          <a:xfrm>
            <a:off x="1594387" y="7540988"/>
            <a:ext cx="7549613" cy="1718419"/>
          </a:xfrm>
          <a:prstGeom prst="rect">
            <a:avLst/>
          </a:prstGeom>
        </p:spPr>
        <p:txBody>
          <a:bodyPr wrap="square" lIns="0" tIns="0" rIns="0" bIns="0" rtlCol="0" anchor="t">
            <a:spAutoFit/>
          </a:bodyPr>
          <a:lstStyle/>
          <a:p>
            <a:pPr marL="0" lvl="0" indent="0" algn="l">
              <a:lnSpc>
                <a:spcPts val="6694"/>
              </a:lnSpc>
            </a:pPr>
            <a:r>
              <a:rPr lang="en-US" sz="6000">
                <a:solidFill>
                  <a:schemeClr val="bg1"/>
                </a:solidFill>
                <a:latin typeface="Effra 1"/>
              </a:rPr>
              <a:t>Moving forward, </a:t>
            </a:r>
          </a:p>
          <a:p>
            <a:pPr marL="0" lvl="0" indent="0" algn="l">
              <a:lnSpc>
                <a:spcPts val="6694"/>
              </a:lnSpc>
            </a:pPr>
            <a:r>
              <a:rPr lang="en-US" sz="6000">
                <a:solidFill>
                  <a:schemeClr val="bg1"/>
                </a:solidFill>
                <a:latin typeface="Effra 1"/>
              </a:rPr>
              <a:t>Embracing change. </a:t>
            </a:r>
          </a:p>
        </p:txBody>
      </p:sp>
      <p:sp>
        <p:nvSpPr>
          <p:cNvPr id="18" name="Text 1">
            <a:extLst>
              <a:ext uri="{FF2B5EF4-FFF2-40B4-BE49-F238E27FC236}">
                <a16:creationId xmlns:a16="http://schemas.microsoft.com/office/drawing/2014/main" id="{87553DF7-E8DD-74CA-FC94-3E7ADC167AF1}"/>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endParaRPr lang="en-US" sz="3200">
              <a:solidFill>
                <a:schemeClr val="bg1"/>
              </a:solidFill>
            </a:endParaRPr>
          </a:p>
        </p:txBody>
      </p:sp>
      <p:grpSp>
        <p:nvGrpSpPr>
          <p:cNvPr id="20" name="Group 6">
            <a:extLst>
              <a:ext uri="{FF2B5EF4-FFF2-40B4-BE49-F238E27FC236}">
                <a16:creationId xmlns:a16="http://schemas.microsoft.com/office/drawing/2014/main" id="{CFD1EB77-A126-BC09-BF61-71428A52C1CB}"/>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24B8DDF4-3D5E-C93B-5243-2BEC28EDB6BD}"/>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02A60EAE-166E-F26E-3ED8-84111AD3152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3" name="Picture 2" descr="A group of people smiling&#10;&#10;AI-generated content may be incorrect.">
            <a:extLst>
              <a:ext uri="{FF2B5EF4-FFF2-40B4-BE49-F238E27FC236}">
                <a16:creationId xmlns:a16="http://schemas.microsoft.com/office/drawing/2014/main" id="{67E0F49D-1554-BD19-6ACF-A4971CFFB498}"/>
              </a:ext>
            </a:extLst>
          </p:cNvPr>
          <p:cNvPicPr>
            <a:picLocks noChangeAspect="1"/>
          </p:cNvPicPr>
          <p:nvPr/>
        </p:nvPicPr>
        <p:blipFill>
          <a:blip r:embed="rId7"/>
          <a:stretch>
            <a:fillRect/>
          </a:stretch>
        </p:blipFill>
        <p:spPr>
          <a:xfrm>
            <a:off x="0" y="-4870"/>
            <a:ext cx="18288000" cy="7009009"/>
          </a:xfrm>
          <a:prstGeom prst="rect">
            <a:avLst/>
          </a:prstGeom>
        </p:spPr>
      </p:pic>
    </p:spTree>
    <p:extLst>
      <p:ext uri="{BB962C8B-B14F-4D97-AF65-F5344CB8AC3E}">
        <p14:creationId xmlns:p14="http://schemas.microsoft.com/office/powerpoint/2010/main" val="1325616404"/>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1314</Words>
  <Application>Microsoft Macintosh PowerPoint</Application>
  <PresentationFormat>Custom</PresentationFormat>
  <Paragraphs>106</Paragraphs>
  <Slides>11</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Effra 1</vt:lpstr>
      <vt:lpstr>Aptos</vt:lpstr>
      <vt:lpstr>Nunito</vt:lpstr>
      <vt:lpstr>Arial</vt:lpstr>
      <vt:lpstr>Times New Roman</vt:lpstr>
      <vt:lpstr>-apple-system</vt:lpstr>
      <vt:lpstr>Calibri</vt:lpstr>
      <vt:lpstr>Inter</vt:lpstr>
      <vt:lpstr>Segoe UI</vt:lpstr>
      <vt:lpstr>Effra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Kymberlie Adams</cp:lastModifiedBy>
  <cp:revision>3</cp:revision>
  <dcterms:created xsi:type="dcterms:W3CDTF">2006-08-16T00:00:00Z</dcterms:created>
  <dcterms:modified xsi:type="dcterms:W3CDTF">2025-04-21T16:56:17Z</dcterms:modified>
  <dc:identifier>DAF4xHWVG_U</dc:identifier>
</cp:coreProperties>
</file>