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62" r:id="rId3"/>
    <p:sldId id="257" r:id="rId4"/>
    <p:sldId id="261" r:id="rId5"/>
    <p:sldId id="269" r:id="rId6"/>
    <p:sldId id="268" r:id="rId7"/>
    <p:sldId id="265" r:id="rId8"/>
    <p:sldId id="260" r:id="rId9"/>
    <p:sldId id="259" r:id="rId10"/>
    <p:sldId id="264" r:id="rId11"/>
  </p:sldIdLst>
  <p:sldSz cx="18288000" cy="10287000"/>
  <p:notesSz cx="6858000" cy="9144000"/>
  <p:embeddedFontLst>
    <p:embeddedFont>
      <p:font typeface="Effra 1" panose="020B0604020202020204" charset="0"/>
      <p:regular r:id="rId13"/>
      <p:bold r:id="rId14"/>
    </p:embeddedFont>
    <p:embeddedFont>
      <p:font typeface="Effra 2" panose="020B0604020202020204" charset="0"/>
      <p:regular r:id="rId15"/>
    </p:embeddedFont>
    <p:embeddedFont>
      <p:font typeface="Segoe UI" panose="020B0502040204020203"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53" d="100"/>
          <a:sy n="53" d="100"/>
        </p:scale>
        <p:origin x="730" y="9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a Cheslock" userId="S::erica@soroptimist.org::41ba2fca-9f4e-4ffe-8786-9a39c858394d" providerId="AD" clId="Web-{F3A33B0E-D9DF-4DDE-10E8-4FBAE089F9E8}"/>
    <pc:docChg chg="modSld">
      <pc:chgData name="Erica Cheslock" userId="S::erica@soroptimist.org::41ba2fca-9f4e-4ffe-8786-9a39c858394d" providerId="AD" clId="Web-{F3A33B0E-D9DF-4DDE-10E8-4FBAE089F9E8}" dt="2025-02-05T15:32:37.188" v="46" actId="1076"/>
      <pc:docMkLst>
        <pc:docMk/>
      </pc:docMkLst>
      <pc:sldChg chg="addSp modSp">
        <pc:chgData name="Erica Cheslock" userId="S::erica@soroptimist.org::41ba2fca-9f4e-4ffe-8786-9a39c858394d" providerId="AD" clId="Web-{F3A33B0E-D9DF-4DDE-10E8-4FBAE089F9E8}" dt="2025-02-05T15:32:37.188" v="46" actId="1076"/>
        <pc:sldMkLst>
          <pc:docMk/>
          <pc:sldMk cId="0" sldId="256"/>
        </pc:sldMkLst>
        <pc:spChg chg="add mod">
          <ac:chgData name="Erica Cheslock" userId="S::erica@soroptimist.org::41ba2fca-9f4e-4ffe-8786-9a39c858394d" providerId="AD" clId="Web-{F3A33B0E-D9DF-4DDE-10E8-4FBAE089F9E8}" dt="2025-02-05T15:29:57.095" v="39" actId="20577"/>
          <ac:spMkLst>
            <pc:docMk/>
            <pc:sldMk cId="0" sldId="256"/>
            <ac:spMk id="8" creationId="{1AF7C508-05C0-2630-D450-B66E5DF43882}"/>
          </ac:spMkLst>
        </pc:spChg>
        <pc:spChg chg="add">
          <ac:chgData name="Erica Cheslock" userId="S::erica@soroptimist.org::41ba2fca-9f4e-4ffe-8786-9a39c858394d" providerId="AD" clId="Web-{F3A33B0E-D9DF-4DDE-10E8-4FBAE089F9E8}" dt="2025-02-05T15:32:24.282" v="43"/>
          <ac:spMkLst>
            <pc:docMk/>
            <pc:sldMk cId="0" sldId="256"/>
            <ac:spMk id="10" creationId="{79A2EECB-F004-7B03-DDE3-0A360CF7EB66}"/>
          </ac:spMkLst>
        </pc:spChg>
        <pc:picChg chg="add mod">
          <ac:chgData name="Erica Cheslock" userId="S::erica@soroptimist.org::41ba2fca-9f4e-4ffe-8786-9a39c858394d" providerId="AD" clId="Web-{F3A33B0E-D9DF-4DDE-10E8-4FBAE089F9E8}" dt="2025-02-05T15:32:37.188" v="46" actId="1076"/>
          <ac:picMkLst>
            <pc:docMk/>
            <pc:sldMk cId="0" sldId="256"/>
            <ac:picMk id="9" creationId="{4BB32CCE-6EB3-C234-0FF6-C13524E6F1D8}"/>
          </ac:picMkLst>
        </pc:picChg>
      </pc:sldChg>
    </pc:docChg>
  </pc:docChgLst>
  <pc:docChgLst>
    <pc:chgData name="Ilana Hirsch" userId="1a4b2c8a-d082-4888-88ce-9cc339e91866" providerId="ADAL" clId="{05221C4A-DFA8-4095-B7E6-79E929487B76}"/>
    <pc:docChg chg="modSld">
      <pc:chgData name="Ilana Hirsch" userId="1a4b2c8a-d082-4888-88ce-9cc339e91866" providerId="ADAL" clId="{05221C4A-DFA8-4095-B7E6-79E929487B76}" dt="2025-01-22T19:21:00.489" v="3" actId="20577"/>
      <pc:docMkLst>
        <pc:docMk/>
      </pc:docMkLst>
      <pc:sldChg chg="modNotesTx">
        <pc:chgData name="Ilana Hirsch" userId="1a4b2c8a-d082-4888-88ce-9cc339e91866" providerId="ADAL" clId="{05221C4A-DFA8-4095-B7E6-79E929487B76}" dt="2025-01-22T19:21:00.489" v="3" actId="20577"/>
        <pc:sldMkLst>
          <pc:docMk/>
          <pc:sldMk cId="0" sldId="256"/>
        </pc:sldMkLst>
      </pc:sldChg>
    </pc:docChg>
  </pc:docChgLst>
  <pc:docChgLst>
    <pc:chgData name="Erica Cheslock" userId="S::erica@soroptimist.org::41ba2fca-9f4e-4ffe-8786-9a39c858394d" providerId="AD" clId="Web-{F7B10455-8ECA-48B8-388C-A52024B1E972}"/>
    <pc:docChg chg="modSld">
      <pc:chgData name="Erica Cheslock" userId="S::erica@soroptimist.org::41ba2fca-9f4e-4ffe-8786-9a39c858394d" providerId="AD" clId="Web-{F7B10455-8ECA-48B8-388C-A52024B1E972}" dt="2025-01-23T15:17:57.017" v="830" actId="1076"/>
      <pc:docMkLst>
        <pc:docMk/>
      </pc:docMkLst>
      <pc:sldChg chg="modSp modNotes">
        <pc:chgData name="Erica Cheslock" userId="S::erica@soroptimist.org::41ba2fca-9f4e-4ffe-8786-9a39c858394d" providerId="AD" clId="Web-{F7B10455-8ECA-48B8-388C-A52024B1E972}" dt="2025-01-22T21:19:23.662" v="176"/>
        <pc:sldMkLst>
          <pc:docMk/>
          <pc:sldMk cId="0" sldId="256"/>
        </pc:sldMkLst>
        <pc:spChg chg="mod">
          <ac:chgData name="Erica Cheslock" userId="S::erica@soroptimist.org::41ba2fca-9f4e-4ffe-8786-9a39c858394d" providerId="AD" clId="Web-{F7B10455-8ECA-48B8-388C-A52024B1E972}" dt="2025-01-22T21:15:57.582" v="30" actId="20577"/>
          <ac:spMkLst>
            <pc:docMk/>
            <pc:sldMk cId="0" sldId="256"/>
            <ac:spMk id="14" creationId="{00000000-0000-0000-0000-000000000000}"/>
          </ac:spMkLst>
        </pc:spChg>
        <pc:spChg chg="mod">
          <ac:chgData name="Erica Cheslock" userId="S::erica@soroptimist.org::41ba2fca-9f4e-4ffe-8786-9a39c858394d" providerId="AD" clId="Web-{F7B10455-8ECA-48B8-388C-A52024B1E972}" dt="2025-01-22T21:16:11.770" v="47" actId="20577"/>
          <ac:spMkLst>
            <pc:docMk/>
            <pc:sldMk cId="0" sldId="256"/>
            <ac:spMk id="16" creationId="{00000000-0000-0000-0000-000000000000}"/>
          </ac:spMkLst>
        </pc:spChg>
      </pc:sldChg>
      <pc:sldChg chg="modSp modNotes">
        <pc:chgData name="Erica Cheslock" userId="S::erica@soroptimist.org::41ba2fca-9f4e-4ffe-8786-9a39c858394d" providerId="AD" clId="Web-{F7B10455-8ECA-48B8-388C-A52024B1E972}" dt="2025-01-23T15:17:57.017" v="830" actId="1076"/>
        <pc:sldMkLst>
          <pc:docMk/>
          <pc:sldMk cId="0" sldId="257"/>
        </pc:sldMkLst>
        <pc:spChg chg="mod">
          <ac:chgData name="Erica Cheslock" userId="S::erica@soroptimist.org::41ba2fca-9f4e-4ffe-8786-9a39c858394d" providerId="AD" clId="Web-{F7B10455-8ECA-48B8-388C-A52024B1E972}" dt="2025-01-23T15:04:47.722" v="273" actId="20577"/>
          <ac:spMkLst>
            <pc:docMk/>
            <pc:sldMk cId="0" sldId="257"/>
            <ac:spMk id="12" creationId="{00000000-0000-0000-0000-000000000000}"/>
          </ac:spMkLst>
        </pc:spChg>
        <pc:grpChg chg="mod">
          <ac:chgData name="Erica Cheslock" userId="S::erica@soroptimist.org::41ba2fca-9f4e-4ffe-8786-9a39c858394d" providerId="AD" clId="Web-{F7B10455-8ECA-48B8-388C-A52024B1E972}" dt="2025-01-23T15:17:57.017" v="830" actId="1076"/>
          <ac:grpSpMkLst>
            <pc:docMk/>
            <pc:sldMk cId="0" sldId="257"/>
            <ac:grpSpMk id="10" creationId="{00000000-0000-0000-0000-000000000000}"/>
          </ac:grpSpMkLst>
        </pc:grpChg>
      </pc:sldChg>
      <pc:sldChg chg="modNotes">
        <pc:chgData name="Erica Cheslock" userId="S::erica@soroptimist.org::41ba2fca-9f4e-4ffe-8786-9a39c858394d" providerId="AD" clId="Web-{F7B10455-8ECA-48B8-388C-A52024B1E972}" dt="2025-01-23T15:16:12.765" v="827"/>
        <pc:sldMkLst>
          <pc:docMk/>
          <pc:sldMk cId="0" sldId="259"/>
        </pc:sldMkLst>
      </pc:sldChg>
      <pc:sldChg chg="modSp modNotes">
        <pc:chgData name="Erica Cheslock" userId="S::erica@soroptimist.org::41ba2fca-9f4e-4ffe-8786-9a39c858394d" providerId="AD" clId="Web-{F7B10455-8ECA-48B8-388C-A52024B1E972}" dt="2025-01-23T15:08:50.335" v="558"/>
        <pc:sldMkLst>
          <pc:docMk/>
          <pc:sldMk cId="0" sldId="261"/>
        </pc:sldMkLst>
        <pc:spChg chg="mod">
          <ac:chgData name="Erica Cheslock" userId="S::erica@soroptimist.org::41ba2fca-9f4e-4ffe-8786-9a39c858394d" providerId="AD" clId="Web-{F7B10455-8ECA-48B8-388C-A52024B1E972}" dt="2025-01-23T15:06:33.286" v="309" actId="1076"/>
          <ac:spMkLst>
            <pc:docMk/>
            <pc:sldMk cId="0" sldId="261"/>
            <ac:spMk id="10" creationId="{00000000-0000-0000-0000-000000000000}"/>
          </ac:spMkLst>
        </pc:spChg>
        <pc:spChg chg="mod">
          <ac:chgData name="Erica Cheslock" userId="S::erica@soroptimist.org::41ba2fca-9f4e-4ffe-8786-9a39c858394d" providerId="AD" clId="Web-{F7B10455-8ECA-48B8-388C-A52024B1E972}" dt="2025-01-23T15:06:27.473" v="308" actId="1076"/>
          <ac:spMkLst>
            <pc:docMk/>
            <pc:sldMk cId="0" sldId="261"/>
            <ac:spMk id="11" creationId="{00000000-0000-0000-0000-000000000000}"/>
          </ac:spMkLst>
        </pc:spChg>
        <pc:grpChg chg="mod">
          <ac:chgData name="Erica Cheslock" userId="S::erica@soroptimist.org::41ba2fca-9f4e-4ffe-8786-9a39c858394d" providerId="AD" clId="Web-{F7B10455-8ECA-48B8-388C-A52024B1E972}" dt="2025-01-23T15:06:23.176" v="307" actId="1076"/>
          <ac:grpSpMkLst>
            <pc:docMk/>
            <pc:sldMk cId="0" sldId="261"/>
            <ac:grpSpMk id="3" creationId="{00000000-0000-0000-0000-000000000000}"/>
          </ac:grpSpMkLst>
        </pc:grpChg>
      </pc:sldChg>
      <pc:sldChg chg="modSp">
        <pc:chgData name="Erica Cheslock" userId="S::erica@soroptimist.org::41ba2fca-9f4e-4ffe-8786-9a39c858394d" providerId="AD" clId="Web-{F7B10455-8ECA-48B8-388C-A52024B1E972}" dt="2025-01-23T15:03:57.721" v="264" actId="20577"/>
        <pc:sldMkLst>
          <pc:docMk/>
          <pc:sldMk cId="0" sldId="262"/>
        </pc:sldMkLst>
        <pc:spChg chg="mod">
          <ac:chgData name="Erica Cheslock" userId="S::erica@soroptimist.org::41ba2fca-9f4e-4ffe-8786-9a39c858394d" providerId="AD" clId="Web-{F7B10455-8ECA-48B8-388C-A52024B1E972}" dt="2025-01-23T15:03:57.721" v="264" actId="20577"/>
          <ac:spMkLst>
            <pc:docMk/>
            <pc:sldMk cId="0" sldId="262"/>
            <ac:spMk id="13" creationId="{00000000-0000-0000-0000-000000000000}"/>
          </ac:spMkLst>
        </pc:spChg>
      </pc:sldChg>
      <pc:sldChg chg="modNotes">
        <pc:chgData name="Erica Cheslock" userId="S::erica@soroptimist.org::41ba2fca-9f4e-4ffe-8786-9a39c858394d" providerId="AD" clId="Web-{F7B10455-8ECA-48B8-388C-A52024B1E972}" dt="2025-01-23T15:17:48.642" v="829"/>
        <pc:sldMkLst>
          <pc:docMk/>
          <pc:sldMk cId="0" sldId="264"/>
        </pc:sldMkLst>
      </pc:sldChg>
      <pc:sldChg chg="modSp">
        <pc:chgData name="Erica Cheslock" userId="S::erica@soroptimist.org::41ba2fca-9f4e-4ffe-8786-9a39c858394d" providerId="AD" clId="Web-{F7B10455-8ECA-48B8-388C-A52024B1E972}" dt="2025-01-23T15:13:18.340" v="617"/>
        <pc:sldMkLst>
          <pc:docMk/>
          <pc:sldMk cId="0" sldId="265"/>
        </pc:sldMkLst>
        <pc:spChg chg="mod">
          <ac:chgData name="Erica Cheslock" userId="S::erica@soroptimist.org::41ba2fca-9f4e-4ffe-8786-9a39c858394d" providerId="AD" clId="Web-{F7B10455-8ECA-48B8-388C-A52024B1E972}" dt="2025-01-23T15:13:18.340" v="617"/>
          <ac:spMkLst>
            <pc:docMk/>
            <pc:sldMk cId="0" sldId="265"/>
            <ac:spMk id="13" creationId="{00000000-0000-0000-0000-000000000000}"/>
          </ac:spMkLst>
        </pc:spChg>
      </pc:sldChg>
      <pc:sldChg chg="modSp">
        <pc:chgData name="Erica Cheslock" userId="S::erica@soroptimist.org::41ba2fca-9f4e-4ffe-8786-9a39c858394d" providerId="AD" clId="Web-{F7B10455-8ECA-48B8-388C-A52024B1E972}" dt="2025-01-23T15:13:00.777" v="616"/>
        <pc:sldMkLst>
          <pc:docMk/>
          <pc:sldMk cId="0" sldId="268"/>
        </pc:sldMkLst>
        <pc:spChg chg="mod">
          <ac:chgData name="Erica Cheslock" userId="S::erica@soroptimist.org::41ba2fca-9f4e-4ffe-8786-9a39c858394d" providerId="AD" clId="Web-{F7B10455-8ECA-48B8-388C-A52024B1E972}" dt="2025-01-23T15:13:00.777" v="616"/>
          <ac:spMkLst>
            <pc:docMk/>
            <pc:sldMk cId="0" sldId="268"/>
            <ac:spMk id="16" creationId="{00000000-0000-0000-0000-000000000000}"/>
          </ac:spMkLst>
        </pc:spChg>
      </pc:sldChg>
      <pc:sldChg chg="modSp">
        <pc:chgData name="Erica Cheslock" userId="S::erica@soroptimist.org::41ba2fca-9f4e-4ffe-8786-9a39c858394d" providerId="AD" clId="Web-{F7B10455-8ECA-48B8-388C-A52024B1E972}" dt="2025-01-23T15:11:08.619" v="613" actId="20577"/>
        <pc:sldMkLst>
          <pc:docMk/>
          <pc:sldMk cId="1264568038" sldId="269"/>
        </pc:sldMkLst>
        <pc:spChg chg="mod">
          <ac:chgData name="Erica Cheslock" userId="S::erica@soroptimist.org::41ba2fca-9f4e-4ffe-8786-9a39c858394d" providerId="AD" clId="Web-{F7B10455-8ECA-48B8-388C-A52024B1E972}" dt="2025-01-23T15:11:08.619" v="613" actId="20577"/>
          <ac:spMkLst>
            <pc:docMk/>
            <pc:sldMk cId="1264568038" sldId="269"/>
            <ac:spMk id="13" creationId="{0497876C-9661-E3BB-A591-517DA4860490}"/>
          </ac:spMkLst>
        </pc:spChg>
      </pc:sldChg>
    </pc:docChg>
  </pc:docChgLst>
  <pc:docChgLst>
    <pc:chgData name="Gabriela Villegas" userId="7ef73477-1de4-4a3f-86e9-8b0d1df5161b" providerId="ADAL" clId="{F10A28D5-0129-4C09-940E-98AA21865F3E}"/>
    <pc:docChg chg="undo custSel modSld">
      <pc:chgData name="Gabriela Villegas" userId="7ef73477-1de4-4a3f-86e9-8b0d1df5161b" providerId="ADAL" clId="{F10A28D5-0129-4C09-940E-98AA21865F3E}" dt="2025-02-19T03:52:19.940" v="102" actId="255"/>
      <pc:docMkLst>
        <pc:docMk/>
      </pc:docMkLst>
      <pc:sldChg chg="modSp mod modNotes">
        <pc:chgData name="Gabriela Villegas" userId="7ef73477-1de4-4a3f-86e9-8b0d1df5161b" providerId="ADAL" clId="{F10A28D5-0129-4C09-940E-98AA21865F3E}" dt="2025-02-19T03:51:57.344" v="100" actId="20577"/>
        <pc:sldMkLst>
          <pc:docMk/>
          <pc:sldMk cId="0" sldId="256"/>
        </pc:sldMkLst>
        <pc:spChg chg="mod">
          <ac:chgData name="Gabriela Villegas" userId="7ef73477-1de4-4a3f-86e9-8b0d1df5161b" providerId="ADAL" clId="{F10A28D5-0129-4C09-940E-98AA21865F3E}" dt="2025-02-19T03:42:42.430" v="3" actId="948"/>
          <ac:spMkLst>
            <pc:docMk/>
            <pc:sldMk cId="0" sldId="256"/>
            <ac:spMk id="8" creationId="{1AF7C508-05C0-2630-D450-B66E5DF43882}"/>
          </ac:spMkLst>
        </pc:spChg>
        <pc:spChg chg="mod">
          <ac:chgData name="Gabriela Villegas" userId="7ef73477-1de4-4a3f-86e9-8b0d1df5161b" providerId="ADAL" clId="{F10A28D5-0129-4C09-940E-98AA21865F3E}" dt="2025-02-19T03:43:26.781" v="12" actId="14100"/>
          <ac:spMkLst>
            <pc:docMk/>
            <pc:sldMk cId="0" sldId="256"/>
            <ac:spMk id="14" creationId="{00000000-0000-0000-0000-000000000000}"/>
          </ac:spMkLst>
        </pc:spChg>
        <pc:spChg chg="mod">
          <ac:chgData name="Gabriela Villegas" userId="7ef73477-1de4-4a3f-86e9-8b0d1df5161b" providerId="ADAL" clId="{F10A28D5-0129-4C09-940E-98AA21865F3E}" dt="2025-02-19T03:43:41.907" v="15" actId="14100"/>
          <ac:spMkLst>
            <pc:docMk/>
            <pc:sldMk cId="0" sldId="256"/>
            <ac:spMk id="16" creationId="{00000000-0000-0000-0000-000000000000}"/>
          </ac:spMkLst>
        </pc:spChg>
        <pc:grpChg chg="mod">
          <ac:chgData name="Gabriela Villegas" userId="7ef73477-1de4-4a3f-86e9-8b0d1df5161b" providerId="ADAL" clId="{F10A28D5-0129-4C09-940E-98AA21865F3E}" dt="2025-02-19T03:43:24.196" v="11" actId="1076"/>
          <ac:grpSpMkLst>
            <pc:docMk/>
            <pc:sldMk cId="0" sldId="256"/>
            <ac:grpSpMk id="5" creationId="{00000000-0000-0000-0000-000000000000}"/>
          </ac:grpSpMkLst>
        </pc:grpChg>
      </pc:sldChg>
      <pc:sldChg chg="addSp modSp mod">
        <pc:chgData name="Gabriela Villegas" userId="7ef73477-1de4-4a3f-86e9-8b0d1df5161b" providerId="ADAL" clId="{F10A28D5-0129-4C09-940E-98AA21865F3E}" dt="2025-02-19T03:48:07.787" v="60" actId="1076"/>
        <pc:sldMkLst>
          <pc:docMk/>
          <pc:sldMk cId="0" sldId="257"/>
        </pc:sldMkLst>
        <pc:spChg chg="mod">
          <ac:chgData name="Gabriela Villegas" userId="7ef73477-1de4-4a3f-86e9-8b0d1df5161b" providerId="ADAL" clId="{F10A28D5-0129-4C09-940E-98AA21865F3E}" dt="2025-02-19T03:45:31.451" v="28" actId="571"/>
          <ac:spMkLst>
            <pc:docMk/>
            <pc:sldMk cId="0" sldId="257"/>
            <ac:spMk id="11" creationId="{00000000-0000-0000-0000-000000000000}"/>
          </ac:spMkLst>
        </pc:spChg>
        <pc:spChg chg="mod">
          <ac:chgData name="Gabriela Villegas" userId="7ef73477-1de4-4a3f-86e9-8b0d1df5161b" providerId="ADAL" clId="{F10A28D5-0129-4C09-940E-98AA21865F3E}" dt="2025-02-19T03:45:53.860" v="41" actId="20577"/>
          <ac:spMkLst>
            <pc:docMk/>
            <pc:sldMk cId="0" sldId="257"/>
            <ac:spMk id="12" creationId="{00000000-0000-0000-0000-000000000000}"/>
          </ac:spMkLst>
        </pc:spChg>
        <pc:spChg chg="mod">
          <ac:chgData name="Gabriela Villegas" userId="7ef73477-1de4-4a3f-86e9-8b0d1df5161b" providerId="ADAL" clId="{F10A28D5-0129-4C09-940E-98AA21865F3E}" dt="2025-02-19T03:48:07.787" v="60" actId="1076"/>
          <ac:spMkLst>
            <pc:docMk/>
            <pc:sldMk cId="0" sldId="257"/>
            <ac:spMk id="14" creationId="{00000000-0000-0000-0000-000000000000}"/>
          </ac:spMkLst>
        </pc:spChg>
        <pc:spChg chg="add mod">
          <ac:chgData name="Gabriela Villegas" userId="7ef73477-1de4-4a3f-86e9-8b0d1df5161b" providerId="ADAL" clId="{F10A28D5-0129-4C09-940E-98AA21865F3E}" dt="2025-02-19T03:45:31.451" v="28" actId="571"/>
          <ac:spMkLst>
            <pc:docMk/>
            <pc:sldMk cId="0" sldId="257"/>
            <ac:spMk id="16" creationId="{A8CF480C-CC27-2D91-DD45-BBD8F7B565B5}"/>
          </ac:spMkLst>
        </pc:spChg>
        <pc:spChg chg="add mod">
          <ac:chgData name="Gabriela Villegas" userId="7ef73477-1de4-4a3f-86e9-8b0d1df5161b" providerId="ADAL" clId="{F10A28D5-0129-4C09-940E-98AA21865F3E}" dt="2025-02-19T03:47:59.317" v="59" actId="571"/>
          <ac:spMkLst>
            <pc:docMk/>
            <pc:sldMk cId="0" sldId="257"/>
            <ac:spMk id="17" creationId="{36741C8B-6150-F8B1-9F67-5B06B0DB3FBC}"/>
          </ac:spMkLst>
        </pc:spChg>
        <pc:grpChg chg="mod">
          <ac:chgData name="Gabriela Villegas" userId="7ef73477-1de4-4a3f-86e9-8b0d1df5161b" providerId="ADAL" clId="{F10A28D5-0129-4C09-940E-98AA21865F3E}" dt="2025-02-19T03:45:35.917" v="30" actId="1076"/>
          <ac:grpSpMkLst>
            <pc:docMk/>
            <pc:sldMk cId="0" sldId="257"/>
            <ac:grpSpMk id="5" creationId="{00000000-0000-0000-0000-000000000000}"/>
          </ac:grpSpMkLst>
        </pc:grpChg>
        <pc:grpChg chg="mod">
          <ac:chgData name="Gabriela Villegas" userId="7ef73477-1de4-4a3f-86e9-8b0d1df5161b" providerId="ADAL" clId="{F10A28D5-0129-4C09-940E-98AA21865F3E}" dt="2025-02-19T03:45:46.712" v="39" actId="1037"/>
          <ac:grpSpMkLst>
            <pc:docMk/>
            <pc:sldMk cId="0" sldId="257"/>
            <ac:grpSpMk id="10" creationId="{00000000-0000-0000-0000-000000000000}"/>
          </ac:grpSpMkLst>
        </pc:grpChg>
      </pc:sldChg>
      <pc:sldChg chg="modSp mod modNotes">
        <pc:chgData name="Gabriela Villegas" userId="7ef73477-1de4-4a3f-86e9-8b0d1df5161b" providerId="ADAL" clId="{F10A28D5-0129-4C09-940E-98AA21865F3E}" dt="2025-02-19T03:52:19.940" v="102" actId="255"/>
        <pc:sldMkLst>
          <pc:docMk/>
          <pc:sldMk cId="0" sldId="259"/>
        </pc:sldMkLst>
        <pc:spChg chg="mod">
          <ac:chgData name="Gabriela Villegas" userId="7ef73477-1de4-4a3f-86e9-8b0d1df5161b" providerId="ADAL" clId="{F10A28D5-0129-4C09-940E-98AA21865F3E}" dt="2025-02-19T03:50:07.714" v="95" actId="948"/>
          <ac:spMkLst>
            <pc:docMk/>
            <pc:sldMk cId="0" sldId="259"/>
            <ac:spMk id="9" creationId="{00000000-0000-0000-0000-000000000000}"/>
          </ac:spMkLst>
        </pc:spChg>
        <pc:spChg chg="mod">
          <ac:chgData name="Gabriela Villegas" userId="7ef73477-1de4-4a3f-86e9-8b0d1df5161b" providerId="ADAL" clId="{F10A28D5-0129-4C09-940E-98AA21865F3E}" dt="2025-02-19T03:50:22.904" v="96" actId="14100"/>
          <ac:spMkLst>
            <pc:docMk/>
            <pc:sldMk cId="0" sldId="259"/>
            <ac:spMk id="13" creationId="{00000000-0000-0000-0000-000000000000}"/>
          </ac:spMkLst>
        </pc:spChg>
      </pc:sldChg>
      <pc:sldChg chg="modSp mod">
        <pc:chgData name="Gabriela Villegas" userId="7ef73477-1de4-4a3f-86e9-8b0d1df5161b" providerId="ADAL" clId="{F10A28D5-0129-4C09-940E-98AA21865F3E}" dt="2025-02-19T03:49:50.372" v="94" actId="14100"/>
        <pc:sldMkLst>
          <pc:docMk/>
          <pc:sldMk cId="0" sldId="260"/>
        </pc:sldMkLst>
        <pc:spChg chg="mod">
          <ac:chgData name="Gabriela Villegas" userId="7ef73477-1de4-4a3f-86e9-8b0d1df5161b" providerId="ADAL" clId="{F10A28D5-0129-4C09-940E-98AA21865F3E}" dt="2025-02-19T03:49:43.950" v="93" actId="14100"/>
          <ac:spMkLst>
            <pc:docMk/>
            <pc:sldMk cId="0" sldId="260"/>
            <ac:spMk id="9" creationId="{00000000-0000-0000-0000-000000000000}"/>
          </ac:spMkLst>
        </pc:spChg>
        <pc:spChg chg="mod">
          <ac:chgData name="Gabriela Villegas" userId="7ef73477-1de4-4a3f-86e9-8b0d1df5161b" providerId="ADAL" clId="{F10A28D5-0129-4C09-940E-98AA21865F3E}" dt="2025-02-19T03:49:50.372" v="94" actId="14100"/>
          <ac:spMkLst>
            <pc:docMk/>
            <pc:sldMk cId="0" sldId="260"/>
            <ac:spMk id="19" creationId="{00000000-0000-0000-0000-000000000000}"/>
          </ac:spMkLst>
        </pc:spChg>
      </pc:sldChg>
      <pc:sldChg chg="modSp mod modNotes">
        <pc:chgData name="Gabriela Villegas" userId="7ef73477-1de4-4a3f-86e9-8b0d1df5161b" providerId="ADAL" clId="{F10A28D5-0129-4C09-940E-98AA21865F3E}" dt="2025-02-19T03:52:06.341" v="101" actId="255"/>
        <pc:sldMkLst>
          <pc:docMk/>
          <pc:sldMk cId="0" sldId="261"/>
        </pc:sldMkLst>
        <pc:spChg chg="mod">
          <ac:chgData name="Gabriela Villegas" userId="7ef73477-1de4-4a3f-86e9-8b0d1df5161b" providerId="ADAL" clId="{F10A28D5-0129-4C09-940E-98AA21865F3E}" dt="2025-02-19T03:47:00.166" v="52" actId="1076"/>
          <ac:spMkLst>
            <pc:docMk/>
            <pc:sldMk cId="0" sldId="261"/>
            <ac:spMk id="10" creationId="{00000000-0000-0000-0000-000000000000}"/>
          </ac:spMkLst>
        </pc:spChg>
        <pc:spChg chg="mod">
          <ac:chgData name="Gabriela Villegas" userId="7ef73477-1de4-4a3f-86e9-8b0d1df5161b" providerId="ADAL" clId="{F10A28D5-0129-4C09-940E-98AA21865F3E}" dt="2025-02-19T03:46:14.473" v="43" actId="948"/>
          <ac:spMkLst>
            <pc:docMk/>
            <pc:sldMk cId="0" sldId="261"/>
            <ac:spMk id="11" creationId="{00000000-0000-0000-0000-000000000000}"/>
          </ac:spMkLst>
        </pc:spChg>
        <pc:grpChg chg="mod">
          <ac:chgData name="Gabriela Villegas" userId="7ef73477-1de4-4a3f-86e9-8b0d1df5161b" providerId="ADAL" clId="{F10A28D5-0129-4C09-940E-98AA21865F3E}" dt="2025-02-19T03:46:56.822" v="51" actId="14100"/>
          <ac:grpSpMkLst>
            <pc:docMk/>
            <pc:sldMk cId="0" sldId="261"/>
            <ac:grpSpMk id="3" creationId="{00000000-0000-0000-0000-000000000000}"/>
          </ac:grpSpMkLst>
        </pc:grpChg>
      </pc:sldChg>
      <pc:sldChg chg="delSp modSp mod">
        <pc:chgData name="Gabriela Villegas" userId="7ef73477-1de4-4a3f-86e9-8b0d1df5161b" providerId="ADAL" clId="{F10A28D5-0129-4C09-940E-98AA21865F3E}" dt="2025-02-19T03:45:09.578" v="25" actId="14100"/>
        <pc:sldMkLst>
          <pc:docMk/>
          <pc:sldMk cId="0" sldId="262"/>
        </pc:sldMkLst>
        <pc:spChg chg="mod">
          <ac:chgData name="Gabriela Villegas" userId="7ef73477-1de4-4a3f-86e9-8b0d1df5161b" providerId="ADAL" clId="{F10A28D5-0129-4C09-940E-98AA21865F3E}" dt="2025-02-19T03:43:59.480" v="16" actId="14100"/>
          <ac:spMkLst>
            <pc:docMk/>
            <pc:sldMk cId="0" sldId="262"/>
            <ac:spMk id="9" creationId="{00000000-0000-0000-0000-000000000000}"/>
          </ac:spMkLst>
        </pc:spChg>
        <pc:spChg chg="mod topLvl">
          <ac:chgData name="Gabriela Villegas" userId="7ef73477-1de4-4a3f-86e9-8b0d1df5161b" providerId="ADAL" clId="{F10A28D5-0129-4C09-940E-98AA21865F3E}" dt="2025-02-19T03:45:05.560" v="24" actId="1076"/>
          <ac:spMkLst>
            <pc:docMk/>
            <pc:sldMk cId="0" sldId="262"/>
            <ac:spMk id="12" creationId="{00000000-0000-0000-0000-000000000000}"/>
          </ac:spMkLst>
        </pc:spChg>
        <pc:spChg chg="mod topLvl">
          <ac:chgData name="Gabriela Villegas" userId="7ef73477-1de4-4a3f-86e9-8b0d1df5161b" providerId="ADAL" clId="{F10A28D5-0129-4C09-940E-98AA21865F3E}" dt="2025-02-19T03:45:09.578" v="25" actId="14100"/>
          <ac:spMkLst>
            <pc:docMk/>
            <pc:sldMk cId="0" sldId="262"/>
            <ac:spMk id="13" creationId="{00000000-0000-0000-0000-000000000000}"/>
          </ac:spMkLst>
        </pc:spChg>
        <pc:grpChg chg="del">
          <ac:chgData name="Gabriela Villegas" userId="7ef73477-1de4-4a3f-86e9-8b0d1df5161b" providerId="ADAL" clId="{F10A28D5-0129-4C09-940E-98AA21865F3E}" dt="2025-02-19T03:44:47.314" v="21" actId="165"/>
          <ac:grpSpMkLst>
            <pc:docMk/>
            <pc:sldMk cId="0" sldId="262"/>
            <ac:grpSpMk id="11" creationId="{00000000-0000-0000-0000-000000000000}"/>
          </ac:grpSpMkLst>
        </pc:grpChg>
      </pc:sldChg>
      <pc:sldChg chg="modSp mod">
        <pc:chgData name="Gabriela Villegas" userId="7ef73477-1de4-4a3f-86e9-8b0d1df5161b" providerId="ADAL" clId="{F10A28D5-0129-4C09-940E-98AA21865F3E}" dt="2025-02-19T03:50:31.700" v="97" actId="14100"/>
        <pc:sldMkLst>
          <pc:docMk/>
          <pc:sldMk cId="0" sldId="264"/>
        </pc:sldMkLst>
        <pc:spChg chg="mod">
          <ac:chgData name="Gabriela Villegas" userId="7ef73477-1de4-4a3f-86e9-8b0d1df5161b" providerId="ADAL" clId="{F10A28D5-0129-4C09-940E-98AA21865F3E}" dt="2025-02-19T03:50:31.700" v="97" actId="14100"/>
          <ac:spMkLst>
            <pc:docMk/>
            <pc:sldMk cId="0" sldId="264"/>
            <ac:spMk id="12" creationId="{00000000-0000-0000-0000-000000000000}"/>
          </ac:spMkLst>
        </pc:spChg>
      </pc:sldChg>
      <pc:sldChg chg="modSp mod">
        <pc:chgData name="Gabriela Villegas" userId="7ef73477-1de4-4a3f-86e9-8b0d1df5161b" providerId="ADAL" clId="{F10A28D5-0129-4C09-940E-98AA21865F3E}" dt="2025-02-19T03:49:30.836" v="92" actId="1076"/>
        <pc:sldMkLst>
          <pc:docMk/>
          <pc:sldMk cId="0" sldId="265"/>
        </pc:sldMkLst>
        <pc:spChg chg="mod">
          <ac:chgData name="Gabriela Villegas" userId="7ef73477-1de4-4a3f-86e9-8b0d1df5161b" providerId="ADAL" clId="{F10A28D5-0129-4C09-940E-98AA21865F3E}" dt="2025-02-19T03:49:25.466" v="91" actId="1038"/>
          <ac:spMkLst>
            <pc:docMk/>
            <pc:sldMk cId="0" sldId="265"/>
            <ac:spMk id="12" creationId="{00000000-0000-0000-0000-000000000000}"/>
          </ac:spMkLst>
        </pc:spChg>
        <pc:spChg chg="mod">
          <ac:chgData name="Gabriela Villegas" userId="7ef73477-1de4-4a3f-86e9-8b0d1df5161b" providerId="ADAL" clId="{F10A28D5-0129-4C09-940E-98AA21865F3E}" dt="2025-02-19T03:49:25.466" v="91" actId="1038"/>
          <ac:spMkLst>
            <pc:docMk/>
            <pc:sldMk cId="0" sldId="265"/>
            <ac:spMk id="13" creationId="{00000000-0000-0000-0000-000000000000}"/>
          </ac:spMkLst>
        </pc:spChg>
        <pc:spChg chg="mod">
          <ac:chgData name="Gabriela Villegas" userId="7ef73477-1de4-4a3f-86e9-8b0d1df5161b" providerId="ADAL" clId="{F10A28D5-0129-4C09-940E-98AA21865F3E}" dt="2025-02-19T03:49:30.836" v="92" actId="1076"/>
          <ac:spMkLst>
            <pc:docMk/>
            <pc:sldMk cId="0" sldId="265"/>
            <ac:spMk id="14" creationId="{00000000-0000-0000-0000-000000000000}"/>
          </ac:spMkLst>
        </pc:spChg>
      </pc:sldChg>
      <pc:sldChg chg="modSp mod">
        <pc:chgData name="Gabriela Villegas" userId="7ef73477-1de4-4a3f-86e9-8b0d1df5161b" providerId="ADAL" clId="{F10A28D5-0129-4C09-940E-98AA21865F3E}" dt="2025-02-19T03:48:38.164" v="62" actId="948"/>
        <pc:sldMkLst>
          <pc:docMk/>
          <pc:sldMk cId="0" sldId="268"/>
        </pc:sldMkLst>
        <pc:spChg chg="mod">
          <ac:chgData name="Gabriela Villegas" userId="7ef73477-1de4-4a3f-86e9-8b0d1df5161b" providerId="ADAL" clId="{F10A28D5-0129-4C09-940E-98AA21865F3E}" dt="2025-02-19T03:48:38.164" v="62" actId="948"/>
          <ac:spMkLst>
            <pc:docMk/>
            <pc:sldMk cId="0" sldId="268"/>
            <ac:spMk id="26" creationId="{00000000-0000-0000-0000-000000000000}"/>
          </ac:spMkLst>
        </pc:spChg>
      </pc:sldChg>
      <pc:sldChg chg="modSp mod">
        <pc:chgData name="Gabriela Villegas" userId="7ef73477-1de4-4a3f-86e9-8b0d1df5161b" providerId="ADAL" clId="{F10A28D5-0129-4C09-940E-98AA21865F3E}" dt="2025-02-19T03:48:16.267" v="61" actId="948"/>
        <pc:sldMkLst>
          <pc:docMk/>
          <pc:sldMk cId="1264568038" sldId="269"/>
        </pc:sldMkLst>
        <pc:spChg chg="mod">
          <ac:chgData name="Gabriela Villegas" userId="7ef73477-1de4-4a3f-86e9-8b0d1df5161b" providerId="ADAL" clId="{F10A28D5-0129-4C09-940E-98AA21865F3E}" dt="2025-02-19T03:47:30.436" v="55" actId="1076"/>
          <ac:spMkLst>
            <pc:docMk/>
            <pc:sldMk cId="1264568038" sldId="269"/>
            <ac:spMk id="12" creationId="{7A6D97EA-9384-574D-2C2A-1FE73D800EC5}"/>
          </ac:spMkLst>
        </pc:spChg>
        <pc:spChg chg="mod">
          <ac:chgData name="Gabriela Villegas" userId="7ef73477-1de4-4a3f-86e9-8b0d1df5161b" providerId="ADAL" clId="{F10A28D5-0129-4C09-940E-98AA21865F3E}" dt="2025-02-19T03:47:18.269" v="54" actId="948"/>
          <ac:spMkLst>
            <pc:docMk/>
            <pc:sldMk cId="1264568038" sldId="269"/>
            <ac:spMk id="13" creationId="{0497876C-9661-E3BB-A591-517DA4860490}"/>
          </ac:spMkLst>
        </pc:spChg>
        <pc:spChg chg="mod">
          <ac:chgData name="Gabriela Villegas" userId="7ef73477-1de4-4a3f-86e9-8b0d1df5161b" providerId="ADAL" clId="{F10A28D5-0129-4C09-940E-98AA21865F3E}" dt="2025-02-19T03:48:16.267" v="61" actId="948"/>
          <ac:spMkLst>
            <pc:docMk/>
            <pc:sldMk cId="1264568038" sldId="269"/>
            <ac:spMk id="14" creationId="{3BF2CC34-456F-EBB0-9AB9-607B743EAC24}"/>
          </ac:spMkLst>
        </pc:spChg>
      </pc:sldChg>
    </pc:docChg>
  </pc:docChgLst>
  <pc:docChgLst>
    <pc:chgData name="Kymberlie Adams" userId="S::kymberlie@soroptimist.org::500ac72d-1841-4669-af89-eee92ff044b9" providerId="AD" clId="Web-{527B8F62-E139-C407-02FA-CE9AB04D96ED}"/>
    <pc:docChg chg="modSld">
      <pc:chgData name="Kymberlie Adams" userId="S::kymberlie@soroptimist.org::500ac72d-1841-4669-af89-eee92ff044b9" providerId="AD" clId="Web-{527B8F62-E139-C407-02FA-CE9AB04D96ED}" dt="2025-02-03T19:17:09.260" v="6"/>
      <pc:docMkLst>
        <pc:docMk/>
      </pc:docMkLst>
      <pc:sldChg chg="delSp modSp">
        <pc:chgData name="Kymberlie Adams" userId="S::kymberlie@soroptimist.org::500ac72d-1841-4669-af89-eee92ff044b9" providerId="AD" clId="Web-{527B8F62-E139-C407-02FA-CE9AB04D96ED}" dt="2025-02-03T19:17:09.260" v="6"/>
        <pc:sldMkLst>
          <pc:docMk/>
          <pc:sldMk cId="0"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Mi nombre es [tu nombre] y estoy encantada de estar aquí con ustedes hoy para hablar de un tema con el que muchas de nosotras nos sentimos identificadas: superar el temor de pedir apoyo. A veces resulta intimidante pedirles a otros que apoyen económicamente nuestros programas, pero también es una de las formas más eficaces para garantizar el éxito del increíble trabajo que hacemos para empoderar a mujeres y niñas.</a:t>
            </a:r>
          </a:p>
        </p:txBody>
      </p:sp>
      <p:sp>
        <p:nvSpPr>
          <p:cNvPr id="4" name="Slide Number Placeholder 3"/>
          <p:cNvSpPr>
            <a:spLocks noGrp="1"/>
          </p:cNvSpPr>
          <p:nvPr>
            <p:ph type="sldNum" sz="quarter" idx="5"/>
          </p:nvPr>
        </p:nvSpPr>
        <p:spPr/>
        <p:txBody>
          <a:bodyPr/>
          <a:lstStyle/>
          <a:p>
            <a:pPr algn="l" rtl="0"/>
            <a:fld id="{F71108A7-A47F-CD43-94C8-4F2460747BCD}" type="slidenum">
              <a:rPr/>
              <a:t>1</a:t>
            </a:fld>
            <a:endParaRPr lang="x-es-XL"/>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sz="1200" b="0" i="0" u="none" baseline="0"/>
              <a:t>Hoy, mi objetivo es brindarles estrategias y consejos para aumentar su confianza a la hora de pedir apoyo. Nos centraremos en técnicas para reforzar su enfoque, superar los miedos habituales e inspirar a potenciales donantes para que se unan a ustedes y marquen una diferencia.</a:t>
            </a:r>
          </a:p>
          <a:p>
            <a:endParaRPr lang="x-es-XL" sz="1200"/>
          </a:p>
          <a:p>
            <a:pPr algn="l" rtl="0"/>
            <a:r>
              <a:rPr lang="x-es-XL" sz="1200" b="0" i="0" u="none" baseline="0"/>
              <a:t>Es posible que muchas de ustedes tengan experiencia en recaudación de fondos e historias de éxito y las invito a que las compartan. ¡Comencemos!</a:t>
            </a:r>
          </a:p>
          <a:p>
            <a:endParaRPr lang="x-es-XL"/>
          </a:p>
        </p:txBody>
      </p:sp>
      <p:sp>
        <p:nvSpPr>
          <p:cNvPr id="4" name="Slide Number Placeholder 3"/>
          <p:cNvSpPr>
            <a:spLocks noGrp="1"/>
          </p:cNvSpPr>
          <p:nvPr>
            <p:ph type="sldNum" sz="quarter" idx="5"/>
          </p:nvPr>
        </p:nvSpPr>
        <p:spPr/>
        <p:txBody>
          <a:bodyPr/>
          <a:lstStyle/>
          <a:p>
            <a:pPr algn="l" rtl="0"/>
            <a:fld id="{F71108A7-A47F-CD43-94C8-4F2460747BCD}" type="slidenum">
              <a:rPr/>
              <a:t>2</a:t>
            </a:fld>
            <a:endParaRPr lang="x-es-XL"/>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1" u="none" baseline="0"/>
              <a:t>Pedir apoyo</a:t>
            </a:r>
            <a:r>
              <a:rPr lang="x-es-XL" b="0" i="0" u="none" baseline="0"/>
              <a:t> va más allá de la recaudación de fondos, es la base para hacer avanzar nuestra misión y generar impacto.</a:t>
            </a:r>
          </a:p>
          <a:p>
            <a:endParaRPr lang="x-es-XL"/>
          </a:p>
          <a:p>
            <a:pPr algn="l" rtl="0"/>
            <a:r>
              <a:rPr lang="x-es-XL" b="0" i="0" u="none" baseline="0"/>
              <a:t>En primer lugar, impulsa la financiación necesaria para implementar nuestros programas, como los</a:t>
            </a:r>
            <a:r>
              <a:rPr lang="x-es-XL" b="1" i="0" u="none" baseline="0"/>
              <a:t> Premios Vive Tu Sueño</a:t>
            </a:r>
            <a:r>
              <a:rPr lang="x-es-XL" b="0" i="0" u="none" baseline="0"/>
              <a:t> y </a:t>
            </a:r>
            <a:r>
              <a:rPr lang="x-es-XL" b="1" i="0" u="none" baseline="0"/>
              <a:t>Suéñalo, Puedes Lograrlo.</a:t>
            </a:r>
            <a:endParaRPr lang="x-es-XL"/>
          </a:p>
          <a:p>
            <a:endParaRPr lang="x-es-XL"/>
          </a:p>
          <a:p>
            <a:pPr algn="l" rtl="0"/>
            <a:r>
              <a:rPr lang="x-es-XL" b="0" i="0" u="none" baseline="0"/>
              <a:t>En segundo lugar, forja relaciones más sólidas. Pedir apoyo da inicio a un diálogo que fomenta la confianza y las conexiones a largo plazo con las miembros, los donantes y los socios.</a:t>
            </a:r>
            <a:endParaRPr lang="x-es-XL">
              <a:ea typeface="Calibri"/>
              <a:cs typeface="Calibri"/>
            </a:endParaRPr>
          </a:p>
          <a:p>
            <a:endParaRPr lang="x-es-XL"/>
          </a:p>
          <a:p>
            <a:pPr algn="l" rtl="0"/>
            <a:r>
              <a:rPr lang="x-es-XL" b="0" i="0" u="none" baseline="0"/>
              <a:t>En tercer lugar, crea consciencia sobre nuestra misión. Cada pedido de apoyo es una oportunidad para compartir nuestra historia y ampliar nuestro alcance.</a:t>
            </a:r>
            <a:endParaRPr lang="x-es-XL">
              <a:ea typeface="Calibri"/>
              <a:cs typeface="Calibri"/>
            </a:endParaRPr>
          </a:p>
          <a:p>
            <a:endParaRPr lang="x-es-XL"/>
          </a:p>
          <a:p>
            <a:pPr algn="l" rtl="0"/>
            <a:r>
              <a:rPr lang="x-es-XL" b="0" i="0" u="none" baseline="0"/>
              <a:t>Por último, abre las puertas a nuevas alianzas. Las empresas y organizaciones quieren realizar trabajos significativos y su pedido de apoyo puede crear nuevas oportunidades de colaboración.</a:t>
            </a:r>
            <a:endParaRPr lang="x-es-XL">
              <a:ea typeface="Calibri"/>
              <a:cs typeface="Calibri"/>
            </a:endParaRPr>
          </a:p>
          <a:p>
            <a:endParaRPr lang="x-es-XL"/>
          </a:p>
          <a:p>
            <a:pPr algn="l" rtl="0"/>
            <a:r>
              <a:rPr lang="x-es-XL" b="0" i="0" u="none" baseline="0"/>
              <a:t>Recuerden, </a:t>
            </a:r>
            <a:r>
              <a:rPr lang="x-es-XL" b="0" i="1" u="none" baseline="0"/>
              <a:t>pedir apoyo </a:t>
            </a:r>
            <a:r>
              <a:rPr lang="x-es-XL" b="0" i="0" u="none" baseline="0"/>
              <a:t>no se trata solo de dinero, se trata de forjar relaciones, inspirar a otros y crear un cambio duradero.</a:t>
            </a:r>
          </a:p>
          <a:p>
            <a:endParaRPr lang="x-es-XL"/>
          </a:p>
        </p:txBody>
      </p:sp>
      <p:sp>
        <p:nvSpPr>
          <p:cNvPr id="4" name="Slide Number Placeholder 3"/>
          <p:cNvSpPr>
            <a:spLocks noGrp="1"/>
          </p:cNvSpPr>
          <p:nvPr>
            <p:ph type="sldNum" sz="quarter" idx="5"/>
          </p:nvPr>
        </p:nvSpPr>
        <p:spPr/>
        <p:txBody>
          <a:bodyPr/>
          <a:lstStyle/>
          <a:p>
            <a:pPr algn="l" rtl="0"/>
            <a:fld id="{F71108A7-A47F-CD43-94C8-4F2460747BCD}" type="slidenum">
              <a:rPr/>
              <a:t>3</a:t>
            </a:fld>
            <a:endParaRPr lang="x-es-XL"/>
          </a:p>
        </p:txBody>
      </p:sp>
    </p:spTree>
    <p:extLst>
      <p:ext uri="{BB962C8B-B14F-4D97-AF65-F5344CB8AC3E}">
        <p14:creationId xmlns:p14="http://schemas.microsoft.com/office/powerpoint/2010/main" val="2771960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La recaudación de fondos puede ser desafiante, pero la comprensión de los obstáculos habituales puede ayudarnos a superarlos.</a:t>
            </a:r>
          </a:p>
          <a:p>
            <a:endParaRPr lang="x-es-XL" dirty="0"/>
          </a:p>
          <a:p>
            <a:pPr algn="l" rtl="0"/>
            <a:r>
              <a:rPr lang="x-es-XL" b="0" i="0" u="none" baseline="0" dirty="0"/>
              <a:t>Primero, está el </a:t>
            </a:r>
            <a:r>
              <a:rPr lang="x-es-XL" b="0" i="1" u="none" baseline="0" dirty="0"/>
              <a:t>temor al rechazo.</a:t>
            </a:r>
            <a:r>
              <a:rPr lang="x-es-XL" b="0" i="0" u="none" baseline="0" dirty="0"/>
              <a:t> Escuchar un "no" puede resultar desalentador, pero recuerden que NO es personal. ¡Cada pedido de apoyo planta una semilla para futuras oportunidades!</a:t>
            </a:r>
            <a:endParaRPr lang="x-es-XL" dirty="0">
              <a:ea typeface="Calibri"/>
              <a:cs typeface="Calibri"/>
            </a:endParaRPr>
          </a:p>
          <a:p>
            <a:endParaRPr lang="x-es-XL" dirty="0"/>
          </a:p>
          <a:p>
            <a:pPr algn="l" rtl="0"/>
            <a:r>
              <a:rPr lang="x-es-XL" b="0" i="0" u="none" baseline="0" dirty="0"/>
              <a:t>Segundo, la </a:t>
            </a:r>
            <a:r>
              <a:rPr lang="x-es-XL" b="0" i="1" u="none" baseline="0" dirty="0"/>
              <a:t>falta de confianza </a:t>
            </a:r>
            <a:r>
              <a:rPr lang="x-es-XL" b="0" i="0" u="none" baseline="0" dirty="0"/>
              <a:t>puede frenarnos. La confianza crece con preparación y pasión. Cuando creen en nuestra misión, otros también creerán.</a:t>
            </a:r>
            <a:endParaRPr lang="x-es-XL" dirty="0">
              <a:ea typeface="Calibri"/>
              <a:cs typeface="Calibri"/>
            </a:endParaRPr>
          </a:p>
          <a:p>
            <a:endParaRPr lang="x-es-XL" dirty="0"/>
          </a:p>
          <a:p>
            <a:pPr algn="l" rtl="0"/>
            <a:r>
              <a:rPr lang="x-es-XL" b="0" i="0" u="none" baseline="0" dirty="0"/>
              <a:t>Finalmente, </a:t>
            </a:r>
            <a:r>
              <a:rPr lang="x-es-XL" b="0" i="1" u="none" baseline="0" dirty="0"/>
              <a:t>las opiniones negativas sobre la recaudación de fondos y las conversaciones sobre dinero</a:t>
            </a:r>
            <a:r>
              <a:rPr lang="x-es-XL" b="0" i="0" u="none" baseline="0" dirty="0"/>
              <a:t> pueden hacer que el proceso resulte incómodo. En lugar de abordar la petición como una transacción, considérenla una invitación a crear un cambio significativo en conjunto. A veces nos autoconvencemos de que no hay que pedir apoyo, porque tomamos decisiones preliminares por el donante con pensamientos como: "Dirá que no, ya donó el año pasado". O "Me dijeron que donaban a otra organización sin ánimo de lucro".</a:t>
            </a:r>
            <a:endParaRPr lang="x-es-XL" dirty="0">
              <a:ea typeface="Calibri"/>
              <a:cs typeface="Calibri"/>
            </a:endParaRPr>
          </a:p>
          <a:p>
            <a:endParaRPr lang="x-es-XL" dirty="0"/>
          </a:p>
          <a:p>
            <a:pPr algn="l" rtl="0"/>
            <a:r>
              <a:rPr lang="x-es-XL" b="0" i="0" u="none" baseline="0" dirty="0"/>
              <a:t>Al reconocer estos obstáculos, podemos cambiar nuestra mentalidad y abordar la recaudación de fondos con confianza y determinación.</a:t>
            </a:r>
            <a:endParaRPr lang="x-es-XL" dirty="0">
              <a:ea typeface="Calibri"/>
              <a:cs typeface="Calibri"/>
            </a:endParaRPr>
          </a:p>
          <a:p>
            <a:pPr algn="l" rtl="0" fontAlgn="base"/>
            <a:endParaRPr lang="x-es-XL"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lgn="l" rtl="0"/>
            <a:fld id="{F71108A7-A47F-CD43-94C8-4F2460747BCD}" type="slidenum">
              <a:rPr/>
              <a:t>4</a:t>
            </a:fld>
            <a:endParaRPr lang="x-es-XL"/>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rtl="0"/>
            <a:r>
              <a:rPr lang="x-es-XL" b="0" i="0" u="none" baseline="0"/>
              <a:t>Cambiar nuestra forma de encarar el </a:t>
            </a:r>
            <a:r>
              <a:rPr lang="x-es-XL" b="0" i="1" u="none" baseline="0"/>
              <a:t>pedido de apoyo</a:t>
            </a:r>
            <a:r>
              <a:rPr lang="x-es-XL" b="0" i="0" u="none" baseline="0"/>
              <a:t> puede realmente marcar la diferencia. En lugar de verlo como un favor, piénsenlo como </a:t>
            </a:r>
            <a:r>
              <a:rPr lang="x-es-XL" b="0" i="1" u="none" baseline="0"/>
              <a:t>una oportunidad: </a:t>
            </a:r>
            <a:r>
              <a:rPr lang="x-es-XL" b="0" i="0" u="none" baseline="0"/>
              <a:t>una invitación para que alguien se una a nuestra misión y participe en la creación de un cambio significativo.</a:t>
            </a:r>
          </a:p>
          <a:p>
            <a:endParaRPr lang="x-es-XL"/>
          </a:p>
          <a:p>
            <a:pPr algn="l" rtl="0"/>
            <a:r>
              <a:rPr lang="x-es-XL" b="0" i="0" u="none" baseline="0"/>
              <a:t>Recuerden: los donantes quieren lograr un impacto. Las personas donan porque creen en algo más grande que ellas mismas. Su trabajo es mostrarles cómo su apoyo contribuye directamente a nuestros programas. </a:t>
            </a:r>
          </a:p>
          <a:p>
            <a:endParaRPr lang="x-es-XL"/>
          </a:p>
          <a:p>
            <a:pPr algn="l" rtl="0"/>
            <a:r>
              <a:rPr lang="x-es-XL" b="0" i="0" u="none" baseline="0"/>
              <a:t>También es importante </a:t>
            </a:r>
            <a:r>
              <a:rPr lang="x-es-XL" b="0" i="1" u="none" baseline="0"/>
              <a:t>alinear la petición con sus valores y pasiones</a:t>
            </a:r>
            <a:r>
              <a:rPr lang="x-es-XL" b="0" i="0" u="none" baseline="0"/>
              <a:t>. Dediquen tiempo a comprender qué es lo que más importa a sus donantes potenciales y adapten su pedido de apoyo en función de esa conexión. Esto hace que el pedido sea personal y significativo.</a:t>
            </a:r>
          </a:p>
          <a:p>
            <a:endParaRPr lang="x-es-XL"/>
          </a:p>
          <a:p>
            <a:pPr algn="l" rtl="0"/>
            <a:r>
              <a:rPr lang="x-es-XL" b="0" i="0" u="none" baseline="0"/>
              <a:t>Por último, no den por sentado la forma en que alguien quiere ayudar. </a:t>
            </a:r>
            <a:r>
              <a:rPr lang="x-es-XL" b="0" i="1" u="none" baseline="0"/>
              <a:t>Pregúntales cómo les gustaría participar.</a:t>
            </a:r>
            <a:r>
              <a:rPr lang="x-es-XL" b="0" i="0" u="none" baseline="0"/>
              <a:t> Ya sea a través de una donación, un voluntariado o una alianza, al darles opciones, se aseguran de que se sientan comprometidos de una manera que resuene con ellos.</a:t>
            </a: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pPr algn="l" rtl="0"/>
            <a:fld id="{F71108A7-A47F-CD43-94C8-4F2460747BCD}" type="slidenum">
              <a:rPr/>
              <a:t>5</a:t>
            </a:fld>
            <a:endParaRPr lang="x-es-XL"/>
          </a:p>
        </p:txBody>
      </p:sp>
    </p:spTree>
    <p:extLst>
      <p:ext uri="{BB962C8B-B14F-4D97-AF65-F5344CB8AC3E}">
        <p14:creationId xmlns:p14="http://schemas.microsoft.com/office/powerpoint/2010/main" val="64978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La confianza es muy importante a la hora de pedir apoyo. Analicemos algunas estrategias que las ayudarán a sentirse preparadas y capacitadas.</a:t>
            </a:r>
          </a:p>
          <a:p>
            <a:endParaRPr lang="x-es-XL"/>
          </a:p>
          <a:p>
            <a:pPr algn="l" rtl="0"/>
            <a:r>
              <a:rPr lang="x-es-XL" b="0" i="0" u="none" baseline="0"/>
              <a:t>En primer lugar, </a:t>
            </a:r>
            <a:r>
              <a:rPr lang="x-es-XL" b="0" i="1" u="none" baseline="0"/>
              <a:t>conozcan su "porqué".</a:t>
            </a:r>
            <a:r>
              <a:rPr lang="x-es-XL" b="0" i="0" u="none" baseline="0"/>
              <a:t> Tómense tiempo para reflexionar sobre por qué les apasiona nuestra misión y el impacto que tiene. Cuando tienen claro su propósito, es más fácil comunicar su mensaje con convicción. Piensen en su historia favorita de SIA, por qué se unieron o por qué siguen aquí. </a:t>
            </a:r>
          </a:p>
          <a:p>
            <a:endParaRPr lang="x-es-XL"/>
          </a:p>
          <a:p>
            <a:pPr algn="l" rtl="0"/>
            <a:r>
              <a:rPr lang="x-es-XL" b="0" i="1" u="none" baseline="0"/>
              <a:t>A continuación, practica tu discurso con tus compañeras.</a:t>
            </a:r>
            <a:r>
              <a:rPr lang="x-es-XL" b="0" i="0" u="none" baseline="0"/>
              <a:t> Ensayar lo que van a decir las ayudará a perfeccionar su enfoque y a superar los nervios. Sus compañeras pueden ofrecerles valiosos comentarios y ayudarlas a sentirse más cómodas.</a:t>
            </a:r>
          </a:p>
          <a:p>
            <a:endParaRPr lang="x-es-XL"/>
          </a:p>
          <a:p>
            <a:pPr algn="l" rtl="0"/>
            <a:r>
              <a:rPr lang="x-es-XL" b="0" i="0" u="none" baseline="0"/>
              <a:t>Por último, </a:t>
            </a:r>
            <a:r>
              <a:rPr lang="x-es-XL" b="0" i="1" u="none" baseline="0"/>
              <a:t>sean auténticas y apasionadas.</a:t>
            </a:r>
            <a:r>
              <a:rPr lang="x-es-XL" b="0" i="0" u="none" baseline="0"/>
              <a:t> A las personas les gusta la sinceridad. Cuando hablan desde el corazón y dejan traslucir su pasión por la misión de SIA, su entusiasmo inspirará a los demás a acompañarlas.</a:t>
            </a:r>
          </a:p>
          <a:p>
            <a:endParaRPr lang="x-es-XL"/>
          </a:p>
          <a:p>
            <a:pPr algn="l" rtl="0"/>
            <a:r>
              <a:rPr lang="x-es-XL" b="0" i="0" u="none" baseline="0"/>
              <a:t>Recuerden que pedir apoyo con confianza no consiste en ser perfectas. Se trata de estar preparadas, ser genuinas y sentir pasión por el cambio que quieren crear.</a:t>
            </a:r>
          </a:p>
          <a:p>
            <a:endParaRPr lang="x-es-XL"/>
          </a:p>
        </p:txBody>
      </p:sp>
      <p:sp>
        <p:nvSpPr>
          <p:cNvPr id="4" name="Slide Number Placeholder 3"/>
          <p:cNvSpPr>
            <a:spLocks noGrp="1"/>
          </p:cNvSpPr>
          <p:nvPr>
            <p:ph type="sldNum" sz="quarter" idx="5"/>
          </p:nvPr>
        </p:nvSpPr>
        <p:spPr/>
        <p:txBody>
          <a:bodyPr/>
          <a:lstStyle/>
          <a:p>
            <a:pPr algn="l" rtl="0"/>
            <a:fld id="{F71108A7-A47F-CD43-94C8-4F2460747BCD}" type="slidenum">
              <a:rPr/>
              <a:t>6</a:t>
            </a:fld>
            <a:endParaRPr lang="x-es-XL"/>
          </a:p>
        </p:txBody>
      </p:sp>
    </p:spTree>
    <p:extLst>
      <p:ext uri="{BB962C8B-B14F-4D97-AF65-F5344CB8AC3E}">
        <p14:creationId xmlns:p14="http://schemas.microsoft.com/office/powerpoint/2010/main" val="149993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Para que su pedido de apoyo sea más eficaz, es importante utilizar las herramientas adecuadas. Estas estrategias las ayudarán a conectar con los donantes e inspirarles para que apoyen nuestra misión.</a:t>
            </a:r>
          </a:p>
          <a:p>
            <a:endParaRPr lang="x-es-XL" i="0"/>
          </a:p>
          <a:p>
            <a:pPr algn="l" rtl="0"/>
            <a:r>
              <a:rPr lang="x-es-XL" b="0" i="0" u="none" baseline="0"/>
              <a:t>En primer lugar, hay que contar historias. Compartan una historia convincente sobre un taller de Suéñalo, Puedes Lograrlo, una beneficiaria de LYDA o un recuerdo favorito de SIA. Las historias crean una conexión emocional, les muestran a los donantes el impacto real de su apoyo y lo que significa formar parte de nuestra misión.</a:t>
            </a:r>
          </a:p>
          <a:p>
            <a:endParaRPr lang="x-es-XL" i="0"/>
          </a:p>
          <a:p>
            <a:pPr algn="l" rtl="0"/>
            <a:r>
              <a:rPr lang="x-es-XL" b="0" i="0" u="none" baseline="0"/>
              <a:t>Luego, céntrense en la red de contactos. Establecer relaciones dentro de su comunidad, tanto en persona como en internet, ayuda a ampliar su alcance. Tener una red crea oportunidades para conectar con personas que comparten su pasión y quieren participar. Utilizar su red actual es también una gran opción para ayudar a difundir el trabajo de su club. </a:t>
            </a:r>
          </a:p>
          <a:p>
            <a:endParaRPr lang="x-es-XL" i="0"/>
          </a:p>
          <a:p>
            <a:pPr algn="l" rtl="0"/>
            <a:r>
              <a:rPr lang="x-es-XL" b="0" i="0" u="none" baseline="0"/>
              <a:t>La transparencia también es clave. Sean claras sobre el destino de las donaciones y la forma en que apoyan directamente nuestros programas. Cuando los donantes ven los resultados tangibles de sus contribuciones, es más probable que se comprometan y continúen donando.</a:t>
            </a:r>
          </a:p>
          <a:p>
            <a:endParaRPr lang="x-es-XL" i="0"/>
          </a:p>
          <a:p>
            <a:pPr algn="l" rtl="0"/>
            <a:r>
              <a:rPr lang="x-es-XL" b="0" i="0" u="none" baseline="0"/>
              <a:t>Recuerden utilizar los recursos de SIA. Desde plantillas y guías hasta kits de herramientas para recaudar fondos, Soroptimist brinda abundante material para apoyar sus iniciativas. Estas herramientas están diseñadas para hacer que su recaudación de fondos sea más fácil y más efectiva.</a:t>
            </a:r>
          </a:p>
          <a:p>
            <a:pPr algn="l" rtl="0">
              <a:spcBef>
                <a:spcPts val="0"/>
              </a:spcBef>
              <a:spcAft>
                <a:spcPts val="0"/>
              </a:spcAft>
            </a:pPr>
            <a:endParaRPr lang="x-es-XL"/>
          </a:p>
        </p:txBody>
      </p:sp>
      <p:sp>
        <p:nvSpPr>
          <p:cNvPr id="4" name="Slide Number Placeholder 3"/>
          <p:cNvSpPr>
            <a:spLocks noGrp="1"/>
          </p:cNvSpPr>
          <p:nvPr>
            <p:ph type="sldNum" sz="quarter" idx="5"/>
          </p:nvPr>
        </p:nvSpPr>
        <p:spPr/>
        <p:txBody>
          <a:bodyPr/>
          <a:lstStyle/>
          <a:p>
            <a:pPr algn="l" rtl="0"/>
            <a:fld id="{F71108A7-A47F-CD43-94C8-4F2460747BCD}" type="slidenum">
              <a:rPr/>
              <a:t>7</a:t>
            </a:fld>
            <a:endParaRPr lang="x-es-XL"/>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Reconocer a los donantes es una parte vital del proceso de recaudación de fondos. Demuestra agradecimiento, fortalece las relaciones e inspira un apoyo constante. Hablemos de algunas formas eficaces de reconocer la generosidad de nuestros donantes.</a:t>
            </a:r>
          </a:p>
          <a:p>
            <a:endParaRPr lang="x-es-XL" i="0"/>
          </a:p>
          <a:p>
            <a:pPr algn="l" rtl="0"/>
            <a:r>
              <a:rPr lang="x-es-XL" b="0" i="0" u="none" baseline="0"/>
              <a:t>Utilicen las páginas del club en las redes sociales para mencionarlos. Dar las gracias públicamente a los donantes en plataformas como Instagram, Facebook o LinkedIn no solo demuestra su gratitud, sino que también da a conocer su apoyo e inspira a otras personas a donar. Si se trata de una empresa, asegúrense de etiquetarla. ¡Esto ayudará a que su publicación llegue más lejos! </a:t>
            </a:r>
          </a:p>
          <a:p>
            <a:endParaRPr lang="x-es-XL" i="0"/>
          </a:p>
          <a:p>
            <a:pPr algn="l" rtl="0"/>
            <a:r>
              <a:rPr lang="x-es-XL" b="0" i="0" u="none" baseline="0"/>
              <a:t>Otra gran opción es el reconocimiento en boletines. Incluir los nombres de los donantes o destacar sus contribuciones en el boletín del club les brinda un merecido reconocimiento al tiempo que muestra cómo su apoyo marca la diferencia. Antes de hacerlo, asegúrense de incluirlos en su lista de distribución. De este modo, también estarán al tanto de las nuevas oportunidades de apoyar al club. </a:t>
            </a:r>
          </a:p>
          <a:p>
            <a:endParaRPr lang="x-es-XL" i="0"/>
          </a:p>
          <a:p>
            <a:pPr algn="l" rtl="0"/>
            <a:r>
              <a:rPr lang="x-es-XL" b="0" i="0" u="none" baseline="0"/>
              <a:t>Las notas de agradecimiento personalizadas son muy significativas. Dedicar tiempo a escribir un mensaje sincero e individual demuestra a los donantes que se valora y se agradece su aporte.</a:t>
            </a:r>
          </a:p>
          <a:p>
            <a:endParaRPr lang="x-es-XL" i="0"/>
          </a:p>
          <a:p>
            <a:pPr algn="l" rtl="0"/>
            <a:r>
              <a:rPr lang="x-es-XL" b="0" i="0" u="none" baseline="0"/>
              <a:t>Por último, destaquen el impacto de su apoyo a través de historias. Compartan ejemplos concretos de cómo su donación ha contribuido a transformar la vida de mujeres y niñas. Cuando los donantes ven los resultados directos de su generosidad, se refuerza la importancia de su contribución.</a:t>
            </a:r>
          </a:p>
          <a:p>
            <a:endParaRPr lang="x-es-XL" i="0"/>
          </a:p>
          <a:p>
            <a:pPr algn="l" rtl="0"/>
            <a:r>
              <a:rPr lang="x-es-XL" b="0" i="0" u="none" baseline="0"/>
              <a:t>Al incorporar estos métodos, no solo reconocen a los donantes, sino que crean vínculos más profundos e inspiran la participación continua en nuestra misión.</a:t>
            </a:r>
          </a:p>
          <a:p>
            <a:endParaRPr lang="x-es-XL"/>
          </a:p>
        </p:txBody>
      </p:sp>
      <p:sp>
        <p:nvSpPr>
          <p:cNvPr id="4" name="Slide Number Placeholder 3"/>
          <p:cNvSpPr>
            <a:spLocks noGrp="1"/>
          </p:cNvSpPr>
          <p:nvPr>
            <p:ph type="sldNum" sz="quarter" idx="5"/>
          </p:nvPr>
        </p:nvSpPr>
        <p:spPr/>
        <p:txBody>
          <a:bodyPr/>
          <a:lstStyle/>
          <a:p>
            <a:pPr algn="l" rtl="0"/>
            <a:fld id="{F71108A7-A47F-CD43-94C8-4F2460747BCD}" type="slidenum">
              <a:rPr/>
              <a:t>8</a:t>
            </a:fld>
            <a:endParaRPr lang="x-es-XL"/>
          </a:p>
        </p:txBody>
      </p:sp>
    </p:spTree>
    <p:extLst>
      <p:ext uri="{BB962C8B-B14F-4D97-AF65-F5344CB8AC3E}">
        <p14:creationId xmlns:p14="http://schemas.microsoft.com/office/powerpoint/2010/main" val="82848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Para terminar, centrémonos en algunos puntos clave que deben tener en cuenta al abordar la recaudación de fondos con confianza y determinación.</a:t>
            </a:r>
          </a:p>
          <a:p>
            <a:endParaRPr lang="x-es-XL" i="0" dirty="0"/>
          </a:p>
          <a:p>
            <a:pPr algn="l" rtl="0"/>
            <a:r>
              <a:rPr lang="x-es-XL" b="0" i="0" u="none" baseline="0" dirty="0"/>
              <a:t>En primer lugar, recuerden que tienen una poderosa esfera de influencia. Su red de amigos, familia, colegas y conexiones comunitarias es un recurso increíble. Aprovechen estas relaciones para compartir la misión de Soroptimist e inviten a otros a apoyar las iniciativas de su club.</a:t>
            </a:r>
            <a:endParaRPr lang="x-es-XL" i="0" dirty="0">
              <a:ea typeface="Calibri"/>
              <a:cs typeface="Calibri"/>
            </a:endParaRPr>
          </a:p>
          <a:p>
            <a:endParaRPr lang="x-es-XL" i="0" dirty="0"/>
          </a:p>
          <a:p>
            <a:pPr algn="l" rtl="0"/>
            <a:r>
              <a:rPr lang="x-es-XL" b="0" i="0" u="none" baseline="0" dirty="0"/>
              <a:t>Segundo, intrínsicamente, a las personas les agrada dar. Muchas quieren marcar la diferencia pero no lo hacen porque nunca se lo han pedido. Al dar el paso de hacer la petición, les están brindando la oportunidad de alinear su generosidad con una causa significativa. Tener el valor de recibir un sí o un no significa que están en el buen camino para recaudar fondos.</a:t>
            </a:r>
            <a:endParaRPr lang="x-es-XL" dirty="0">
              <a:ea typeface="Calibri" panose="020F0502020204030204"/>
              <a:cs typeface="Calibri" panose="020F0502020204030204"/>
            </a:endParaRPr>
          </a:p>
          <a:p>
            <a:endParaRPr lang="x-es-XL" dirty="0"/>
          </a:p>
          <a:p>
            <a:pPr algn="l" rtl="0"/>
            <a:r>
              <a:rPr lang="x-es-XL" b="0" i="0" u="none" baseline="0" dirty="0"/>
              <a:t>Por último, superar el temor al pedido de apoyo conduce a un mayor impacto. Cada vez que salen de su zona de confort para pedir apoyo, ayudan a fortalecer nuestros programas, ampliar nuestro alcance y crear un cambio duradero para mujeres y niñas de todo el mundo.</a:t>
            </a:r>
            <a:endParaRPr lang="x-es-XL">
              <a:ea typeface="Calibri"/>
              <a:cs typeface="Calibri"/>
            </a:endParaRPr>
          </a:p>
          <a:p>
            <a:endParaRPr lang="x-es-XL" i="0" dirty="0"/>
          </a:p>
          <a:p>
            <a:pPr algn="l" rtl="0"/>
            <a:r>
              <a:rPr lang="x-es-XL" b="0" i="0" u="none" baseline="0" dirty="0"/>
              <a:t>Recuerda que SU esfuerzo es importante. Nuestro impacto colectivo sigue creciendo gracias a USTEDES.</a:t>
            </a:r>
            <a:endParaRPr lang="x-es-XL" i="0" dirty="0">
              <a:ea typeface="Calibri"/>
              <a:cs typeface="Calibri"/>
            </a:endParaRPr>
          </a:p>
          <a:p>
            <a:pPr algn="l" rtl="0"/>
            <a:br>
              <a:rPr lang="x-es-XL">
                <a:cs typeface="+mn-lt"/>
              </a:rPr>
            </a:br>
            <a:endParaRPr lang="x-es-XL"/>
          </a:p>
        </p:txBody>
      </p:sp>
      <p:sp>
        <p:nvSpPr>
          <p:cNvPr id="4" name="Slide Number Placeholder 3"/>
          <p:cNvSpPr>
            <a:spLocks noGrp="1"/>
          </p:cNvSpPr>
          <p:nvPr>
            <p:ph type="sldNum" sz="quarter" idx="5"/>
          </p:nvPr>
        </p:nvSpPr>
        <p:spPr/>
        <p:txBody>
          <a:bodyPr/>
          <a:lstStyle/>
          <a:p>
            <a:pPr algn="l" rtl="0"/>
            <a:fld id="{F71108A7-A47F-CD43-94C8-4F2460747BCD}" type="slidenum">
              <a:rPr/>
              <a:t>9</a:t>
            </a:fld>
            <a:endParaRPr lang="x-es-XL"/>
          </a:p>
        </p:txBody>
      </p:sp>
    </p:spTree>
    <p:extLst>
      <p:ext uri="{BB962C8B-B14F-4D97-AF65-F5344CB8AC3E}">
        <p14:creationId xmlns:p14="http://schemas.microsoft.com/office/powerpoint/2010/main" val="23647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Hay muchos recursos disponibles para ayudarlas a aumentar su confianza y superar el temor a pedir apoyo. Desde el material de SIA hasta los consejos de sus compañeras, tienen todo lo que necesitan para tener éxito en sus esfuerzos de recaudación de fondos.</a:t>
            </a:r>
          </a:p>
          <a:p>
            <a:endParaRPr lang="x-es-XL"/>
          </a:p>
          <a:p>
            <a:pPr algn="l" rtl="0"/>
            <a:r>
              <a:rPr lang="x-es-XL" b="0" i="0" u="none" baseline="0"/>
              <a:t>A continuación les sugerimos algunos sitios web y recursos que les aportarán ideas y herramientas para alcanzar el éxito.</a:t>
            </a:r>
            <a:endParaRPr lang="x-es-XL">
              <a:ea typeface="Calibri"/>
              <a:cs typeface="Calibri"/>
            </a:endParaRPr>
          </a:p>
          <a:p>
            <a:endParaRPr lang="x-es-XL"/>
          </a:p>
          <a:p>
            <a:pPr algn="l" rtl="0"/>
            <a:r>
              <a:rPr lang="x-es-XL" b="0" i="0" u="none" baseline="0"/>
              <a:t>No duden en comunicarse conmigo o con el personal de Desarrollo de Fondos de SIA si tienen alguna pregunta. Están aquí para guiarlas y apoyarlas en cada paso del camino.</a:t>
            </a:r>
            <a:endParaRPr lang="x-es-XL">
              <a:ea typeface="Calibri"/>
              <a:cs typeface="Calibri"/>
            </a:endParaRPr>
          </a:p>
          <a:p>
            <a:endParaRPr lang="x-es-XL"/>
          </a:p>
          <a:p>
            <a:pPr algn="l" rtl="0"/>
            <a:r>
              <a:rPr lang="x-es-XL" b="0" i="0" u="none" baseline="0"/>
              <a:t>¡Gracias por su dedicación a nuestra misión!</a:t>
            </a:r>
            <a:endParaRPr lang="x-es-XL">
              <a:ea typeface="Calibri"/>
              <a:cs typeface="Calibri"/>
            </a:endParaRPr>
          </a:p>
          <a:p>
            <a:endParaRPr lang="x-es-XL"/>
          </a:p>
          <a:p>
            <a:pPr algn="l" rtl="0"/>
            <a:r>
              <a:rPr lang="x-es-XL" b="0" i="0" u="none" baseline="0"/>
              <a:t>(Si el tiempo lo permite, pregúntale al grupo: "¿A alguien le gustaría compartir una historia o estrategia de éxito que utilizó para sentirse más confiada en las iniciativas de recaudación de fondos?")</a:t>
            </a:r>
            <a:endParaRPr lang="x-es-XL">
              <a:ea typeface="Calibri"/>
              <a:cs typeface="Calibri"/>
            </a:endParaRPr>
          </a:p>
          <a:p>
            <a:endParaRPr lang="x-es-XL"/>
          </a:p>
        </p:txBody>
      </p:sp>
      <p:sp>
        <p:nvSpPr>
          <p:cNvPr id="4" name="Slide Number Placeholder 3"/>
          <p:cNvSpPr>
            <a:spLocks noGrp="1"/>
          </p:cNvSpPr>
          <p:nvPr>
            <p:ph type="sldNum" sz="quarter" idx="5"/>
          </p:nvPr>
        </p:nvSpPr>
        <p:spPr/>
        <p:txBody>
          <a:bodyPr/>
          <a:lstStyle/>
          <a:p>
            <a:pPr algn="l" rtl="0"/>
            <a:fld id="{F71108A7-A47F-CD43-94C8-4F2460747BCD}" type="slidenum">
              <a:rPr/>
              <a:t>10</a:t>
            </a:fld>
            <a:endParaRPr lang="x-es-XL"/>
          </a:p>
        </p:txBody>
      </p:sp>
    </p:spTree>
    <p:extLst>
      <p:ext uri="{BB962C8B-B14F-4D97-AF65-F5344CB8AC3E}">
        <p14:creationId xmlns:p14="http://schemas.microsoft.com/office/powerpoint/2010/main" val="51594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hyperlink" Target="https://neonone.com/resources/blog/how-to-ask-for-donations/" TargetMode="External"/><Relationship Id="rId13" Type="http://schemas.openxmlformats.org/officeDocument/2006/relationships/image" Target="../media/image23.jpeg"/><Relationship Id="rId3" Type="http://schemas.openxmlformats.org/officeDocument/2006/relationships/image" Target="../media/image1.png"/><Relationship Id="rId7" Type="http://schemas.openxmlformats.org/officeDocument/2006/relationships/image" Target="../media/image20.sv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hyperlink" Target="https://www.soroptimist.org/for-clubs-and-members/donate/fund-development-team.html" TargetMode="External"/><Relationship Id="rId5" Type="http://schemas.openxmlformats.org/officeDocument/2006/relationships/image" Target="../media/image5.png"/><Relationship Id="rId10" Type="http://schemas.openxmlformats.org/officeDocument/2006/relationships/hyperlink" Target="https://www.youtube.com/watch?v=GsvSWkEHNDk" TargetMode="External"/><Relationship Id="rId4" Type="http://schemas.openxmlformats.org/officeDocument/2006/relationships/image" Target="../media/image2.svg"/><Relationship Id="rId9" Type="http://schemas.openxmlformats.org/officeDocument/2006/relationships/hyperlink" Target="https://101fundraising.org/2014/09/friends-money-building-confidence-make-a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x-es-XL"/>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x-es-XL"/>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x-es-XL"/>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x-es-XL"/>
          </a:p>
        </p:txBody>
      </p:sp>
      <p:sp>
        <p:nvSpPr>
          <p:cNvPr id="14" name="TextBox 14"/>
          <p:cNvSpPr txBox="1"/>
          <p:nvPr/>
        </p:nvSpPr>
        <p:spPr>
          <a:xfrm>
            <a:off x="2723771" y="8007642"/>
            <a:ext cx="6420229" cy="1736373"/>
          </a:xfrm>
          <a:prstGeom prst="rect">
            <a:avLst/>
          </a:prstGeom>
        </p:spPr>
        <p:txBody>
          <a:bodyPr wrap="square" lIns="0" tIns="0" rIns="0" bIns="0" rtlCol="0" anchor="t">
            <a:spAutoFit/>
          </a:bodyPr>
          <a:lstStyle/>
          <a:p>
            <a:pPr algn="l" rtl="0"/>
            <a:r>
              <a:rPr lang="x-es-XL" sz="3600" b="0" i="0" u="none" baseline="0" dirty="0">
                <a:solidFill>
                  <a:schemeClr val="tx2"/>
                </a:solidFill>
                <a:latin typeface="Effra 2"/>
                <a:ea typeface="Effra 2"/>
                <a:cs typeface="Effra 2"/>
              </a:rPr>
              <a:t>Conferencia Regional de </a:t>
            </a:r>
            <a:br>
              <a:rPr lang="en-US" sz="3600" b="0" i="0" u="none" baseline="0" dirty="0">
                <a:solidFill>
                  <a:schemeClr val="tx2"/>
                </a:solidFill>
                <a:latin typeface="Effra 2"/>
                <a:ea typeface="Effra 2"/>
                <a:cs typeface="Effra 2"/>
              </a:rPr>
            </a:br>
            <a:r>
              <a:rPr lang="x-es-XL" sz="3600" b="0" i="0" u="none" baseline="0" dirty="0">
                <a:solidFill>
                  <a:schemeClr val="tx2"/>
                </a:solidFill>
                <a:latin typeface="Effra 2"/>
                <a:ea typeface="Effra 2"/>
                <a:cs typeface="Effra 2"/>
              </a:rPr>
              <a:t>(nombre de la región) 2025</a:t>
            </a:r>
          </a:p>
          <a:p>
            <a:pPr algn="l" rtl="0">
              <a:lnSpc>
                <a:spcPts val="4937"/>
              </a:lnSpc>
            </a:pPr>
            <a:endParaRPr lang="x-es-XL" sz="4114" spc="41" dirty="0">
              <a:solidFill>
                <a:srgbClr val="253572"/>
              </a:solidFill>
              <a:latin typeface="Effra 2"/>
            </a:endParaRPr>
          </a:p>
        </p:txBody>
      </p:sp>
      <p:sp>
        <p:nvSpPr>
          <p:cNvPr id="16" name="TextBox 16"/>
          <p:cNvSpPr txBox="1"/>
          <p:nvPr/>
        </p:nvSpPr>
        <p:spPr>
          <a:xfrm>
            <a:off x="2723771" y="9231383"/>
            <a:ext cx="7998404" cy="549702"/>
          </a:xfrm>
          <a:prstGeom prst="rect">
            <a:avLst/>
          </a:prstGeom>
        </p:spPr>
        <p:txBody>
          <a:bodyPr wrap="square" lIns="0" tIns="0" rIns="0" bIns="0" rtlCol="0" anchor="t">
            <a:spAutoFit/>
          </a:bodyPr>
          <a:lstStyle/>
          <a:p>
            <a:pPr algn="l" rtl="0">
              <a:lnSpc>
                <a:spcPts val="2160"/>
              </a:lnSpc>
              <a:spcBef>
                <a:spcPct val="0"/>
              </a:spcBef>
            </a:pPr>
            <a:r>
              <a:rPr lang="x-es-XL" sz="1800" b="0" i="0" u="none" spc="179" baseline="0" dirty="0">
                <a:solidFill>
                  <a:srgbClr val="E68574"/>
                </a:solidFill>
                <a:latin typeface="Effra 1"/>
                <a:ea typeface="Effra 1"/>
                <a:cs typeface="Effra 1"/>
              </a:rPr>
              <a:t>NOMBRE DE LA PRESENTADORA,</a:t>
            </a:r>
            <a:br>
              <a:rPr lang="en-US" sz="1800" b="0" i="0" u="none" spc="179" baseline="0" dirty="0">
                <a:solidFill>
                  <a:srgbClr val="E68574"/>
                </a:solidFill>
                <a:latin typeface="Effra 1"/>
                <a:ea typeface="Effra 1"/>
                <a:cs typeface="Effra 1"/>
              </a:rPr>
            </a:br>
            <a:r>
              <a:rPr lang="x-es-XL" b="0" i="0" u="none" spc="179" baseline="0" dirty="0">
                <a:solidFill>
                  <a:srgbClr val="E68574"/>
                </a:solidFill>
                <a:latin typeface="Effra 1"/>
                <a:ea typeface="Effra 1"/>
                <a:cs typeface="Effra 1"/>
              </a:rPr>
              <a:t>COORDINADORA REGIONAL DE RECAUDACIÓN DE FONDOS</a:t>
            </a:r>
            <a:endParaRPr lang="x-es-XL" sz="1800" spc="179" dirty="0">
              <a:solidFill>
                <a:srgbClr val="E68574"/>
              </a:solidFill>
              <a:latin typeface="Effra 1"/>
            </a:endParaRPr>
          </a:p>
        </p:txBody>
      </p:sp>
      <p:sp>
        <p:nvSpPr>
          <p:cNvPr id="8" name="TextBox 11">
            <a:extLst>
              <a:ext uri="{FF2B5EF4-FFF2-40B4-BE49-F238E27FC236}">
                <a16:creationId xmlns:a16="http://schemas.microsoft.com/office/drawing/2014/main" id="{1AF7C508-05C0-2630-D450-B66E5DF43882}"/>
              </a:ext>
            </a:extLst>
          </p:cNvPr>
          <p:cNvSpPr txBox="1"/>
          <p:nvPr/>
        </p:nvSpPr>
        <p:spPr>
          <a:xfrm>
            <a:off x="1028700" y="3871122"/>
            <a:ext cx="9693475" cy="3103414"/>
          </a:xfrm>
          <a:prstGeom prst="rect">
            <a:avLst/>
          </a:prstGeom>
        </p:spPr>
        <p:txBody>
          <a:bodyPr wrap="square" lIns="0" tIns="0" rIns="0" bIns="0" rtlCol="0" anchor="t">
            <a:spAutoFit/>
          </a:bodyPr>
          <a:lstStyle>
            <a:defPPr>
              <a:defRPr lang="x-es-X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6998"/>
              </a:lnSpc>
              <a:spcAft>
                <a:spcPts val="1200"/>
              </a:spcAft>
            </a:pPr>
            <a:r>
              <a:rPr lang="x-es-XL" sz="6950" b="0" i="0" u="none" baseline="0" dirty="0">
                <a:solidFill>
                  <a:srgbClr val="253572"/>
                </a:solidFill>
                <a:latin typeface="Effra 1"/>
                <a:ea typeface="Effra 1"/>
                <a:cs typeface="Effra 1"/>
                <a:sym typeface="Effra 1"/>
              </a:rPr>
              <a:t>Superar el temor de pedir apoyo</a:t>
            </a:r>
          </a:p>
          <a:p>
            <a:pPr algn="l" rtl="0">
              <a:lnSpc>
                <a:spcPts val="4500"/>
              </a:lnSpc>
            </a:pPr>
            <a:r>
              <a:rPr lang="x-es-XL" sz="4000" b="0" i="1" u="none" baseline="0" dirty="0">
                <a:solidFill>
                  <a:srgbClr val="253572"/>
                </a:solidFill>
                <a:latin typeface="Effra 1"/>
                <a:ea typeface="Effra 1"/>
                <a:cs typeface="Effra 1"/>
              </a:rPr>
              <a:t>Aumentar la confianza en la </a:t>
            </a:r>
            <a:br>
              <a:rPr lang="en-US" sz="4000" b="0" i="1" u="none" baseline="0" dirty="0">
                <a:solidFill>
                  <a:srgbClr val="253572"/>
                </a:solidFill>
                <a:latin typeface="Effra 1"/>
                <a:ea typeface="Effra 1"/>
                <a:cs typeface="Effra 1"/>
              </a:rPr>
            </a:br>
            <a:r>
              <a:rPr lang="x-es-XL" sz="4000" b="0" i="1" u="none" baseline="0" dirty="0">
                <a:solidFill>
                  <a:srgbClr val="253572"/>
                </a:solidFill>
                <a:latin typeface="Effra 1"/>
                <a:ea typeface="Effra 1"/>
                <a:cs typeface="Effra 1"/>
              </a:rPr>
              <a:t>recaudación de fondos</a:t>
            </a:r>
          </a:p>
        </p:txBody>
      </p:sp>
      <p:pic>
        <p:nvPicPr>
          <p:cNvPr id="9" name="Picture 8" descr="superar el temor">
            <a:extLst>
              <a:ext uri="{FF2B5EF4-FFF2-40B4-BE49-F238E27FC236}">
                <a16:creationId xmlns:a16="http://schemas.microsoft.com/office/drawing/2014/main" id="{4BB32CCE-6EB3-C234-0FF6-C13524E6F1D8}"/>
              </a:ext>
            </a:extLst>
          </p:cNvPr>
          <p:cNvPicPr>
            <a:picLocks noChangeAspect="1"/>
          </p:cNvPicPr>
          <p:nvPr/>
        </p:nvPicPr>
        <p:blipFill>
          <a:blip r:embed="rId6"/>
          <a:stretch>
            <a:fillRect/>
          </a:stretch>
        </p:blipFill>
        <p:spPr>
          <a:xfrm>
            <a:off x="10162443" y="4945673"/>
            <a:ext cx="6667500" cy="3048000"/>
          </a:xfrm>
          <a:prstGeom prst="rect">
            <a:avLst/>
          </a:prstGeom>
        </p:spPr>
      </p:pic>
      <p:sp>
        <p:nvSpPr>
          <p:cNvPr id="10" name="TextBox 13">
            <a:extLst>
              <a:ext uri="{FF2B5EF4-FFF2-40B4-BE49-F238E27FC236}">
                <a16:creationId xmlns:a16="http://schemas.microsoft.com/office/drawing/2014/main" id="{79A2EECB-F004-7B03-DDE3-0A360CF7EB66}"/>
              </a:ext>
            </a:extLst>
          </p:cNvPr>
          <p:cNvSpPr txBox="1"/>
          <p:nvPr/>
        </p:nvSpPr>
        <p:spPr>
          <a:xfrm rot="5400000">
            <a:off x="14209393" y="6265949"/>
            <a:ext cx="6539703" cy="439889"/>
          </a:xfrm>
          <a:prstGeom prst="rect">
            <a:avLst/>
          </a:prstGeom>
        </p:spPr>
        <p:txBody>
          <a:bodyPr lIns="0" tIns="0" rIns="0" bIns="0" rtlCol="0" anchor="t">
            <a:spAutoFit/>
          </a:bodyPr>
          <a:lstStyle>
            <a:defPPr>
              <a:defRPr lang="x-es-X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lnSpc>
                <a:spcPts val="1763"/>
              </a:lnSpc>
            </a:pPr>
            <a:r>
              <a:rPr lang="x-es-XL" sz="1469" b="0" i="0" u="none" spc="146" baseline="0">
                <a:solidFill>
                  <a:srgbClr val="F5EFEB"/>
                </a:solidFill>
                <a:latin typeface="Effra 1"/>
                <a:ea typeface="Effra 1"/>
                <a:cs typeface="Effra 1"/>
                <a:sym typeface="Effra 1"/>
              </a:rPr>
              <a:t>SOROPTIMIST INTERNATIONAL OF THE AMERICAS, INC.®</a:t>
            </a:r>
          </a:p>
          <a:p>
            <a:pPr marL="0" lvl="0" indent="0" algn="r" rtl="0">
              <a:lnSpc>
                <a:spcPts val="1763"/>
              </a:lnSpc>
              <a:spcBef>
                <a:spcPct val="0"/>
              </a:spcBef>
            </a:pPr>
            <a:endParaRPr lang="x-es-XL" sz="1469" spc="146">
              <a:solidFill>
                <a:srgbClr val="F5EFEB"/>
              </a:solidFill>
              <a:latin typeface="Effra 1"/>
              <a:ea typeface="Effra 1"/>
              <a:cs typeface="Effra 1"/>
              <a:sym typeface="Effra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9498842"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x-es-XL"/>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rtl="0">
                <a:lnSpc>
                  <a:spcPts val="2100"/>
                </a:lnSpc>
              </a:pPr>
              <a:endParaRPr/>
            </a:p>
          </p:txBody>
        </p:sp>
      </p:gr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x-es-XL"/>
          </a:p>
        </p:txBody>
      </p:sp>
      <p:sp>
        <p:nvSpPr>
          <p:cNvPr id="9" name="TextBox 9"/>
          <p:cNvSpPr txBox="1"/>
          <p:nvPr/>
        </p:nvSpPr>
        <p:spPr>
          <a:xfrm>
            <a:off x="621638" y="4746628"/>
            <a:ext cx="9027330" cy="793743"/>
          </a:xfrm>
          <a:prstGeom prst="rect">
            <a:avLst/>
          </a:prstGeom>
        </p:spPr>
        <p:txBody>
          <a:bodyPr wrap="square" lIns="0" tIns="0" rIns="0" bIns="0" rtlCol="0" anchor="t">
            <a:spAutoFit/>
          </a:bodyPr>
          <a:lstStyle/>
          <a:p>
            <a:pPr marL="0" lvl="0" indent="0" algn="l" rtl="0">
              <a:lnSpc>
                <a:spcPts val="6694"/>
              </a:lnSpc>
            </a:pPr>
            <a:r>
              <a:rPr lang="x-es-XL" sz="4800" b="0" i="0" u="none" baseline="0" dirty="0">
                <a:solidFill>
                  <a:srgbClr val="253572"/>
                </a:solidFill>
                <a:latin typeface="Effra 1"/>
                <a:ea typeface="Effra 1"/>
                <a:cs typeface="Effra 1"/>
              </a:rPr>
              <a:t>Objetivos de la presentación</a:t>
            </a:r>
          </a:p>
        </p:txBody>
      </p:sp>
      <p:sp>
        <p:nvSpPr>
          <p:cNvPr id="12" name="Freeform 12"/>
          <p:cNvSpPr/>
          <p:nvPr/>
        </p:nvSpPr>
        <p:spPr>
          <a:xfrm>
            <a:off x="530916" y="5977671"/>
            <a:ext cx="206046" cy="1883824"/>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dirty="0"/>
          </a:p>
        </p:txBody>
      </p:sp>
      <p:sp>
        <p:nvSpPr>
          <p:cNvPr id="13" name="TextBox 13"/>
          <p:cNvSpPr txBox="1"/>
          <p:nvPr/>
        </p:nvSpPr>
        <p:spPr>
          <a:xfrm>
            <a:off x="970887" y="5781421"/>
            <a:ext cx="7715913" cy="2766976"/>
          </a:xfrm>
          <a:prstGeom prst="rect">
            <a:avLst/>
          </a:prstGeom>
        </p:spPr>
        <p:txBody>
          <a:bodyPr wrap="square" lIns="0" tIns="0" rIns="0" bIns="0" rtlCol="0" anchor="t">
            <a:spAutoFit/>
          </a:bodyPr>
          <a:lstStyle/>
          <a:p>
            <a:pPr algn="l" rtl="0">
              <a:lnSpc>
                <a:spcPts val="3959"/>
              </a:lnSpc>
              <a:spcAft>
                <a:spcPts val="600"/>
              </a:spcAft>
            </a:pPr>
            <a:r>
              <a:rPr lang="x-es-XL" sz="3200" b="0" i="0" u="none" baseline="0" dirty="0">
                <a:solidFill>
                  <a:srgbClr val="293374"/>
                </a:solidFill>
                <a:latin typeface="Effra 2"/>
                <a:ea typeface="Effra 2"/>
                <a:cs typeface="Effra 2"/>
              </a:rPr>
              <a:t>Reforzar su enfoque</a:t>
            </a:r>
          </a:p>
          <a:p>
            <a:pPr algn="l" rtl="0">
              <a:lnSpc>
                <a:spcPts val="3959"/>
              </a:lnSpc>
              <a:spcAft>
                <a:spcPts val="600"/>
              </a:spcAft>
            </a:pPr>
            <a:r>
              <a:rPr lang="x-es-XL" sz="3200" b="0" i="0" u="none" baseline="0" dirty="0">
                <a:solidFill>
                  <a:srgbClr val="293374"/>
                </a:solidFill>
                <a:latin typeface="Effra 2"/>
                <a:ea typeface="Effra 2"/>
                <a:cs typeface="Effra 2"/>
              </a:rPr>
              <a:t>Superar miedos y obstáculos habituales</a:t>
            </a:r>
          </a:p>
          <a:p>
            <a:pPr algn="l" rtl="0">
              <a:lnSpc>
                <a:spcPts val="3959"/>
              </a:lnSpc>
              <a:spcAft>
                <a:spcPts val="600"/>
              </a:spcAft>
            </a:pPr>
            <a:r>
              <a:rPr lang="x-es-XL" sz="3200" b="0" i="0" u="none" baseline="0" dirty="0">
                <a:solidFill>
                  <a:srgbClr val="293374"/>
                </a:solidFill>
                <a:latin typeface="Effra 2"/>
                <a:ea typeface="Effra 2"/>
                <a:cs typeface="Effra 2"/>
              </a:rPr>
              <a:t>Inspirar a potenciales donantes</a:t>
            </a:r>
            <a:endParaRPr lang="x-es-XL" sz="3200" dirty="0">
              <a:ea typeface="Calibri"/>
              <a:cs typeface="Calibri"/>
            </a:endParaRPr>
          </a:p>
          <a:p>
            <a:pPr algn="l" rtl="0">
              <a:spcAft>
                <a:spcPts val="600"/>
              </a:spcAft>
            </a:pPr>
            <a:r>
              <a:rPr lang="x-es-XL" sz="3200" b="0" i="0" u="none" baseline="0" dirty="0">
                <a:solidFill>
                  <a:srgbClr val="293374"/>
                </a:solidFill>
                <a:latin typeface="Effra 2"/>
                <a:ea typeface="Effra 2"/>
                <a:cs typeface="Effra 2"/>
              </a:rPr>
              <a:t>Fomentar una cultura de gratitud y de relaciones con los donantes</a:t>
            </a:r>
          </a:p>
        </p:txBody>
      </p:sp>
      <p:pic>
        <p:nvPicPr>
          <p:cNvPr id="2" name="Picture 5" descr="Manos sostienen un frasco con monedas y una planta en su interior&#10;&#10;Descripción generada automáticamente">
            <a:extLst>
              <a:ext uri="{FF2B5EF4-FFF2-40B4-BE49-F238E27FC236}">
                <a16:creationId xmlns:a16="http://schemas.microsoft.com/office/drawing/2014/main" id="{339F95B9-BB8C-5B4E-76BA-7C0F4F73004E}"/>
              </a:ext>
            </a:extLst>
          </p:cNvPr>
          <p:cNvPicPr>
            <a:picLocks noChangeAspect="1"/>
          </p:cNvPicPr>
          <p:nvPr/>
        </p:nvPicPr>
        <p:blipFill rotWithShape="1">
          <a:blip r:embed="rId8"/>
          <a:srcRect l="4378"/>
          <a:stretch/>
        </p:blipFill>
        <p:spPr>
          <a:xfrm>
            <a:off x="9498842" y="2255557"/>
            <a:ext cx="8789158" cy="6088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3" y="8462500"/>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x-es-XL"/>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x-es-XL"/>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x-es-XL"/>
          </a:p>
        </p:txBody>
      </p:sp>
      <p:grpSp>
        <p:nvGrpSpPr>
          <p:cNvPr id="10" name="Group 10"/>
          <p:cNvGrpSpPr/>
          <p:nvPr/>
        </p:nvGrpSpPr>
        <p:grpSpPr>
          <a:xfrm>
            <a:off x="515519" y="4502016"/>
            <a:ext cx="9144005" cy="2215543"/>
            <a:chOff x="0" y="-85725"/>
            <a:chExt cx="7850202" cy="2954057"/>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sp>
          <p:nvSpPr>
            <p:cNvPr id="12" name="TextBox 12"/>
            <p:cNvSpPr txBox="1"/>
            <p:nvPr/>
          </p:nvSpPr>
          <p:spPr>
            <a:xfrm>
              <a:off x="483057" y="-85725"/>
              <a:ext cx="7367145" cy="2954057"/>
            </a:xfrm>
            <a:prstGeom prst="rect">
              <a:avLst/>
            </a:prstGeom>
          </p:spPr>
          <p:txBody>
            <a:bodyPr wrap="square" lIns="0" tIns="0" rIns="0" bIns="0" rtlCol="0" anchor="t">
              <a:spAutoFit/>
            </a:bodyPr>
            <a:lstStyle/>
            <a:p>
              <a:pPr algn="l" rtl="0">
                <a:lnSpc>
                  <a:spcPts val="4415"/>
                </a:lnSpc>
              </a:pPr>
              <a:r>
                <a:rPr lang="x-es-XL" sz="3200" b="0" i="0" u="none" baseline="0" dirty="0">
                  <a:solidFill>
                    <a:srgbClr val="F5EFEB"/>
                  </a:solidFill>
                  <a:latin typeface="Effra 2"/>
                  <a:ea typeface="Effra 2"/>
                  <a:cs typeface="Effra 2"/>
                </a:rPr>
                <a:t>Impulsa la financiación de nuestros programas</a:t>
              </a:r>
            </a:p>
            <a:p>
              <a:pPr algn="l" rtl="0">
                <a:lnSpc>
                  <a:spcPts val="4415"/>
                </a:lnSpc>
              </a:pPr>
              <a:r>
                <a:rPr lang="x-es-XL" sz="3200" b="0" i="0" u="none" baseline="0" dirty="0">
                  <a:solidFill>
                    <a:srgbClr val="F5EFEB"/>
                  </a:solidFill>
                  <a:latin typeface="Effra 2"/>
                  <a:ea typeface="Effra 2"/>
                  <a:cs typeface="Effra 2"/>
                </a:rPr>
                <a:t>Ayuda a forjar conexiones más sólidas </a:t>
              </a:r>
            </a:p>
            <a:p>
              <a:pPr algn="l" rtl="0">
                <a:lnSpc>
                  <a:spcPts val="4415"/>
                </a:lnSpc>
              </a:pPr>
              <a:r>
                <a:rPr lang="x-es-XL" sz="3200" b="0" i="0" u="none" baseline="0" dirty="0">
                  <a:solidFill>
                    <a:srgbClr val="F5EFEB"/>
                  </a:solidFill>
                  <a:latin typeface="Effra 2"/>
                  <a:ea typeface="Effra 2"/>
                  <a:cs typeface="Effra 2"/>
                </a:rPr>
                <a:t>Crea consciencia sobre nuestra misión</a:t>
              </a:r>
              <a:endParaRPr lang="x-es-XL" dirty="0"/>
            </a:p>
            <a:p>
              <a:pPr algn="l" rtl="0">
                <a:lnSpc>
                  <a:spcPts val="4415"/>
                </a:lnSpc>
              </a:pPr>
              <a:r>
                <a:rPr lang="x-es-XL" sz="3200" b="0" i="0" u="none" baseline="0" dirty="0">
                  <a:solidFill>
                    <a:srgbClr val="F5EFEB"/>
                  </a:solidFill>
                  <a:latin typeface="Effra 2"/>
                  <a:ea typeface="Effra 2"/>
                  <a:cs typeface="Effra 2"/>
                </a:rPr>
                <a:t>Abre las puertas a oportunidades de alianzas</a:t>
              </a: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8"/>
            <a:stretch>
              <a:fillRect/>
            </a:stretch>
          </a:blipFill>
        </p:spPr>
        <p:txBody>
          <a:bodyPr/>
          <a:lstStyle/>
          <a:p>
            <a:endParaRPr lang="x-es-XL" dirty="0"/>
          </a:p>
        </p:txBody>
      </p:sp>
      <p:sp>
        <p:nvSpPr>
          <p:cNvPr id="14" name="TextBox 14"/>
          <p:cNvSpPr txBox="1"/>
          <p:nvPr/>
        </p:nvSpPr>
        <p:spPr>
          <a:xfrm>
            <a:off x="656319" y="1176527"/>
            <a:ext cx="9949597" cy="2308324"/>
          </a:xfrm>
          <a:prstGeom prst="rect">
            <a:avLst/>
          </a:prstGeom>
        </p:spPr>
        <p:txBody>
          <a:bodyPr wrap="square" lIns="0" tIns="0" rIns="0" bIns="0" rtlCol="0" anchor="t">
            <a:spAutoFit/>
          </a:bodyPr>
          <a:lstStyle/>
          <a:p>
            <a:pPr marL="0" lvl="0" indent="0" algn="l" rtl="0"/>
            <a:r>
              <a:rPr lang="x-es-XL" sz="7500" b="0" i="0" u="none" baseline="0" dirty="0">
                <a:solidFill>
                  <a:srgbClr val="F5EFEB"/>
                </a:solidFill>
                <a:latin typeface="Effra 1"/>
                <a:ea typeface="Effra 1"/>
                <a:cs typeface="Effra 1"/>
              </a:rPr>
              <a:t>¿Por qué es importante "pedir apoyo"?</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pic>
        <p:nvPicPr>
          <p:cNvPr id="19" name="Picture 18">
            <a:extLst>
              <a:ext uri="{FF2B5EF4-FFF2-40B4-BE49-F238E27FC236}">
                <a16:creationId xmlns:a16="http://schemas.microsoft.com/office/drawing/2014/main" id="{41254E1A-F477-90F5-80AC-6841945DC1AE}"/>
              </a:ext>
            </a:extLst>
          </p:cNvPr>
          <p:cNvPicPr>
            <a:picLocks noChangeAspect="1"/>
          </p:cNvPicPr>
          <p:nvPr/>
        </p:nvPicPr>
        <p:blipFill>
          <a:blip r:embed="rId9"/>
          <a:stretch>
            <a:fillRect/>
          </a:stretch>
        </p:blipFill>
        <p:spPr>
          <a:xfrm>
            <a:off x="9403307" y="2751848"/>
            <a:ext cx="7474637" cy="4808342"/>
          </a:xfrm>
          <a:prstGeom prst="rect">
            <a:avLst/>
          </a:prstGeom>
        </p:spPr>
      </p:pic>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grpSp>
        <p:nvGrpSpPr>
          <p:cNvPr id="3" name="Group 3"/>
          <p:cNvGrpSpPr/>
          <p:nvPr/>
        </p:nvGrpSpPr>
        <p:grpSpPr>
          <a:xfrm>
            <a:off x="9775992" y="3105664"/>
            <a:ext cx="7455272" cy="4369193"/>
            <a:chOff x="0" y="0"/>
            <a:chExt cx="2162495" cy="1073428"/>
          </a:xfrm>
        </p:grpSpPr>
        <p:sp>
          <p:nvSpPr>
            <p:cNvPr id="4" name="Freeform 4"/>
            <p:cNvSpPr/>
            <p:nvPr/>
          </p:nvSpPr>
          <p:spPr>
            <a:xfrm>
              <a:off x="0" y="0"/>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x-es-XL"/>
            </a:p>
          </p:txBody>
        </p:sp>
        <p:sp>
          <p:nvSpPr>
            <p:cNvPr id="5" name="TextBox 5"/>
            <p:cNvSpPr txBox="1"/>
            <p:nvPr/>
          </p:nvSpPr>
          <p:spPr>
            <a:xfrm>
              <a:off x="0" y="-28575"/>
              <a:ext cx="2162495" cy="1102003"/>
            </a:xfrm>
            <a:prstGeom prst="rect">
              <a:avLst/>
            </a:prstGeom>
          </p:spPr>
          <p:txBody>
            <a:bodyPr lIns="254000" tIns="254000" rIns="254000" bIns="254000" rtlCol="0" anchor="ctr"/>
            <a:lstStyle/>
            <a:p>
              <a:pPr algn="l" rtl="0">
                <a:lnSpc>
                  <a:spcPts val="2879"/>
                </a:lnSpc>
              </a:pPr>
              <a:endParaRPr/>
            </a:p>
          </p:txBody>
        </p:sp>
      </p:gr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x-es-XL"/>
            </a:p>
          </p:txBody>
        </p:sp>
      </p:grpSp>
      <p:sp>
        <p:nvSpPr>
          <p:cNvPr id="10" name="TextBox 10"/>
          <p:cNvSpPr txBox="1"/>
          <p:nvPr/>
        </p:nvSpPr>
        <p:spPr>
          <a:xfrm>
            <a:off x="10079111" y="4599020"/>
            <a:ext cx="7180188" cy="2523768"/>
          </a:xfrm>
          <a:prstGeom prst="rect">
            <a:avLst/>
          </a:prstGeom>
        </p:spPr>
        <p:txBody>
          <a:bodyPr wrap="square" lIns="0" tIns="0" rIns="0" bIns="0" rtlCol="0" anchor="t">
            <a:spAutoFit/>
          </a:bodyPr>
          <a:lstStyle/>
          <a:p>
            <a:pPr marL="571500" lvl="0" indent="-571500" algn="l" rtl="0">
              <a:spcAft>
                <a:spcPts val="1200"/>
              </a:spcAft>
              <a:buFont typeface="Arial" panose="020B0604020202020204" pitchFamily="34" charset="0"/>
              <a:buChar char="•"/>
            </a:pPr>
            <a:r>
              <a:rPr lang="x-es-XL" sz="3600" b="0" i="0" u="none" baseline="0" dirty="0">
                <a:solidFill>
                  <a:srgbClr val="FFFFFF"/>
                </a:solidFill>
                <a:latin typeface="Effra 2"/>
                <a:ea typeface="Effra 2"/>
                <a:cs typeface="Effra 2"/>
              </a:rPr>
              <a:t>Temor al rechazo</a:t>
            </a:r>
          </a:p>
          <a:p>
            <a:pPr marL="571500" lvl="0" indent="-571500" algn="l" rtl="0">
              <a:spcAft>
                <a:spcPts val="1200"/>
              </a:spcAft>
              <a:buFont typeface="Arial" panose="020B0604020202020204" pitchFamily="34" charset="0"/>
              <a:buChar char="•"/>
            </a:pPr>
            <a:r>
              <a:rPr lang="x-es-XL" sz="3600" b="0" i="0" u="none" baseline="0" dirty="0">
                <a:solidFill>
                  <a:srgbClr val="FFFFFF"/>
                </a:solidFill>
                <a:latin typeface="Effra 2"/>
                <a:ea typeface="Effra 2"/>
                <a:cs typeface="Effra 2"/>
              </a:rPr>
              <a:t>Falta de confianza</a:t>
            </a:r>
          </a:p>
          <a:p>
            <a:pPr marL="571500" lvl="0" indent="-571500" algn="l" rtl="0">
              <a:spcAft>
                <a:spcPts val="1200"/>
              </a:spcAft>
              <a:buFont typeface="Arial" panose="020B0604020202020204" pitchFamily="34" charset="0"/>
              <a:buChar char="•"/>
            </a:pPr>
            <a:r>
              <a:rPr lang="x-es-XL" sz="3600" b="0" i="0" u="none" baseline="0" dirty="0">
                <a:solidFill>
                  <a:srgbClr val="FFFFFF"/>
                </a:solidFill>
                <a:latin typeface="Effra 2"/>
                <a:ea typeface="Effra 2"/>
                <a:cs typeface="Effra 2"/>
              </a:rPr>
              <a:t>Opiniones negativas sobre la recaudación de fondos</a:t>
            </a:r>
          </a:p>
        </p:txBody>
      </p:sp>
      <p:sp>
        <p:nvSpPr>
          <p:cNvPr id="11" name="TextBox 11"/>
          <p:cNvSpPr txBox="1"/>
          <p:nvPr/>
        </p:nvSpPr>
        <p:spPr>
          <a:xfrm>
            <a:off x="10025245" y="3318101"/>
            <a:ext cx="6946711" cy="1107996"/>
          </a:xfrm>
          <a:prstGeom prst="rect">
            <a:avLst/>
          </a:prstGeom>
        </p:spPr>
        <p:txBody>
          <a:bodyPr wrap="square" lIns="0" tIns="0" rIns="0" bIns="0" rtlCol="0" anchor="t">
            <a:spAutoFit/>
          </a:bodyPr>
          <a:lstStyle/>
          <a:p>
            <a:pPr marL="0" lvl="0" indent="0" algn="l" rtl="0"/>
            <a:r>
              <a:rPr lang="x-es-XL" sz="3600" b="0" i="0" u="none" baseline="0" dirty="0">
                <a:solidFill>
                  <a:srgbClr val="BCF7FF"/>
                </a:solidFill>
                <a:latin typeface="Effra 1"/>
                <a:ea typeface="Effra 1"/>
                <a:cs typeface="Effra 1"/>
              </a:rPr>
              <a:t>Obstáculos habituales de la recaudación de fondos:</a:t>
            </a:r>
          </a:p>
        </p:txBody>
      </p:sp>
      <p:pic>
        <p:nvPicPr>
          <p:cNvPr id="2" name="Picture 2" descr="¿Deberías decirle a tu jefe sobre tu TDAH?">
            <a:extLst>
              <a:ext uri="{FF2B5EF4-FFF2-40B4-BE49-F238E27FC236}">
                <a16:creationId xmlns:a16="http://schemas.microsoft.com/office/drawing/2014/main" id="{DAD373D3-66BC-B6A8-8268-01BD73FE7EA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8545" r="8045"/>
          <a:stretch/>
        </p:blipFill>
        <p:spPr bwMode="auto">
          <a:xfrm>
            <a:off x="1028701" y="1055678"/>
            <a:ext cx="7180188" cy="78644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1425831"/>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x-es-XL" dirty="0"/>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207836" y="3942073"/>
            <a:ext cx="164632" cy="1960911"/>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13" name="TextBox 13">
            <a:extLst>
              <a:ext uri="{FF2B5EF4-FFF2-40B4-BE49-F238E27FC236}">
                <a16:creationId xmlns:a16="http://schemas.microsoft.com/office/drawing/2014/main" id="{0497876C-9661-E3BB-A591-517DA4860490}"/>
              </a:ext>
            </a:extLst>
          </p:cNvPr>
          <p:cNvSpPr txBox="1"/>
          <p:nvPr/>
        </p:nvSpPr>
        <p:spPr>
          <a:xfrm>
            <a:off x="1702829" y="3792372"/>
            <a:ext cx="10632682" cy="2200602"/>
          </a:xfrm>
          <a:prstGeom prst="rect">
            <a:avLst/>
          </a:prstGeom>
        </p:spPr>
        <p:txBody>
          <a:bodyPr wrap="square" lIns="0" tIns="0" rIns="0" bIns="0" rtlCol="0" anchor="t">
            <a:spAutoFit/>
          </a:bodyPr>
          <a:lstStyle/>
          <a:p>
            <a:pPr algn="l" rtl="0">
              <a:spcAft>
                <a:spcPts val="600"/>
              </a:spcAft>
            </a:pPr>
            <a:r>
              <a:rPr lang="x-es-XL" sz="3200" b="0" i="0" u="none" baseline="0" dirty="0">
                <a:solidFill>
                  <a:srgbClr val="F5EFEB"/>
                </a:solidFill>
                <a:latin typeface="Effra 2"/>
                <a:ea typeface="Effra 2"/>
                <a:cs typeface="Effra 2"/>
              </a:rPr>
              <a:t>Oportunidad de formar parte de la misión de Soroptimist</a:t>
            </a:r>
          </a:p>
          <a:p>
            <a:pPr algn="l" rtl="0">
              <a:spcAft>
                <a:spcPts val="600"/>
              </a:spcAft>
            </a:pPr>
            <a:r>
              <a:rPr lang="x-es-XL" sz="3200" b="0" i="0" u="none" baseline="0" dirty="0">
                <a:solidFill>
                  <a:srgbClr val="F5EFEB"/>
                </a:solidFill>
                <a:latin typeface="Effra 2"/>
                <a:ea typeface="Effra 2"/>
                <a:cs typeface="Effra 2"/>
              </a:rPr>
              <a:t>Lograr un impacto</a:t>
            </a:r>
          </a:p>
          <a:p>
            <a:pPr algn="l" rtl="0">
              <a:spcAft>
                <a:spcPts val="600"/>
              </a:spcAft>
            </a:pPr>
            <a:r>
              <a:rPr lang="x-es-XL" sz="3200" b="0" i="0" u="none" baseline="0" dirty="0">
                <a:solidFill>
                  <a:srgbClr val="F5EFEB"/>
                </a:solidFill>
                <a:latin typeface="Effra 2"/>
                <a:ea typeface="Effra 2"/>
                <a:cs typeface="Effra 2"/>
              </a:rPr>
              <a:t>Alineación con valores y pasión</a:t>
            </a:r>
          </a:p>
          <a:p>
            <a:pPr algn="l" rtl="0">
              <a:spcAft>
                <a:spcPts val="600"/>
              </a:spcAft>
            </a:pPr>
            <a:r>
              <a:rPr lang="x-es-XL" sz="3200" b="0" i="0" u="none" baseline="0" dirty="0">
                <a:solidFill>
                  <a:srgbClr val="F5EFEB"/>
                </a:solidFill>
                <a:latin typeface="Effra 2"/>
                <a:ea typeface="Effra 2"/>
                <a:cs typeface="Effra 2"/>
              </a:rPr>
              <a:t>¿Cómo quieren participar?</a:t>
            </a:r>
          </a:p>
        </p:txBody>
      </p:sp>
      <p:sp>
        <p:nvSpPr>
          <p:cNvPr id="14" name="TextBox 14">
            <a:extLst>
              <a:ext uri="{FF2B5EF4-FFF2-40B4-BE49-F238E27FC236}">
                <a16:creationId xmlns:a16="http://schemas.microsoft.com/office/drawing/2014/main" id="{3BF2CC34-456F-EBB0-9AB9-607B743EAC24}"/>
              </a:ext>
            </a:extLst>
          </p:cNvPr>
          <p:cNvSpPr txBox="1"/>
          <p:nvPr/>
        </p:nvSpPr>
        <p:spPr>
          <a:xfrm>
            <a:off x="1207836" y="320386"/>
            <a:ext cx="12275935" cy="2949525"/>
          </a:xfrm>
          <a:prstGeom prst="rect">
            <a:avLst/>
          </a:prstGeom>
        </p:spPr>
        <p:txBody>
          <a:bodyPr wrap="square" lIns="0" tIns="0" rIns="0" bIns="0" rtlCol="0" anchor="t">
            <a:spAutoFit/>
          </a:bodyPr>
          <a:lstStyle/>
          <a:p>
            <a:pPr marL="0" lvl="0" indent="0" algn="l" rtl="0"/>
            <a:r>
              <a:rPr lang="x-es-XL" sz="9600" b="0" i="0" u="none" baseline="0" dirty="0">
                <a:solidFill>
                  <a:srgbClr val="F5EFEB"/>
                </a:solidFill>
                <a:latin typeface="Effra 1"/>
                <a:ea typeface="Effra 1"/>
                <a:cs typeface="Effra 1"/>
              </a:rPr>
              <a:t>Reformular el pedido de apoyo</a:t>
            </a:r>
          </a:p>
        </p:txBody>
      </p:sp>
      <p:pic>
        <p:nvPicPr>
          <p:cNvPr id="5" name="Google Shape;260;p34">
            <a:extLst>
              <a:ext uri="{FF2B5EF4-FFF2-40B4-BE49-F238E27FC236}">
                <a16:creationId xmlns:a16="http://schemas.microsoft.com/office/drawing/2014/main" id="{3CD76116-3F92-9916-EEB5-FF10E21C9A31}"/>
              </a:ext>
            </a:extLst>
          </p:cNvPr>
          <p:cNvPicPr>
            <a:picLocks noChangeAspect="1"/>
          </p:cNvPicPr>
          <p:nvPr/>
        </p:nvPicPr>
        <p:blipFill>
          <a:blip r:embed="rId5"/>
          <a:srcRect/>
          <a:stretch>
            <a:fillRect/>
          </a:stretch>
        </p:blipFill>
        <p:spPr>
          <a:xfrm>
            <a:off x="4" y="6487085"/>
            <a:ext cx="18287996" cy="4897811"/>
          </a:xfrm>
          <a:prstGeom prst="rect">
            <a:avLst/>
          </a:prstGeom>
          <a:noFill/>
          <a:ln cap="flat">
            <a:noFill/>
          </a:ln>
        </p:spPr>
      </p:pic>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spTree>
    <p:extLst>
      <p:ext uri="{BB962C8B-B14F-4D97-AF65-F5344CB8AC3E}">
        <p14:creationId xmlns:p14="http://schemas.microsoft.com/office/powerpoint/2010/main" val="1264568038"/>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x-es-XL"/>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rtl="0">
                <a:lnSpc>
                  <a:spcPts val="2879"/>
                </a:lnSpc>
              </a:pPr>
              <a:endParaRPr/>
            </a:p>
          </p:txBody>
        </p:sp>
      </p:grpSp>
      <p:grpSp>
        <p:nvGrpSpPr>
          <p:cNvPr id="5" name="Group 5"/>
          <p:cNvGrpSpPr/>
          <p:nvPr/>
        </p:nvGrpSpPr>
        <p:grpSpPr>
          <a:xfrm>
            <a:off x="1029465" y="5621098"/>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x-es-XL"/>
            </a:p>
          </p:txBody>
        </p:sp>
        <p:sp>
          <p:nvSpPr>
            <p:cNvPr id="7" name="TextBox 7"/>
            <p:cNvSpPr txBox="1"/>
            <p:nvPr/>
          </p:nvSpPr>
          <p:spPr>
            <a:xfrm>
              <a:off x="0" y="-9525"/>
              <a:ext cx="1336153" cy="479835"/>
            </a:xfrm>
            <a:prstGeom prst="rect">
              <a:avLst/>
            </a:prstGeom>
          </p:spPr>
          <p:txBody>
            <a:bodyPr lIns="254000" tIns="254000" rIns="254000" bIns="254000" rtlCol="0" anchor="ctr"/>
            <a:lstStyle/>
            <a:p>
              <a:pPr algn="ctr" rtl="0">
                <a:lnSpc>
                  <a:spcPts val="3120"/>
                </a:lnSpc>
              </a:pPr>
              <a:r>
                <a:rPr lang="x-es-XL" sz="2600" b="0" i="0" u="none" baseline="0">
                  <a:solidFill>
                    <a:srgbClr val="FFFFFF"/>
                  </a:solidFill>
                  <a:latin typeface="Effra 1"/>
                  <a:ea typeface="Effra 1"/>
                  <a:cs typeface="Effra 1"/>
                </a:rPr>
                <a:t>Conozcan su "porqué"</a:t>
              </a:r>
            </a:p>
          </p:txBody>
        </p:sp>
      </p:grpSp>
      <p:grpSp>
        <p:nvGrpSpPr>
          <p:cNvPr id="8" name="Group 8"/>
          <p:cNvGrpSpPr/>
          <p:nvPr/>
        </p:nvGrpSpPr>
        <p:grpSpPr>
          <a:xfrm>
            <a:off x="6602228" y="5703022"/>
            <a:ext cx="5073204" cy="1785708"/>
            <a:chOff x="0" y="0"/>
            <a:chExt cx="1336153" cy="470310"/>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x-es-XL"/>
            </a:p>
          </p:txBody>
        </p:sp>
        <p:sp>
          <p:nvSpPr>
            <p:cNvPr id="10" name="TextBox 10"/>
            <p:cNvSpPr txBox="1"/>
            <p:nvPr/>
          </p:nvSpPr>
          <p:spPr>
            <a:xfrm>
              <a:off x="0" y="-9525"/>
              <a:ext cx="1336153" cy="479835"/>
            </a:xfrm>
            <a:prstGeom prst="rect">
              <a:avLst/>
            </a:prstGeom>
          </p:spPr>
          <p:txBody>
            <a:bodyPr lIns="254000" tIns="254000" rIns="254000" bIns="254000" rtlCol="0" anchor="ctr"/>
            <a:lstStyle/>
            <a:p>
              <a:pPr algn="l" rtl="0">
                <a:lnSpc>
                  <a:spcPts val="3120"/>
                </a:lnSpc>
              </a:pPr>
              <a:r>
                <a:rPr lang="x-es-XL" sz="2600" b="0" i="0" u="none" baseline="0">
                  <a:solidFill>
                    <a:srgbClr val="FFFFFF"/>
                  </a:solidFill>
                  <a:latin typeface="Effra 1"/>
                  <a:ea typeface="Effra 1"/>
                  <a:cs typeface="Effra 1"/>
                </a:rPr>
                <a:t>Practiquen su discurso con sus compañeras</a:t>
              </a:r>
            </a:p>
            <a:p>
              <a:pPr algn="l" rtl="0">
                <a:lnSpc>
                  <a:spcPts val="3120"/>
                </a:lnSpc>
              </a:pPr>
              <a:endParaRPr lang="x-es-XL" sz="2600">
                <a:solidFill>
                  <a:srgbClr val="FFFFFF"/>
                </a:solidFill>
                <a:latin typeface="Effra 1"/>
              </a:endParaRPr>
            </a:p>
          </p:txBody>
        </p:sp>
      </p:grpSp>
      <p:grpSp>
        <p:nvGrpSpPr>
          <p:cNvPr id="11" name="Group 11"/>
          <p:cNvGrpSpPr/>
          <p:nvPr/>
        </p:nvGrpSpPr>
        <p:grpSpPr>
          <a:xfrm>
            <a:off x="12165989" y="5742511"/>
            <a:ext cx="5073204" cy="1785708"/>
            <a:chOff x="0" y="0"/>
            <a:chExt cx="1336153" cy="470310"/>
          </a:xfrm>
        </p:grpSpPr>
        <p:sp>
          <p:nvSpPr>
            <p:cNvPr id="12" name="Freeform 12"/>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x-es-XL"/>
            </a:p>
          </p:txBody>
        </p:sp>
        <p:sp>
          <p:nvSpPr>
            <p:cNvPr id="13" name="TextBox 13"/>
            <p:cNvSpPr txBox="1"/>
            <p:nvPr/>
          </p:nvSpPr>
          <p:spPr>
            <a:xfrm>
              <a:off x="0" y="-9525"/>
              <a:ext cx="1336153" cy="479835"/>
            </a:xfrm>
            <a:prstGeom prst="rect">
              <a:avLst/>
            </a:prstGeom>
          </p:spPr>
          <p:txBody>
            <a:bodyPr lIns="254000" tIns="254000" rIns="254000" bIns="254000" rtlCol="0" anchor="ctr"/>
            <a:lstStyle/>
            <a:p>
              <a:pPr algn="ctr" rtl="0">
                <a:lnSpc>
                  <a:spcPts val="3120"/>
                </a:lnSpc>
              </a:pPr>
              <a:r>
                <a:rPr lang="x-es-XL" sz="2600" b="0" i="0" u="none" baseline="0">
                  <a:solidFill>
                    <a:srgbClr val="FFFFFF"/>
                  </a:solidFill>
                  <a:latin typeface="Effra 1"/>
                  <a:ea typeface="Effra 1"/>
                  <a:cs typeface="Effra 1"/>
                </a:rPr>
                <a:t>Sean auténticas y apasionadas</a:t>
              </a:r>
            </a:p>
            <a:p>
              <a:pPr algn="l" rtl="0">
                <a:lnSpc>
                  <a:spcPts val="3120"/>
                </a:lnSpc>
              </a:pPr>
              <a:r>
                <a:rPr lang="x-es-XL" sz="2600" b="0" i="0" u="none" baseline="0">
                  <a:solidFill>
                    <a:srgbClr val="FFFFFF"/>
                  </a:solidFill>
                  <a:latin typeface="Effra 1"/>
                  <a:ea typeface="Effra 1"/>
                  <a:cs typeface="Effra 1"/>
                </a:rPr>
                <a:t> </a:t>
              </a:r>
            </a:p>
          </p:txBody>
        </p:sp>
      </p:grpSp>
      <p:sp>
        <p:nvSpPr>
          <p:cNvPr id="14" name="Freeform 14"/>
          <p:cNvSpPr/>
          <p:nvPr/>
        </p:nvSpPr>
        <p:spPr>
          <a:xfrm>
            <a:off x="0" y="0"/>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x-es-XL"/>
          </a:p>
        </p:txBody>
      </p:sp>
      <p:grpSp>
        <p:nvGrpSpPr>
          <p:cNvPr id="15" name="Group 15"/>
          <p:cNvGrpSpPr/>
          <p:nvPr/>
        </p:nvGrpSpPr>
        <p:grpSpPr>
          <a:xfrm>
            <a:off x="1023815" y="5021806"/>
            <a:ext cx="5073970" cy="2854394"/>
            <a:chOff x="-10867" y="-4730987"/>
            <a:chExt cx="11287760" cy="6350000"/>
          </a:xfrm>
        </p:grpSpPr>
        <p:sp>
          <p:nvSpPr>
            <p:cNvPr id="16" name="Freeform 16"/>
            <p:cNvSpPr/>
            <p:nvPr/>
          </p:nvSpPr>
          <p:spPr>
            <a:xfrm>
              <a:off x="-10867" y="-4730987"/>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lIns="91440" tIns="45720" rIns="91440" bIns="45720" anchor="t"/>
            <a:lstStyle/>
            <a:p>
              <a:endParaRPr lang="x-es-XL" sz="3600">
                <a:ea typeface="Calibri"/>
                <a:cs typeface="Calibri"/>
              </a:endParaRPr>
            </a:p>
          </p:txBody>
        </p:sp>
      </p:grpSp>
      <p:grpSp>
        <p:nvGrpSpPr>
          <p:cNvPr id="17" name="Group 17"/>
          <p:cNvGrpSpPr/>
          <p:nvPr/>
        </p:nvGrpSpPr>
        <p:grpSpPr>
          <a:xfrm>
            <a:off x="6597344" y="5021806"/>
            <a:ext cx="5074541" cy="2854394"/>
            <a:chOff x="0" y="0"/>
            <a:chExt cx="11289030" cy="6350000"/>
          </a:xfrm>
        </p:grpSpPr>
        <p:sp>
          <p:nvSpPr>
            <p:cNvPr id="18" name="Freeform 18"/>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x-es-XL"/>
            </a:p>
          </p:txBody>
        </p:sp>
      </p:grpSp>
      <p:grpSp>
        <p:nvGrpSpPr>
          <p:cNvPr id="19" name="Group 19"/>
          <p:cNvGrpSpPr/>
          <p:nvPr/>
        </p:nvGrpSpPr>
        <p:grpSpPr>
          <a:xfrm>
            <a:off x="12164652" y="5021806"/>
            <a:ext cx="5074541" cy="2854394"/>
            <a:chOff x="0" y="0"/>
            <a:chExt cx="11289030" cy="6350000"/>
          </a:xfrm>
        </p:grpSpPr>
        <p:sp>
          <p:nvSpPr>
            <p:cNvPr id="20" name="Freeform 20"/>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x-es-XL"/>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x-es-XL"/>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x-es-XL"/>
            </a:p>
          </p:txBody>
        </p:sp>
      </p:grpSp>
      <p:grpSp>
        <p:nvGrpSpPr>
          <p:cNvPr id="25" name="Group 25"/>
          <p:cNvGrpSpPr/>
          <p:nvPr/>
        </p:nvGrpSpPr>
        <p:grpSpPr>
          <a:xfrm>
            <a:off x="2945662" y="2297542"/>
            <a:ext cx="13090889" cy="2215991"/>
            <a:chOff x="-558869" y="309514"/>
            <a:chExt cx="17454519" cy="2954656"/>
          </a:xfrm>
        </p:grpSpPr>
        <p:sp>
          <p:nvSpPr>
            <p:cNvPr id="26" name="TextBox 26"/>
            <p:cNvSpPr txBox="1"/>
            <p:nvPr/>
          </p:nvSpPr>
          <p:spPr>
            <a:xfrm>
              <a:off x="-558869" y="309514"/>
              <a:ext cx="17454519" cy="2954656"/>
            </a:xfrm>
            <a:prstGeom prst="rect">
              <a:avLst/>
            </a:prstGeom>
          </p:spPr>
          <p:txBody>
            <a:bodyPr wrap="square" lIns="0" tIns="0" rIns="0" bIns="0" rtlCol="0" anchor="t">
              <a:spAutoFit/>
            </a:bodyPr>
            <a:lstStyle/>
            <a:p>
              <a:pPr marL="0" lvl="0" indent="0" algn="ctr" rtl="0"/>
              <a:r>
                <a:rPr lang="x-es-XL" sz="7200" b="0" i="0" u="none" baseline="0" dirty="0">
                  <a:solidFill>
                    <a:srgbClr val="F5EFEB"/>
                  </a:solidFill>
                  <a:latin typeface="Effra 1"/>
                  <a:ea typeface="Effra 1"/>
                  <a:cs typeface="Effra 1"/>
                </a:rPr>
                <a:t>Estrategias para hacer con confianza el pedido de apoyo</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rtl="0">
                <a:lnSpc>
                  <a:spcPts val="4079"/>
                </a:lnSpc>
                <a:spcBef>
                  <a:spcPct val="0"/>
                </a:spcBef>
              </a:pPr>
              <a:endParaRPr lang="x-es-XL" sz="3400">
                <a:solidFill>
                  <a:srgbClr val="F5EFEB"/>
                </a:solidFill>
                <a:latin typeface="Effra 2"/>
              </a:endParaRPr>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x-es-XL"/>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x-es-XL"/>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x-es-XL"/>
            </a:p>
          </p:txBody>
        </p:sp>
      </p:grpSp>
      <p:sp>
        <p:nvSpPr>
          <p:cNvPr id="12" name="Freeform 12"/>
          <p:cNvSpPr/>
          <p:nvPr/>
        </p:nvSpPr>
        <p:spPr>
          <a:xfrm>
            <a:off x="787397" y="4771504"/>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sp>
        <p:nvSpPr>
          <p:cNvPr id="13" name="TextBox 13"/>
          <p:cNvSpPr txBox="1"/>
          <p:nvPr/>
        </p:nvSpPr>
        <p:spPr>
          <a:xfrm>
            <a:off x="1149690" y="4576297"/>
            <a:ext cx="4842384" cy="2207527"/>
          </a:xfrm>
          <a:prstGeom prst="rect">
            <a:avLst/>
          </a:prstGeom>
        </p:spPr>
        <p:txBody>
          <a:bodyPr lIns="0" tIns="0" rIns="0" bIns="0" rtlCol="0" anchor="t">
            <a:spAutoFit/>
          </a:bodyPr>
          <a:lstStyle/>
          <a:p>
            <a:pPr algn="l" rtl="0">
              <a:spcAft>
                <a:spcPts val="600"/>
              </a:spcAft>
            </a:pPr>
            <a:r>
              <a:rPr lang="x-es-XL" sz="3200" b="0" i="0" u="none" baseline="0">
                <a:solidFill>
                  <a:srgbClr val="F5EFEB"/>
                </a:solidFill>
                <a:latin typeface="Effra 2"/>
                <a:ea typeface="Effra 2"/>
                <a:cs typeface="Effra 2"/>
              </a:rPr>
              <a:t>Contar historias</a:t>
            </a:r>
            <a:endParaRPr lang="x-es-XL" sz="3200" b="0" i="0" u="none" baseline="0" dirty="0">
              <a:solidFill>
                <a:srgbClr val="F5EFEB"/>
              </a:solidFill>
              <a:latin typeface="Effra 2"/>
              <a:ea typeface="Effra 2"/>
              <a:cs typeface="Effra 2"/>
            </a:endParaRPr>
          </a:p>
          <a:p>
            <a:pPr algn="l" rtl="0">
              <a:spcAft>
                <a:spcPts val="600"/>
              </a:spcAft>
            </a:pPr>
            <a:r>
              <a:rPr lang="x-es-XL" sz="3200" b="0" i="0" u="none" baseline="0">
                <a:solidFill>
                  <a:srgbClr val="F5EFEB"/>
                </a:solidFill>
                <a:latin typeface="Effra 2"/>
                <a:ea typeface="Effra 2"/>
                <a:cs typeface="Effra 2"/>
              </a:rPr>
              <a:t>Red de contactos</a:t>
            </a:r>
            <a:endParaRPr lang="x-es-XL" sz="3200" b="0" i="0" u="none" baseline="0" dirty="0">
              <a:solidFill>
                <a:srgbClr val="F5EFEB"/>
              </a:solidFill>
              <a:latin typeface="Effra 2"/>
              <a:ea typeface="Effra 2"/>
              <a:cs typeface="Effra 2"/>
            </a:endParaRPr>
          </a:p>
          <a:p>
            <a:pPr algn="l" rtl="0">
              <a:spcAft>
                <a:spcPts val="600"/>
              </a:spcAft>
            </a:pPr>
            <a:r>
              <a:rPr lang="x-es-XL" sz="3200" b="0" i="0" u="none" baseline="0">
                <a:solidFill>
                  <a:srgbClr val="F5EFEB"/>
                </a:solidFill>
                <a:latin typeface="Effra 2"/>
                <a:ea typeface="Effra 2"/>
                <a:cs typeface="Effra 2"/>
              </a:rPr>
              <a:t>Transparencia</a:t>
            </a:r>
            <a:endParaRPr lang="x-es-XL" sz="3200" b="0" i="0" u="none" baseline="0" dirty="0">
              <a:solidFill>
                <a:srgbClr val="F5EFEB"/>
              </a:solidFill>
              <a:latin typeface="Effra 2"/>
              <a:ea typeface="Effra 2"/>
              <a:cs typeface="Effra 2"/>
            </a:endParaRPr>
          </a:p>
          <a:p>
            <a:pPr algn="l" rtl="0">
              <a:spcAft>
                <a:spcPts val="600"/>
              </a:spcAft>
            </a:pPr>
            <a:r>
              <a:rPr lang="x-es-XL" sz="3200" b="0" i="0" u="none" baseline="0">
                <a:solidFill>
                  <a:srgbClr val="F5EFEB"/>
                </a:solidFill>
                <a:latin typeface="Effra 2"/>
                <a:ea typeface="Effra 2"/>
                <a:cs typeface="Effra 2"/>
              </a:rPr>
              <a:t>Recursos de SIA</a:t>
            </a:r>
            <a:endParaRPr lang="x-es-XL" sz="3200" b="0" i="0" u="none" baseline="0" dirty="0">
              <a:solidFill>
                <a:srgbClr val="F5EFEB"/>
              </a:solidFill>
              <a:latin typeface="Effra 2"/>
              <a:ea typeface="Effra 2"/>
              <a:cs typeface="Effra 2"/>
            </a:endParaRPr>
          </a:p>
        </p:txBody>
      </p:sp>
      <p:sp>
        <p:nvSpPr>
          <p:cNvPr id="14" name="TextBox 14"/>
          <p:cNvSpPr txBox="1"/>
          <p:nvPr/>
        </p:nvSpPr>
        <p:spPr>
          <a:xfrm>
            <a:off x="651825" y="1033652"/>
            <a:ext cx="10495643" cy="2924175"/>
          </a:xfrm>
          <a:prstGeom prst="rect">
            <a:avLst/>
          </a:prstGeom>
        </p:spPr>
        <p:txBody>
          <a:bodyPr wrap="square" lIns="0" tIns="0" rIns="0" bIns="0" rtlCol="0" anchor="t">
            <a:spAutoFit/>
          </a:bodyPr>
          <a:lstStyle/>
          <a:p>
            <a:pPr marL="0" lvl="0" indent="0" algn="l" rtl="0">
              <a:lnSpc>
                <a:spcPts val="11519"/>
              </a:lnSpc>
            </a:pPr>
            <a:r>
              <a:rPr lang="x-es-XL" sz="9600" b="0" i="0" u="none" baseline="0">
                <a:solidFill>
                  <a:srgbClr val="F5EFEB"/>
                </a:solidFill>
                <a:latin typeface="Effra 1"/>
                <a:ea typeface="Effra 1"/>
                <a:cs typeface="Effra 1"/>
              </a:rPr>
              <a:t>Herramientas que pueden utilizar</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pic>
        <p:nvPicPr>
          <p:cNvPr id="16" name="Picture 6" descr="Infografía: Más de 15 consejos prácticos sobre marketing en redes sociales. Online Marketing Institute">
            <a:extLst>
              <a:ext uri="{FF2B5EF4-FFF2-40B4-BE49-F238E27FC236}">
                <a16:creationId xmlns:a16="http://schemas.microsoft.com/office/drawing/2014/main" id="{4826F850-BEB2-3B15-13D8-AA0BE68007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67" r="16732"/>
          <a:stretch/>
        </p:blipFill>
        <p:spPr bwMode="auto">
          <a:xfrm>
            <a:off x="10685471" y="1722846"/>
            <a:ext cx="6232292" cy="68262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endParaRPr lang="x-es-XL"/>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rtl="0">
                <a:lnSpc>
                  <a:spcPts val="2100"/>
                </a:lnSpc>
              </a:pPr>
              <a:endParaRPr/>
            </a:p>
          </p:txBody>
        </p:sp>
      </p:grpSp>
      <p:sp>
        <p:nvSpPr>
          <p:cNvPr id="5" name="Freeform 5"/>
          <p:cNvSpPr/>
          <p:nvPr/>
        </p:nvSpPr>
        <p:spPr>
          <a:xfrm>
            <a:off x="504893" y="1102252"/>
            <a:ext cx="12083005" cy="7793538"/>
          </a:xfrm>
          <a:custGeom>
            <a:avLst/>
            <a:gdLst/>
            <a:ahLst/>
            <a:cxnLst/>
            <a:rect l="l" t="t" r="r" b="b"/>
            <a:pathLst>
              <a:path w="12083005" h="7793538">
                <a:moveTo>
                  <a:pt x="0" y="0"/>
                </a:moveTo>
                <a:lnTo>
                  <a:pt x="12083005" y="0"/>
                </a:lnTo>
                <a:lnTo>
                  <a:pt x="12083005" y="7793538"/>
                </a:lnTo>
                <a:lnTo>
                  <a:pt x="0" y="7793538"/>
                </a:lnTo>
                <a:lnTo>
                  <a:pt x="0" y="0"/>
                </a:lnTo>
                <a:close/>
              </a:path>
            </a:pathLst>
          </a:custGeom>
          <a:blipFill>
            <a:blip r:embed="rId3"/>
            <a:stretch>
              <a:fillRect/>
            </a:stretch>
          </a:blipFill>
        </p:spPr>
        <p:txBody>
          <a:bodyPr/>
          <a:lstStyle/>
          <a:p>
            <a:endParaRPr lang="x-es-XL"/>
          </a:p>
        </p:txBody>
      </p:sp>
      <p:grpSp>
        <p:nvGrpSpPr>
          <p:cNvPr id="6" name="Group 6"/>
          <p:cNvGrpSpPr/>
          <p:nvPr/>
        </p:nvGrpSpPr>
        <p:grpSpPr>
          <a:xfrm>
            <a:off x="10051044" y="2043484"/>
            <a:ext cx="8859926" cy="9034940"/>
            <a:chOff x="0" y="0"/>
            <a:chExt cx="2333478" cy="2379573"/>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endParaRPr lang="x-es-XL"/>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rtl="0">
                <a:lnSpc>
                  <a:spcPts val="2100"/>
                </a:lnSpc>
              </a:pPr>
              <a:endParaRPr/>
            </a:p>
          </p:txBody>
        </p:sp>
      </p:grpSp>
      <p:sp>
        <p:nvSpPr>
          <p:cNvPr id="9" name="TextBox 9"/>
          <p:cNvSpPr txBox="1"/>
          <p:nvPr/>
        </p:nvSpPr>
        <p:spPr>
          <a:xfrm>
            <a:off x="10727614" y="2863441"/>
            <a:ext cx="6646596" cy="2616101"/>
          </a:xfrm>
          <a:prstGeom prst="rect">
            <a:avLst/>
          </a:prstGeom>
        </p:spPr>
        <p:txBody>
          <a:bodyPr wrap="square" lIns="0" tIns="0" rIns="0" bIns="0" rtlCol="0" anchor="t">
            <a:spAutoFit/>
          </a:bodyPr>
          <a:lstStyle/>
          <a:p>
            <a:pPr marL="0" lvl="0" indent="0" algn="l" rtl="0">
              <a:lnSpc>
                <a:spcPts val="6811"/>
              </a:lnSpc>
            </a:pPr>
            <a:r>
              <a:rPr lang="x-es-XL" sz="6811" b="0" i="0" u="none" baseline="0">
                <a:solidFill>
                  <a:srgbClr val="F5EFEB"/>
                </a:solidFill>
                <a:latin typeface="Effra 1"/>
                <a:ea typeface="Effra 1"/>
                <a:cs typeface="Effra 1"/>
              </a:rPr>
              <a:t>Reconocer las contribuciones de donantes</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x-es-XL"/>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x-es-XL"/>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grpSp>
        <p:nvGrpSpPr>
          <p:cNvPr id="17" name="Group 17"/>
          <p:cNvGrpSpPr/>
          <p:nvPr/>
        </p:nvGrpSpPr>
        <p:grpSpPr>
          <a:xfrm>
            <a:off x="10727614" y="5905859"/>
            <a:ext cx="7328166" cy="2207527"/>
            <a:chOff x="0" y="-85725"/>
            <a:chExt cx="9770875" cy="2943368"/>
          </a:xfrm>
        </p:grpSpPr>
        <p:sp>
          <p:nvSpPr>
            <p:cNvPr id="18" name="Freeform 18"/>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19" name="TextBox 19"/>
            <p:cNvSpPr txBox="1"/>
            <p:nvPr/>
          </p:nvSpPr>
          <p:spPr>
            <a:xfrm>
              <a:off x="483057" y="-85725"/>
              <a:ext cx="9287818" cy="2943368"/>
            </a:xfrm>
            <a:prstGeom prst="rect">
              <a:avLst/>
            </a:prstGeom>
          </p:spPr>
          <p:txBody>
            <a:bodyPr wrap="square" lIns="0" tIns="0" rIns="0" bIns="0" rtlCol="0" anchor="t">
              <a:spAutoFit/>
            </a:bodyPr>
            <a:lstStyle/>
            <a:p>
              <a:pPr algn="l" rtl="0">
                <a:lnSpc>
                  <a:spcPts val="4415"/>
                </a:lnSpc>
              </a:pPr>
              <a:r>
                <a:rPr lang="x-es-XL" sz="2943" b="0" i="0" u="none" baseline="0" dirty="0">
                  <a:solidFill>
                    <a:srgbClr val="F5EFEB"/>
                  </a:solidFill>
                  <a:latin typeface="Effra 2"/>
                  <a:ea typeface="Effra 2"/>
                  <a:cs typeface="Effra 2"/>
                </a:rPr>
                <a:t>Menciones en redes sociales</a:t>
              </a:r>
            </a:p>
            <a:p>
              <a:pPr algn="l" rtl="0">
                <a:lnSpc>
                  <a:spcPts val="4415"/>
                </a:lnSpc>
              </a:pPr>
              <a:r>
                <a:rPr lang="x-es-XL" sz="2943" b="0" i="0" u="none" baseline="0" dirty="0">
                  <a:solidFill>
                    <a:srgbClr val="F5EFEB"/>
                  </a:solidFill>
                  <a:latin typeface="Effra 2"/>
                  <a:ea typeface="Effra 2"/>
                  <a:cs typeface="Effra 2"/>
                </a:rPr>
                <a:t>Reconocimiento en el boletín</a:t>
              </a:r>
            </a:p>
            <a:p>
              <a:pPr algn="l" rtl="0">
                <a:lnSpc>
                  <a:spcPts val="4415"/>
                </a:lnSpc>
              </a:pPr>
              <a:r>
                <a:rPr lang="x-es-XL" sz="2943" b="0" i="0" u="none" baseline="0" dirty="0">
                  <a:solidFill>
                    <a:srgbClr val="F5EFEB"/>
                  </a:solidFill>
                  <a:latin typeface="Effra 2"/>
                  <a:ea typeface="Effra 2"/>
                  <a:cs typeface="Effra 2"/>
                </a:rPr>
                <a:t>Notas de agradecimiento personalizadas</a:t>
              </a:r>
            </a:p>
            <a:p>
              <a:pPr algn="l" rtl="0">
                <a:lnSpc>
                  <a:spcPts val="4415"/>
                </a:lnSpc>
              </a:pPr>
              <a:r>
                <a:rPr lang="x-es-XL" sz="2943" b="0" i="0" u="none" baseline="0" dirty="0">
                  <a:solidFill>
                    <a:srgbClr val="F5EFEB"/>
                  </a:solidFill>
                  <a:latin typeface="Effra 2"/>
                  <a:ea typeface="Effra 2"/>
                  <a:cs typeface="Effra 2"/>
                </a:rPr>
                <a:t>Destacar el impacto con las historias</a:t>
              </a:r>
            </a:p>
          </p:txBody>
        </p:sp>
      </p:grpSp>
      <p:pic>
        <p:nvPicPr>
          <p:cNvPr id="1026" name="Picture 2">
            <a:extLst>
              <a:ext uri="{FF2B5EF4-FFF2-40B4-BE49-F238E27FC236}">
                <a16:creationId xmlns:a16="http://schemas.microsoft.com/office/drawing/2014/main" id="{31074918-6DE0-CFC8-A5B1-9A746B168D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79655" y="1476586"/>
            <a:ext cx="4285244" cy="5980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5722196" y="-614576"/>
            <a:ext cx="12565804" cy="8290381"/>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x-es-XL"/>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x-es-XL"/>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x-es-XL"/>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x-es-XL"/>
          </a:p>
        </p:txBody>
      </p:sp>
      <p:sp>
        <p:nvSpPr>
          <p:cNvPr id="9" name="TextBox 9"/>
          <p:cNvSpPr txBox="1"/>
          <p:nvPr/>
        </p:nvSpPr>
        <p:spPr>
          <a:xfrm>
            <a:off x="1028700" y="4570589"/>
            <a:ext cx="5892627" cy="2019271"/>
          </a:xfrm>
          <a:prstGeom prst="rect">
            <a:avLst/>
          </a:prstGeom>
        </p:spPr>
        <p:txBody>
          <a:bodyPr lIns="0" tIns="0" rIns="0" bIns="0" rtlCol="0" anchor="t">
            <a:spAutoFit/>
          </a:bodyPr>
          <a:lstStyle/>
          <a:p>
            <a:pPr marL="0" lvl="0" indent="0" algn="l" rtl="0"/>
            <a:r>
              <a:rPr lang="x-es-XL" sz="6561" b="0" i="0" u="none" baseline="0">
                <a:solidFill>
                  <a:srgbClr val="253572"/>
                </a:solidFill>
                <a:latin typeface="Effra 1"/>
                <a:ea typeface="Effra 1"/>
                <a:cs typeface="Effra 1"/>
              </a:rPr>
              <a:t>Puntos clave para recordar</a:t>
            </a:r>
            <a:endParaRPr lang="x-es-XL" sz="6561" b="0" i="0" u="none" baseline="0" dirty="0">
              <a:solidFill>
                <a:srgbClr val="253572"/>
              </a:solidFill>
              <a:latin typeface="Effra 1"/>
              <a:ea typeface="Effra 1"/>
              <a:cs typeface="Effra 1"/>
            </a:endParaRP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sp>
        <p:nvSpPr>
          <p:cNvPr id="13" name="TextBox 13"/>
          <p:cNvSpPr txBox="1"/>
          <p:nvPr/>
        </p:nvSpPr>
        <p:spPr>
          <a:xfrm>
            <a:off x="1028700" y="6874080"/>
            <a:ext cx="6576786" cy="2203745"/>
          </a:xfrm>
          <a:prstGeom prst="rect">
            <a:avLst/>
          </a:prstGeom>
        </p:spPr>
        <p:txBody>
          <a:bodyPr wrap="square" lIns="0" tIns="0" rIns="0" bIns="0" rtlCol="0" anchor="t">
            <a:spAutoFit/>
          </a:bodyPr>
          <a:lstStyle/>
          <a:p>
            <a:pPr marL="342900" lvl="1" indent="-342900" algn="l" rtl="0">
              <a:lnSpc>
                <a:spcPts val="2940"/>
              </a:lnSpc>
              <a:spcBef>
                <a:spcPct val="0"/>
              </a:spcBef>
              <a:buFont typeface="Arial" panose="020B0604020202020204" pitchFamily="34" charset="0"/>
              <a:buChar char="•"/>
            </a:pPr>
            <a:r>
              <a:rPr lang="x-es-XL" sz="2100" b="0" i="0" u="none" baseline="0">
                <a:solidFill>
                  <a:srgbClr val="293374"/>
                </a:solidFill>
                <a:latin typeface="Effra 2"/>
                <a:ea typeface="Effra 2"/>
                <a:cs typeface="Effra 2"/>
              </a:rPr>
              <a:t>USTEDES tienen una poderosa esfera de influencia... Aprovéchenla en apoyo de su club.</a:t>
            </a:r>
          </a:p>
          <a:p>
            <a:pPr marL="342900" lvl="1" indent="-342900" algn="l" rtl="0">
              <a:lnSpc>
                <a:spcPts val="2940"/>
              </a:lnSpc>
              <a:spcBef>
                <a:spcPct val="0"/>
              </a:spcBef>
              <a:buFont typeface="Arial" panose="020B0604020202020204" pitchFamily="34" charset="0"/>
              <a:buChar char="•"/>
            </a:pPr>
            <a:r>
              <a:rPr lang="x-es-XL" sz="2100" b="0" i="0" u="none" baseline="0">
                <a:solidFill>
                  <a:srgbClr val="293374"/>
                </a:solidFill>
                <a:latin typeface="Effra 2"/>
                <a:ea typeface="Effra 2"/>
                <a:cs typeface="Effra 2"/>
              </a:rPr>
              <a:t>Intrínsicamente, a las personas les agrada dar y muchas no lo hacen porque nunca se les pide. </a:t>
            </a:r>
          </a:p>
          <a:p>
            <a:pPr marL="342900" lvl="1" indent="-342900" algn="l" rtl="0">
              <a:lnSpc>
                <a:spcPts val="2940"/>
              </a:lnSpc>
              <a:spcBef>
                <a:spcPct val="0"/>
              </a:spcBef>
              <a:buFont typeface="Arial" panose="020B0604020202020204" pitchFamily="34" charset="0"/>
              <a:buChar char="•"/>
            </a:pPr>
            <a:r>
              <a:rPr lang="x-es-XL" sz="2100" b="0" i="0" u="none" baseline="0">
                <a:solidFill>
                  <a:srgbClr val="293374"/>
                </a:solidFill>
                <a:latin typeface="Effra 2"/>
                <a:ea typeface="Effra 2"/>
                <a:cs typeface="Effra 2"/>
              </a:rPr>
              <a:t>Superar el temor al pedido de apoyo conduce a un mayor impacto. </a:t>
            </a: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x-es-XL"/>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x-es-XL"/>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x-es-XL"/>
          </a:p>
        </p:txBody>
      </p:sp>
      <p:grpSp>
        <p:nvGrpSpPr>
          <p:cNvPr id="10" name="Group 10"/>
          <p:cNvGrpSpPr/>
          <p:nvPr/>
        </p:nvGrpSpPr>
        <p:grpSpPr>
          <a:xfrm>
            <a:off x="1280881" y="4597728"/>
            <a:ext cx="7247810" cy="2207527"/>
            <a:chOff x="0" y="-85725"/>
            <a:chExt cx="9663733" cy="2943370"/>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sp>
          <p:nvSpPr>
            <p:cNvPr id="12" name="TextBox 12"/>
            <p:cNvSpPr txBox="1"/>
            <p:nvPr/>
          </p:nvSpPr>
          <p:spPr>
            <a:xfrm>
              <a:off x="483057" y="-85725"/>
              <a:ext cx="9180676" cy="2943370"/>
            </a:xfrm>
            <a:prstGeom prst="rect">
              <a:avLst/>
            </a:prstGeom>
          </p:spPr>
          <p:txBody>
            <a:bodyPr wrap="square" lIns="0" tIns="0" rIns="0" bIns="0" rtlCol="0" anchor="t">
              <a:spAutoFit/>
            </a:bodyPr>
            <a:lstStyle/>
            <a:p>
              <a:pPr algn="l" rtl="0">
                <a:lnSpc>
                  <a:spcPts val="4415"/>
                </a:lnSpc>
              </a:pPr>
              <a:r>
                <a:rPr lang="x-es-XL" sz="2943" b="0" i="0" u="none" baseline="0" dirty="0">
                  <a:solidFill>
                    <a:schemeClr val="bg1"/>
                  </a:solidFill>
                  <a:latin typeface="Effra 2"/>
                  <a:ea typeface="Effra 2"/>
                  <a:cs typeface="Effra 2"/>
                  <a:hlinkClick r:id="rId8">
                    <a:extLst>
                      <a:ext uri="{A12FA001-AC4F-418D-AE19-62706E023703}">
                        <ahyp:hlinkClr xmlns:ahyp="http://schemas.microsoft.com/office/drawing/2018/hyperlinkcolor" val="tx"/>
                      </a:ext>
                    </a:extLst>
                  </a:hlinkClick>
                </a:rPr>
                <a:t>Cómo pedir donaciones</a:t>
              </a:r>
              <a:endParaRPr lang="x-es-XL" sz="2943" dirty="0">
                <a:solidFill>
                  <a:schemeClr val="bg1"/>
                </a:solidFill>
                <a:latin typeface="Effra 2"/>
              </a:endParaRPr>
            </a:p>
            <a:p>
              <a:pPr algn="l" rtl="0">
                <a:lnSpc>
                  <a:spcPts val="4415"/>
                </a:lnSpc>
              </a:pPr>
              <a:r>
                <a:rPr lang="x-es-XL" sz="2943" b="0" i="0" u="none" baseline="0" dirty="0">
                  <a:solidFill>
                    <a:schemeClr val="bg1"/>
                  </a:solidFill>
                  <a:latin typeface="Effra 2"/>
                  <a:ea typeface="Effra 2"/>
                  <a:cs typeface="Effra 2"/>
                  <a:hlinkClick r:id="rId9">
                    <a:extLst>
                      <a:ext uri="{A12FA001-AC4F-418D-AE19-62706E023703}">
                        <ahyp:hlinkClr xmlns:ahyp="http://schemas.microsoft.com/office/drawing/2018/hyperlinkcolor" val="tx"/>
                      </a:ext>
                    </a:extLst>
                  </a:hlinkClick>
                </a:rPr>
                <a:t>Aumentar la confianza para "pedir apoyo" </a:t>
              </a:r>
              <a:endParaRPr lang="x-es-XL" sz="2943" dirty="0">
                <a:solidFill>
                  <a:schemeClr val="bg1"/>
                </a:solidFill>
                <a:latin typeface="Effra 2"/>
              </a:endParaRPr>
            </a:p>
            <a:p>
              <a:pPr algn="l" rtl="0">
                <a:lnSpc>
                  <a:spcPts val="4415"/>
                </a:lnSpc>
              </a:pPr>
              <a:r>
                <a:rPr lang="x-es-XL" sz="2943" b="0" i="0" u="none" baseline="0" dirty="0">
                  <a:solidFill>
                    <a:schemeClr val="bg1"/>
                  </a:solidFill>
                  <a:latin typeface="Effra 2"/>
                  <a:ea typeface="Effra 2"/>
                  <a:cs typeface="Effra 2"/>
                  <a:hlinkClick r:id="rId10">
                    <a:extLst>
                      <a:ext uri="{A12FA001-AC4F-418D-AE19-62706E023703}">
                        <ahyp:hlinkClr xmlns:ahyp="http://schemas.microsoft.com/office/drawing/2018/hyperlinkcolor" val="tx"/>
                      </a:ext>
                    </a:extLst>
                  </a:hlinkClick>
                </a:rPr>
                <a:t>Recaudación de fondos 101: Ted Talk</a:t>
              </a:r>
              <a:endParaRPr lang="x-es-XL" sz="2943" dirty="0">
                <a:solidFill>
                  <a:schemeClr val="bg1"/>
                </a:solidFill>
                <a:latin typeface="Effra 2"/>
              </a:endParaRPr>
            </a:p>
            <a:p>
              <a:pPr algn="l" rtl="0">
                <a:lnSpc>
                  <a:spcPts val="4415"/>
                </a:lnSpc>
              </a:pPr>
              <a:r>
                <a:rPr lang="x-es-XL" sz="2943" b="0" i="0" u="none" baseline="0" dirty="0">
                  <a:solidFill>
                    <a:schemeClr val="bg1"/>
                  </a:solidFill>
                  <a:latin typeface="Effra 2"/>
                  <a:ea typeface="Effra 2"/>
                  <a:cs typeface="Effra 2"/>
                  <a:hlinkClick r:id="rId11">
                    <a:extLst>
                      <a:ext uri="{A12FA001-AC4F-418D-AE19-62706E023703}">
                        <ahyp:hlinkClr xmlns:ahyp="http://schemas.microsoft.com/office/drawing/2018/hyperlinkcolor" val="tx"/>
                      </a:ext>
                    </a:extLst>
                  </a:hlinkClick>
                </a:rPr>
                <a:t>Equipo de Desarrollo de fondos de SIA</a:t>
              </a:r>
              <a:endParaRPr lang="x-es-XL" sz="2943" dirty="0">
                <a:solidFill>
                  <a:schemeClr val="bg1"/>
                </a:solidFill>
                <a:latin typeface="Effra 2"/>
              </a:endParaRP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12"/>
            <a:stretch>
              <a:fillRect/>
            </a:stretch>
          </a:blipFill>
        </p:spPr>
        <p:txBody>
          <a:bodyPr/>
          <a:lstStyle/>
          <a:p>
            <a:endParaRPr lang="x-es-XL"/>
          </a:p>
        </p:txBody>
      </p:sp>
      <p:sp>
        <p:nvSpPr>
          <p:cNvPr id="14" name="TextBox 14"/>
          <p:cNvSpPr txBox="1"/>
          <p:nvPr/>
        </p:nvSpPr>
        <p:spPr>
          <a:xfrm>
            <a:off x="1028700" y="1176527"/>
            <a:ext cx="7764226" cy="961802"/>
          </a:xfrm>
          <a:prstGeom prst="rect">
            <a:avLst/>
          </a:prstGeom>
        </p:spPr>
        <p:txBody>
          <a:bodyPr lIns="0" tIns="0" rIns="0" bIns="0" rtlCol="0" anchor="t">
            <a:spAutoFit/>
          </a:bodyPr>
          <a:lstStyle/>
          <a:p>
            <a:pPr marL="0" lvl="0" indent="0" algn="l" rtl="0">
              <a:lnSpc>
                <a:spcPts val="7500"/>
              </a:lnSpc>
            </a:pPr>
            <a:r>
              <a:rPr lang="x-es-XL" sz="7500" b="0" i="0" u="none" baseline="0">
                <a:solidFill>
                  <a:srgbClr val="F5EFEB"/>
                </a:solidFill>
                <a:latin typeface="Effra 1"/>
                <a:ea typeface="Effra 1"/>
                <a:cs typeface="Effra 1"/>
              </a:rPr>
              <a:t>RECURSOS</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x-es-XL" sz="1400" b="0" i="0" u="none" spc="140" baseline="0">
                <a:solidFill>
                  <a:srgbClr val="E68574"/>
                </a:solidFill>
                <a:latin typeface="Effra 1"/>
                <a:ea typeface="Effra 1"/>
                <a:cs typeface="Effra 1"/>
              </a:rPr>
              <a:t>CONFERENCIA REGIONAL DE SIA DE 2025</a:t>
            </a:r>
          </a:p>
        </p:txBody>
      </p:sp>
      <p:pic>
        <p:nvPicPr>
          <p:cNvPr id="16" name="Picture 15">
            <a:extLst>
              <a:ext uri="{FF2B5EF4-FFF2-40B4-BE49-F238E27FC236}">
                <a16:creationId xmlns:a16="http://schemas.microsoft.com/office/drawing/2014/main" id="{CD5F6AA1-A0CE-F70E-3F2B-D832186D8CFE}"/>
              </a:ext>
            </a:extLst>
          </p:cNvPr>
          <p:cNvPicPr>
            <a:picLocks noChangeAspect="1"/>
          </p:cNvPicPr>
          <p:nvPr/>
        </p:nvPicPr>
        <p:blipFill rotWithShape="1">
          <a:blip r:embed="rId13"/>
          <a:srcRect t="1800" r="-2" b="16253"/>
          <a:stretch/>
        </p:blipFill>
        <p:spPr>
          <a:xfrm>
            <a:off x="9436690" y="2825119"/>
            <a:ext cx="7403510" cy="4828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2136</Words>
  <Application>Microsoft Office PowerPoint</Application>
  <PresentationFormat>Custom</PresentationFormat>
  <Paragraphs>144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Effra 2</vt:lpstr>
      <vt:lpstr>Effra 1</vt:lpstr>
      <vt:lpstr>Segoe UI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Gabriela Villegas</cp:lastModifiedBy>
  <cp:revision>17</cp:revision>
  <dcterms:created xsi:type="dcterms:W3CDTF">2006-08-16T00:00:00Z</dcterms:created>
  <dcterms:modified xsi:type="dcterms:W3CDTF">2025-02-19T03:53:52Z</dcterms:modified>
  <dc:identifier>DAF4xHWVG_U</dc:identifier>
</cp:coreProperties>
</file>