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75" r:id="rId3"/>
    <p:sldId id="260" r:id="rId4"/>
    <p:sldId id="276" r:id="rId5"/>
    <p:sldId id="259" r:id="rId6"/>
    <p:sldId id="284" r:id="rId7"/>
    <p:sldId id="287" r:id="rId8"/>
    <p:sldId id="286" r:id="rId9"/>
    <p:sldId id="283" r:id="rId10"/>
    <p:sldId id="258" r:id="rId11"/>
    <p:sldId id="277" r:id="rId12"/>
    <p:sldId id="268" r:id="rId13"/>
    <p:sldId id="288" r:id="rId14"/>
  </p:sldIdLst>
  <p:sldSz cx="18288000" cy="10287000"/>
  <p:notesSz cx="6858000" cy="9144000"/>
  <p:embeddedFontLst>
    <p:embeddedFont>
      <p:font typeface="Calibri (MS)" panose="020B0604020202020204" charset="0"/>
      <p:regular r:id="rId16"/>
    </p:embeddedFont>
    <p:embeddedFont>
      <p:font typeface="Calibri (MS) Bold" panose="020B0604020202020204" charset="0"/>
      <p:regular r:id="rId17"/>
      <p:bold r:id="rId18"/>
    </p:embeddedFont>
    <p:embeddedFont>
      <p:font typeface="Effra" panose="020B0604020202020204" charset="0"/>
      <p:regular r:id="rId19"/>
      <p:bold r:id="rId20"/>
      <p:italic r:id="rId21"/>
      <p:boldItalic r:id="rId22"/>
    </p:embeddedFont>
    <p:embeddedFont>
      <p:font typeface="Yu Gothic" panose="020B0400000000000000" pitchFamily="34" charset="-128"/>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11C"/>
    <a:srgbClr val="BB4075"/>
    <a:srgbClr val="DB5E5A"/>
    <a:srgbClr val="609EE0"/>
    <a:srgbClr val="528BC9"/>
    <a:srgbClr val="FAC800"/>
    <a:srgbClr val="3255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1375DA-A522-77C4-899E-9557668B1CD3}" v="129" dt="2025-12-01T19:24:33.402"/>
    <p1510:client id="{2576569F-5757-65AE-2B24-B3251C3752FE}" v="4" dt="2025-12-01T19:35:40.5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610" autoAdjust="0"/>
  </p:normalViewPr>
  <p:slideViewPr>
    <p:cSldViewPr snapToGrid="0">
      <p:cViewPr varScale="1">
        <p:scale>
          <a:sx n="49" d="100"/>
          <a:sy n="49" d="100"/>
        </p:scale>
        <p:origin x="1042" y="9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90171-6DE0-47DD-86F1-073FFBC32B0C}" type="datetimeFigureOut">
              <a:rPr lang="en-US" smtClean="0"/>
              <a:t>1/23/2026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95BA80-4B40-47AC-8ACA-8F4CDC05B63D}" type="slidenum">
              <a:rPr lang="en-US" smtClean="0"/>
              <a:t>‹#›</a:t>
            </a:fld>
            <a:endParaRPr lang="en-US"/>
          </a:p>
        </p:txBody>
      </p:sp>
    </p:spTree>
    <p:extLst>
      <p:ext uri="{BB962C8B-B14F-4D97-AF65-F5344CB8AC3E}">
        <p14:creationId xmlns:p14="http://schemas.microsoft.com/office/powerpoint/2010/main" val="4170266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a:t>
            </a:fld>
            <a:endParaRPr lang="en-US"/>
          </a:p>
        </p:txBody>
      </p:sp>
    </p:spTree>
    <p:extLst>
      <p:ext uri="{BB962C8B-B14F-4D97-AF65-F5344CB8AC3E}">
        <p14:creationId xmlns:p14="http://schemas.microsoft.com/office/powerpoint/2010/main" val="194414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62660-6BC2-18B1-CD6A-A60275FC7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061D3-2341-83F4-8E73-E5E9F2924A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B4C724-ED84-81AD-E573-94589E90D5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338BA1-0D89-4260-381F-BB52892233C5}"/>
              </a:ext>
            </a:extLst>
          </p:cNvPr>
          <p:cNvSpPr>
            <a:spLocks noGrp="1"/>
          </p:cNvSpPr>
          <p:nvPr>
            <p:ph type="sldNum" sz="quarter" idx="5"/>
          </p:nvPr>
        </p:nvSpPr>
        <p:spPr/>
        <p:txBody>
          <a:bodyPr/>
          <a:lstStyle/>
          <a:p>
            <a:fld id="{6295BA80-4B40-47AC-8ACA-8F4CDC05B63D}" type="slidenum">
              <a:rPr lang="en-US" smtClean="0"/>
              <a:t>2</a:t>
            </a:fld>
            <a:endParaRPr lang="en-US"/>
          </a:p>
        </p:txBody>
      </p:sp>
    </p:spTree>
    <p:extLst>
      <p:ext uri="{BB962C8B-B14F-4D97-AF65-F5344CB8AC3E}">
        <p14:creationId xmlns:p14="http://schemas.microsoft.com/office/powerpoint/2010/main" val="1497823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3</a:t>
            </a:fld>
            <a:endParaRPr lang="en-US"/>
          </a:p>
        </p:txBody>
      </p:sp>
    </p:spTree>
    <p:extLst>
      <p:ext uri="{BB962C8B-B14F-4D97-AF65-F5344CB8AC3E}">
        <p14:creationId xmlns:p14="http://schemas.microsoft.com/office/powerpoint/2010/main" val="549483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F004-987B-9C3A-8CE1-E06603B51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827C87-57CA-FA4B-15CC-2036CD352F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2031EEC-ED85-3B57-3C0F-DF25D427F24B}"/>
              </a:ext>
            </a:extLst>
          </p:cNvPr>
          <p:cNvSpPr>
            <a:spLocks noGrp="1"/>
          </p:cNvSpPr>
          <p:nvPr>
            <p:ph type="body" idx="1"/>
          </p:nvPr>
        </p:nvSpPr>
        <p:spPr/>
        <p:txBody>
          <a:bodyPr/>
          <a:lstStyle/>
          <a:p>
            <a:pPr>
              <a:defRPr/>
            </a:pP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ndParaRPr>
          </a:p>
          <a:p>
            <a:endParaRPr lang="en-US" dirty="0"/>
          </a:p>
        </p:txBody>
      </p:sp>
      <p:sp>
        <p:nvSpPr>
          <p:cNvPr id="4" name="Slide Number Placeholder 3">
            <a:extLst>
              <a:ext uri="{FF2B5EF4-FFF2-40B4-BE49-F238E27FC236}">
                <a16:creationId xmlns:a16="http://schemas.microsoft.com/office/drawing/2014/main" id="{02FFB6D0-A5F8-BD47-6C9B-0F70635B970A}"/>
              </a:ext>
            </a:extLst>
          </p:cNvPr>
          <p:cNvSpPr>
            <a:spLocks noGrp="1"/>
          </p:cNvSpPr>
          <p:nvPr>
            <p:ph type="sldNum" sz="quarter" idx="5"/>
          </p:nvPr>
        </p:nvSpPr>
        <p:spPr/>
        <p:txBody>
          <a:bodyPr/>
          <a:lstStyle/>
          <a:p>
            <a:fld id="{6295BA80-4B40-47AC-8ACA-8F4CDC05B63D}" type="slidenum">
              <a:rPr lang="en-US" smtClean="0"/>
              <a:t>4</a:t>
            </a:fld>
            <a:endParaRPr lang="en-US"/>
          </a:p>
        </p:txBody>
      </p:sp>
    </p:spTree>
    <p:extLst>
      <p:ext uri="{BB962C8B-B14F-4D97-AF65-F5344CB8AC3E}">
        <p14:creationId xmlns:p14="http://schemas.microsoft.com/office/powerpoint/2010/main" val="999257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Scientists have found that one of the ways that makes time feel like it’s passing more slowly and feel more rich is when we experience something new—think of a time when you traveled to a foreign country or somewhere totally different from where you live. The first day in that new place often feels so long because you’re getting used to a new place, new time zone, different currency, and possibly different social norms. </a:t>
            </a:r>
          </a:p>
          <a:p>
            <a:r>
              <a:rPr lang="en-US" sz="1200" kern="1200" dirty="0">
                <a:solidFill>
                  <a:schemeClr val="tx1"/>
                </a:solidFill>
                <a:effectLst/>
                <a:latin typeface="+mn-lt"/>
                <a:ea typeface="+mn-ea"/>
                <a:cs typeface="+mn-cs"/>
              </a:rPr>
              <a:t>This novelty is why time seems to pass so slowly when we are children because the world is so new to us! As adults, we can find ways to add novelty to things we do frequently to make them feel fresh and new again.</a:t>
            </a:r>
          </a:p>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5</a:t>
            </a:fld>
            <a:endParaRPr lang="en-US"/>
          </a:p>
        </p:txBody>
      </p:sp>
    </p:spTree>
    <p:extLst>
      <p:ext uri="{BB962C8B-B14F-4D97-AF65-F5344CB8AC3E}">
        <p14:creationId xmlns:p14="http://schemas.microsoft.com/office/powerpoint/2010/main" val="336109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62654-C4A2-CC9E-AFD5-085505116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1B0EF-5CB5-2A2E-A20C-376146E85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F055D-9C81-08EB-5A0D-076506B86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38E0DA-132D-BCF0-54AF-7BC46689974A}"/>
              </a:ext>
            </a:extLst>
          </p:cNvPr>
          <p:cNvSpPr>
            <a:spLocks noGrp="1"/>
          </p:cNvSpPr>
          <p:nvPr>
            <p:ph type="sldNum" sz="quarter" idx="5"/>
          </p:nvPr>
        </p:nvSpPr>
        <p:spPr/>
        <p:txBody>
          <a:bodyPr/>
          <a:lstStyle/>
          <a:p>
            <a:fld id="{6295BA80-4B40-47AC-8ACA-8F4CDC05B63D}" type="slidenum">
              <a:rPr lang="en-US" smtClean="0"/>
              <a:t>6</a:t>
            </a:fld>
            <a:endParaRPr lang="en-US"/>
          </a:p>
        </p:txBody>
      </p:sp>
    </p:spTree>
    <p:extLst>
      <p:ext uri="{BB962C8B-B14F-4D97-AF65-F5344CB8AC3E}">
        <p14:creationId xmlns:p14="http://schemas.microsoft.com/office/powerpoint/2010/main" val="2968515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F567F-F382-2D49-77B3-EFD1E383D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C6256-064D-B962-B5D7-57711EB6D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1F94C-CE7F-8527-F264-F0AAFAA19D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54C5B5-B476-0078-9BCF-0941F49DA7F7}"/>
              </a:ext>
            </a:extLst>
          </p:cNvPr>
          <p:cNvSpPr>
            <a:spLocks noGrp="1"/>
          </p:cNvSpPr>
          <p:nvPr>
            <p:ph type="sldNum" sz="quarter" idx="5"/>
          </p:nvPr>
        </p:nvSpPr>
        <p:spPr/>
        <p:txBody>
          <a:bodyPr/>
          <a:lstStyle/>
          <a:p>
            <a:fld id="{6295BA80-4B40-47AC-8ACA-8F4CDC05B63D}" type="slidenum">
              <a:rPr lang="en-US" smtClean="0"/>
              <a:t>7</a:t>
            </a:fld>
            <a:endParaRPr lang="en-US"/>
          </a:p>
        </p:txBody>
      </p:sp>
    </p:spTree>
    <p:extLst>
      <p:ext uri="{BB962C8B-B14F-4D97-AF65-F5344CB8AC3E}">
        <p14:creationId xmlns:p14="http://schemas.microsoft.com/office/powerpoint/2010/main" val="145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EF15-8621-F90C-4999-D0F99F1CD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D48E97-4848-B890-5979-F3A55F8F3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89E856-059F-63A0-307D-7E6D971F82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F26E21-3088-B60A-600C-8D549F172D98}"/>
              </a:ext>
            </a:extLst>
          </p:cNvPr>
          <p:cNvSpPr>
            <a:spLocks noGrp="1"/>
          </p:cNvSpPr>
          <p:nvPr>
            <p:ph type="sldNum" sz="quarter" idx="5"/>
          </p:nvPr>
        </p:nvSpPr>
        <p:spPr/>
        <p:txBody>
          <a:bodyPr/>
          <a:lstStyle/>
          <a:p>
            <a:fld id="{6295BA80-4B40-47AC-8ACA-8F4CDC05B63D}" type="slidenum">
              <a:rPr lang="en-US" smtClean="0"/>
              <a:t>8</a:t>
            </a:fld>
            <a:endParaRPr lang="en-US"/>
          </a:p>
        </p:txBody>
      </p:sp>
    </p:spTree>
    <p:extLst>
      <p:ext uri="{BB962C8B-B14F-4D97-AF65-F5344CB8AC3E}">
        <p14:creationId xmlns:p14="http://schemas.microsoft.com/office/powerpoint/2010/main" val="2443945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D518A-4833-24E1-D0E8-9B46E4B3A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FC8CB-A586-500D-E986-9987A37C3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D9CDA-5ED5-721D-008D-758CA51796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067297-E22B-3B80-4E8D-9AB8F16FB217}"/>
              </a:ext>
            </a:extLst>
          </p:cNvPr>
          <p:cNvSpPr>
            <a:spLocks noGrp="1"/>
          </p:cNvSpPr>
          <p:nvPr>
            <p:ph type="sldNum" sz="quarter" idx="5"/>
          </p:nvPr>
        </p:nvSpPr>
        <p:spPr/>
        <p:txBody>
          <a:bodyPr/>
          <a:lstStyle/>
          <a:p>
            <a:fld id="{6295BA80-4B40-47AC-8ACA-8F4CDC05B63D}" type="slidenum">
              <a:rPr lang="en-US" smtClean="0"/>
              <a:t>9</a:t>
            </a:fld>
            <a:endParaRPr lang="en-US"/>
          </a:p>
        </p:txBody>
      </p:sp>
    </p:spTree>
    <p:extLst>
      <p:ext uri="{BB962C8B-B14F-4D97-AF65-F5344CB8AC3E}">
        <p14:creationId xmlns:p14="http://schemas.microsoft.com/office/powerpoint/2010/main" val="100253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10</a:t>
            </a:fld>
            <a:endParaRPr lang="en-US"/>
          </a:p>
        </p:txBody>
      </p:sp>
    </p:spTree>
    <p:extLst>
      <p:ext uri="{BB962C8B-B14F-4D97-AF65-F5344CB8AC3E}">
        <p14:creationId xmlns:p14="http://schemas.microsoft.com/office/powerpoint/2010/main" val="81700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D268-E27E-6E53-DD9A-F1DC00F5D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BA6EB-7489-EBC8-C5FD-023EB7F90D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14130B2-248C-324B-31DD-5AC6CE0D04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CE131F-2E14-E172-DFA1-F4C2A9BA836A}"/>
              </a:ext>
            </a:extLst>
          </p:cNvPr>
          <p:cNvSpPr>
            <a:spLocks noGrp="1"/>
          </p:cNvSpPr>
          <p:nvPr>
            <p:ph type="sldNum" sz="quarter" idx="5"/>
          </p:nvPr>
        </p:nvSpPr>
        <p:spPr/>
        <p:txBody>
          <a:bodyPr/>
          <a:lstStyle/>
          <a:p>
            <a:fld id="{6295BA80-4B40-47AC-8ACA-8F4CDC05B63D}" type="slidenum">
              <a:rPr lang="en-US" smtClean="0"/>
              <a:t>11</a:t>
            </a:fld>
            <a:endParaRPr lang="en-US"/>
          </a:p>
        </p:txBody>
      </p:sp>
    </p:spTree>
    <p:extLst>
      <p:ext uri="{BB962C8B-B14F-4D97-AF65-F5344CB8AC3E}">
        <p14:creationId xmlns:p14="http://schemas.microsoft.com/office/powerpoint/2010/main" val="315987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12</a:t>
            </a:fld>
            <a:endParaRPr lang="en-US"/>
          </a:p>
        </p:txBody>
      </p:sp>
    </p:spTree>
    <p:extLst>
      <p:ext uri="{BB962C8B-B14F-4D97-AF65-F5344CB8AC3E}">
        <p14:creationId xmlns:p14="http://schemas.microsoft.com/office/powerpoint/2010/main" val="4078823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95BA80-4B40-47AC-8ACA-8F4CDC05B63D}" type="slidenum">
              <a:rPr lang="en-US" smtClean="0"/>
              <a:t>13</a:t>
            </a:fld>
            <a:endParaRPr lang="en-US"/>
          </a:p>
        </p:txBody>
      </p:sp>
    </p:spTree>
    <p:extLst>
      <p:ext uri="{BB962C8B-B14F-4D97-AF65-F5344CB8AC3E}">
        <p14:creationId xmlns:p14="http://schemas.microsoft.com/office/powerpoint/2010/main" val="254245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19.png"/><Relationship Id="rId5" Type="http://schemas.openxmlformats.org/officeDocument/2006/relationships/image" Target="../media/image21.png"/><Relationship Id="rId10" Type="http://schemas.openxmlformats.org/officeDocument/2006/relationships/image" Target="../media/image18.svg"/><Relationship Id="rId4" Type="http://schemas.openxmlformats.org/officeDocument/2006/relationships/image" Target="../media/image14.sv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8.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05602"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5" name="TextBox 5"/>
          <p:cNvSpPr txBox="1"/>
          <p:nvPr/>
        </p:nvSpPr>
        <p:spPr>
          <a:xfrm>
            <a:off x="1102588" y="1781418"/>
            <a:ext cx="9376622" cy="4286623"/>
          </a:xfrm>
          <a:prstGeom prst="rect">
            <a:avLst/>
          </a:prstGeom>
        </p:spPr>
        <p:txBody>
          <a:bodyPr lIns="0" tIns="0" rIns="0" bIns="0" rtlCol="0" anchor="t">
            <a:spAutoFit/>
          </a:bodyPr>
          <a:lstStyle/>
          <a:p>
            <a:pPr algn="l" rtl="0">
              <a:lnSpc>
                <a:spcPts val="11123"/>
              </a:lnSpc>
            </a:pPr>
            <a:r>
              <a:rPr lang="x-es-XL" sz="11961" b="0" i="0" u="none" baseline="0">
                <a:solidFill>
                  <a:srgbClr val="293374"/>
                </a:solidFill>
                <a:latin typeface="Effra"/>
                <a:ea typeface="Effra"/>
                <a:cs typeface="Effra"/>
                <a:sym typeface="Effra"/>
              </a:rPr>
              <a:t>Infundir ALEGRÍA en la membresía</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x-es-XL"/>
          </a:p>
        </p:txBody>
      </p:sp>
      <p:sp>
        <p:nvSpPr>
          <p:cNvPr id="8" name="TextBox 8"/>
          <p:cNvSpPr txBox="1"/>
          <p:nvPr/>
        </p:nvSpPr>
        <p:spPr>
          <a:xfrm>
            <a:off x="806858" y="9331572"/>
            <a:ext cx="7092543" cy="372399"/>
          </a:xfrm>
          <a:prstGeom prst="rect">
            <a:avLst/>
          </a:prstGeom>
        </p:spPr>
        <p:txBody>
          <a:bodyPr lIns="0" tIns="0" rIns="0" bIns="0" rtlCol="0" anchor="t">
            <a:spAutoFit/>
          </a:bodyPr>
          <a:lstStyle/>
          <a:p>
            <a:pPr algn="l" rtl="0">
              <a:lnSpc>
                <a:spcPts val="2541"/>
              </a:lnSpc>
            </a:pPr>
            <a:r>
              <a:rPr lang="x-es-XL" sz="2229" b="1" i="0" u="none" spc="109" baseline="0">
                <a:solidFill>
                  <a:srgbClr val="293374"/>
                </a:solidFill>
                <a:latin typeface="Calibri (MS) Bold"/>
                <a:ea typeface="Calibri (MS) Bold"/>
                <a:cs typeface="Calibri (MS) Bold"/>
                <a:sym typeface="Calibri (MS) Bold"/>
              </a:rPr>
              <a:t>SOROPTIMIST INTERNATIONAL OF THE AMERICAS, INC</a:t>
            </a:r>
          </a:p>
        </p:txBody>
      </p:sp>
      <p:sp>
        <p:nvSpPr>
          <p:cNvPr id="9" name="TextBox 9"/>
          <p:cNvSpPr txBox="1"/>
          <p:nvPr/>
        </p:nvSpPr>
        <p:spPr>
          <a:xfrm>
            <a:off x="1102588" y="5882551"/>
            <a:ext cx="12146420" cy="863185"/>
          </a:xfrm>
          <a:prstGeom prst="rect">
            <a:avLst/>
          </a:prstGeom>
        </p:spPr>
        <p:txBody>
          <a:bodyPr wrap="square" lIns="0" tIns="0" rIns="0" bIns="0" rtlCol="0" anchor="t">
            <a:spAutoFit/>
          </a:bodyPr>
          <a:lstStyle/>
          <a:p>
            <a:pPr algn="l" rtl="0">
              <a:lnSpc>
                <a:spcPts val="7250"/>
              </a:lnSpc>
            </a:pPr>
            <a:r>
              <a:rPr lang="x-es-XL" sz="5178" b="0" i="0" u="none" baseline="0">
                <a:solidFill>
                  <a:srgbClr val="518BC9"/>
                </a:solidFill>
                <a:latin typeface="Effra"/>
                <a:ea typeface="Effra"/>
                <a:cs typeface="Effra"/>
                <a:sym typeface="Effra"/>
              </a:rPr>
              <a:t>NOMBRE, Coordinadora regional de membresías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56435-8B2D-9D7D-8C7B-EED40BB330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87EEB9-FE04-07A6-0767-ABB5E28B2F9A}"/>
              </a:ext>
            </a:extLst>
          </p:cNvPr>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a:extLst>
              <a:ext uri="{FF2B5EF4-FFF2-40B4-BE49-F238E27FC236}">
                <a16:creationId xmlns:a16="http://schemas.microsoft.com/office/drawing/2014/main" id="{46C59D87-088E-2510-4029-7FE940163C43}"/>
              </a:ext>
            </a:extLst>
          </p:cNvPr>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8" name="TextBox 8">
            <a:extLst>
              <a:ext uri="{FF2B5EF4-FFF2-40B4-BE49-F238E27FC236}">
                <a16:creationId xmlns:a16="http://schemas.microsoft.com/office/drawing/2014/main" id="{9CB55ADE-A77E-EC46-A6CD-4E99EAC2187A}"/>
              </a:ext>
            </a:extLst>
          </p:cNvPr>
          <p:cNvSpPr txBox="1"/>
          <p:nvPr/>
        </p:nvSpPr>
        <p:spPr>
          <a:xfrm>
            <a:off x="1353403" y="1515855"/>
            <a:ext cx="8153208" cy="4001095"/>
          </a:xfrm>
          <a:prstGeom prst="rect">
            <a:avLst/>
          </a:prstGeom>
        </p:spPr>
        <p:txBody>
          <a:bodyPr wrap="square" lIns="0" tIns="0" rIns="0" bIns="0" rtlCol="0" anchor="t">
            <a:spAutoFit/>
          </a:bodyPr>
          <a:lstStyle/>
          <a:p>
            <a:pPr algn="just" rtl="0">
              <a:lnSpc>
                <a:spcPts val="7799"/>
              </a:lnSpc>
            </a:pPr>
            <a:r>
              <a:rPr lang="x-es-XL" sz="6500" b="0" i="0" u="none" baseline="0" dirty="0">
                <a:solidFill>
                  <a:srgbClr val="293374"/>
                </a:solidFill>
                <a:latin typeface="Effra"/>
                <a:ea typeface="Effra"/>
                <a:cs typeface="Effra"/>
                <a:sym typeface="Effra"/>
              </a:rPr>
              <a:t>Imagina...</a:t>
            </a:r>
          </a:p>
          <a:p>
            <a:pPr algn="just" rtl="0">
              <a:lnSpc>
                <a:spcPts val="7799"/>
              </a:lnSpc>
            </a:pPr>
            <a:endParaRPr lang="x-es-XL" sz="6500" dirty="0">
              <a:solidFill>
                <a:srgbClr val="293374"/>
              </a:solidFill>
              <a:latin typeface="Effra"/>
              <a:ea typeface="Effra"/>
              <a:cs typeface="Effra"/>
              <a:sym typeface="Effra"/>
            </a:endParaRPr>
          </a:p>
          <a:p>
            <a:pPr algn="just" rtl="0">
              <a:lnSpc>
                <a:spcPts val="7799"/>
              </a:lnSpc>
            </a:pPr>
            <a:r>
              <a:rPr lang="x-es-XL" sz="6500" b="0" i="0" u="none" baseline="0" dirty="0">
                <a:solidFill>
                  <a:srgbClr val="293374"/>
                </a:solidFill>
                <a:latin typeface="Effra"/>
                <a:ea typeface="Effra"/>
                <a:cs typeface="Effra"/>
                <a:sym typeface="Effra"/>
              </a:rPr>
              <a:t>Un momento en el que sentiste alegría</a:t>
            </a:r>
          </a:p>
        </p:txBody>
      </p:sp>
      <p:sp>
        <p:nvSpPr>
          <p:cNvPr id="9" name="Freeform 9">
            <a:extLst>
              <a:ext uri="{FF2B5EF4-FFF2-40B4-BE49-F238E27FC236}">
                <a16:creationId xmlns:a16="http://schemas.microsoft.com/office/drawing/2014/main" id="{B02BDEB4-CF2D-15AD-F2FD-68A4A0037A27}"/>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x-es-XL"/>
          </a:p>
        </p:txBody>
      </p:sp>
      <p:pic>
        <p:nvPicPr>
          <p:cNvPr id="1028" name="Picture 4" descr="27 de julio de 2024, día 4 de la 48.ª Conferencia Bienal Soroptimista, celebrada en Bellevue, Washington, EE. UU. Vista preliminar.">
            <a:extLst>
              <a:ext uri="{FF2B5EF4-FFF2-40B4-BE49-F238E27FC236}">
                <a16:creationId xmlns:a16="http://schemas.microsoft.com/office/drawing/2014/main" id="{9FE1E50E-77C6-0CB1-8CB3-3B2D54BAA734}"/>
              </a:ext>
            </a:extLst>
          </p:cNvPr>
          <p:cNvPicPr>
            <a:picLocks noChangeAspect="1" noChangeArrowheads="1"/>
          </p:cNvPicPr>
          <p:nvPr/>
        </p:nvPicPr>
        <p:blipFill rotWithShape="1">
          <a:blip r:embed="rId8">
            <a:alphaModFix amt="90000"/>
            <a:extLst>
              <a:ext uri="{28A0092B-C50C-407E-A947-70E740481C1C}">
                <a14:useLocalDpi xmlns:a14="http://schemas.microsoft.com/office/drawing/2010/main" val="0"/>
              </a:ext>
            </a:extLst>
          </a:blip>
          <a:srcRect l="16656" r="16656"/>
          <a:stretch>
            <a:fillRect/>
          </a:stretch>
        </p:blipFill>
        <p:spPr bwMode="auto">
          <a:xfrm>
            <a:off x="9875156" y="1354684"/>
            <a:ext cx="6949440" cy="694944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186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p:cNvSpPr/>
          <p:nvPr/>
        </p:nvSpPr>
        <p:spPr>
          <a:xfrm rot="-6203709" flipH="1">
            <a:off x="9473314"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6" name="TextBox 6"/>
          <p:cNvSpPr txBox="1"/>
          <p:nvPr/>
        </p:nvSpPr>
        <p:spPr>
          <a:xfrm>
            <a:off x="770075" y="1018109"/>
            <a:ext cx="8153208" cy="1000274"/>
          </a:xfrm>
          <a:prstGeom prst="rect">
            <a:avLst/>
          </a:prstGeom>
        </p:spPr>
        <p:txBody>
          <a:bodyPr lIns="0" tIns="0" rIns="0" bIns="0" rtlCol="0" anchor="t">
            <a:spAutoFit/>
          </a:bodyPr>
          <a:lstStyle/>
          <a:p>
            <a:pPr algn="just" rtl="0">
              <a:lnSpc>
                <a:spcPts val="7799"/>
              </a:lnSpc>
            </a:pPr>
            <a:r>
              <a:rPr lang="x-es-XL" sz="6500" b="0" i="0" u="none" baseline="0">
                <a:solidFill>
                  <a:srgbClr val="293374"/>
                </a:solidFill>
                <a:latin typeface="Effra"/>
                <a:ea typeface="Effra"/>
                <a:cs typeface="Effra"/>
                <a:sym typeface="Effra"/>
              </a:rPr>
              <a:t>Actitudes que restan alegría</a:t>
            </a:r>
          </a:p>
        </p:txBody>
      </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x-es-XL"/>
          </a:p>
        </p:txBody>
      </p:sp>
      <p:sp>
        <p:nvSpPr>
          <p:cNvPr id="5" name="TextBox 4">
            <a:extLst>
              <a:ext uri="{FF2B5EF4-FFF2-40B4-BE49-F238E27FC236}">
                <a16:creationId xmlns:a16="http://schemas.microsoft.com/office/drawing/2014/main" id="{A6DB186B-1881-BF61-5A6D-D425B2944D45}"/>
              </a:ext>
            </a:extLst>
          </p:cNvPr>
          <p:cNvSpPr txBox="1"/>
          <p:nvPr/>
        </p:nvSpPr>
        <p:spPr>
          <a:xfrm>
            <a:off x="1146941" y="3040007"/>
            <a:ext cx="11343288" cy="3650808"/>
          </a:xfrm>
          <a:prstGeom prst="rect">
            <a:avLst/>
          </a:prstGeom>
          <a:noFill/>
        </p:spPr>
        <p:txBody>
          <a:bodyPr wrap="square">
            <a:spAutoFit/>
          </a:bodyPr>
          <a:lstStyle/>
          <a:p>
            <a:pPr marL="571500" marR="0" indent="-571500" algn="l" rtl="0">
              <a:lnSpc>
                <a:spcPct val="115000"/>
              </a:lnSpc>
              <a:spcAft>
                <a:spcPts val="800"/>
              </a:spcAft>
              <a:buFont typeface="Arial" panose="020B0604020202020204" pitchFamily="34" charset="0"/>
              <a:buChar char="•"/>
            </a:pPr>
            <a:r>
              <a:rPr lang="x-es-XL" sz="3600" b="1" i="0" u="none" kern="100" baseline="0">
                <a:effectLst/>
                <a:ea typeface="Yu Gothic" panose="020B0400000000000000" pitchFamily="34" charset="-128"/>
                <a:cs typeface="Times New Roman" panose="02020603050405020304" pitchFamily="18" charset="0"/>
              </a:rPr>
              <a:t>Problemas de cortesía</a:t>
            </a:r>
          </a:p>
          <a:p>
            <a:pPr marL="571500" marR="0" indent="-571500" algn="l" rtl="0">
              <a:lnSpc>
                <a:spcPct val="115000"/>
              </a:lnSpc>
              <a:spcAft>
                <a:spcPts val="800"/>
              </a:spcAft>
              <a:buFont typeface="Arial" panose="020B0604020202020204" pitchFamily="34" charset="0"/>
              <a:buChar char="•"/>
            </a:pPr>
            <a:endParaRPr lang="x-es-XL" sz="3600" b="1" kern="100" dirty="0">
              <a:effectLst/>
              <a:ea typeface="Yu Gothic" panose="020B0400000000000000" pitchFamily="34" charset="-128"/>
              <a:cs typeface="Times New Roman" panose="02020603050405020304" pitchFamily="18" charset="0"/>
            </a:endParaRPr>
          </a:p>
          <a:p>
            <a:pPr marL="571500" marR="0" indent="-571500" algn="l" rtl="0">
              <a:lnSpc>
                <a:spcPct val="115000"/>
              </a:lnSpc>
              <a:spcAft>
                <a:spcPts val="800"/>
              </a:spcAft>
              <a:buFont typeface="Arial" panose="020B0604020202020204" pitchFamily="34" charset="0"/>
              <a:buChar char="•"/>
            </a:pPr>
            <a:r>
              <a:rPr lang="x-es-XL" sz="3600" b="1" i="0" u="none" kern="100" baseline="0">
                <a:effectLst/>
                <a:ea typeface="Yu Gothic" panose="020B0400000000000000" pitchFamily="34" charset="-128"/>
                <a:cs typeface="Times New Roman" panose="02020603050405020304" pitchFamily="18" charset="0"/>
              </a:rPr>
              <a:t>Mucho trabajo y nada de diversión</a:t>
            </a:r>
          </a:p>
          <a:p>
            <a:pPr marL="571500" marR="0" indent="-571500" algn="l" rtl="0">
              <a:lnSpc>
                <a:spcPct val="115000"/>
              </a:lnSpc>
              <a:spcAft>
                <a:spcPts val="800"/>
              </a:spcAft>
              <a:buFont typeface="Arial" panose="020B0604020202020204" pitchFamily="34" charset="0"/>
              <a:buChar char="•"/>
            </a:pPr>
            <a:endParaRPr lang="x-es-XL" sz="3600" b="1" kern="100" dirty="0">
              <a:effectLst/>
              <a:ea typeface="Yu Gothic" panose="020B0400000000000000" pitchFamily="34" charset="-128"/>
              <a:cs typeface="Times New Roman" panose="02020603050405020304" pitchFamily="18" charset="0"/>
            </a:endParaRPr>
          </a:p>
          <a:p>
            <a:pPr marL="571500" marR="0" indent="-571500" algn="l" rtl="0">
              <a:lnSpc>
                <a:spcPct val="115000"/>
              </a:lnSpc>
              <a:spcAft>
                <a:spcPts val="800"/>
              </a:spcAft>
              <a:buFont typeface="Arial" panose="020B0604020202020204" pitchFamily="34" charset="0"/>
              <a:buChar char="•"/>
            </a:pPr>
            <a:r>
              <a:rPr lang="x-es-XL" sz="3600" b="1" i="0" u="none" kern="100" baseline="0">
                <a:effectLst/>
                <a:ea typeface="Yu Gothic" panose="020B0400000000000000" pitchFamily="34" charset="-128"/>
                <a:cs typeface="Times New Roman" panose="02020603050405020304" pitchFamily="18" charset="0"/>
              </a:rPr>
              <a:t>Dificultades con nuevas iniciativas</a:t>
            </a:r>
            <a:endParaRPr lang="x-es-XL" sz="3600" kern="100" dirty="0">
              <a:effectLst/>
              <a:ea typeface="Yu Gothic" panose="020B0400000000000000" pitchFamily="34" charset="-128"/>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36A29-E6E0-8EFF-67DA-0CD1BE30BE9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C41BBE-311F-3132-5251-A97CBC7F2684}"/>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dirty="0"/>
          </a:p>
        </p:txBody>
      </p:sp>
      <p:sp>
        <p:nvSpPr>
          <p:cNvPr id="6" name="TextBox 6">
            <a:extLst>
              <a:ext uri="{FF2B5EF4-FFF2-40B4-BE49-F238E27FC236}">
                <a16:creationId xmlns:a16="http://schemas.microsoft.com/office/drawing/2014/main" id="{E11174EA-67A5-050C-A32F-50B3A0B12475}"/>
              </a:ext>
            </a:extLst>
          </p:cNvPr>
          <p:cNvSpPr txBox="1"/>
          <p:nvPr/>
        </p:nvSpPr>
        <p:spPr>
          <a:xfrm>
            <a:off x="685800" y="2665573"/>
            <a:ext cx="10106488" cy="3772508"/>
          </a:xfrm>
          <a:prstGeom prst="rect">
            <a:avLst/>
          </a:prstGeom>
        </p:spPr>
        <p:txBody>
          <a:bodyPr lIns="0" tIns="0" rIns="0" bIns="0" rtlCol="0" anchor="t">
            <a:spAutoFit/>
          </a:bodyPr>
          <a:lstStyle/>
          <a:p>
            <a:pPr marL="313055" lvl="1" algn="l" rtl="0">
              <a:lnSpc>
                <a:spcPts val="4059"/>
              </a:lnSpc>
            </a:pPr>
            <a:r>
              <a:rPr lang="x-es-XL" sz="6600" b="0" i="0" u="none" baseline="0">
                <a:solidFill>
                  <a:srgbClr val="E8E4ED"/>
                </a:solidFill>
                <a:latin typeface="+mj-lt"/>
                <a:ea typeface="Calibri (MS)"/>
                <a:cs typeface="Calibri (MS)"/>
                <a:sym typeface="Calibri (MS)"/>
              </a:rPr>
              <a:t>Felicidad</a:t>
            </a:r>
          </a:p>
          <a:p>
            <a:pPr marL="313055" lvl="1" algn="l" rtl="0">
              <a:lnSpc>
                <a:spcPts val="4059"/>
              </a:lnSpc>
            </a:pPr>
            <a:endParaRPr lang="x-es-XL" sz="6600" dirty="0">
              <a:solidFill>
                <a:srgbClr val="E8E4ED"/>
              </a:solidFill>
              <a:latin typeface="+mj-lt"/>
              <a:ea typeface="Calibri (MS)"/>
              <a:cs typeface="Calibri (MS)"/>
              <a:sym typeface="Calibri (MS)"/>
            </a:endParaRPr>
          </a:p>
          <a:p>
            <a:pPr marL="313055" lvl="1" algn="l" rtl="0">
              <a:lnSpc>
                <a:spcPts val="4059"/>
              </a:lnSpc>
            </a:pPr>
            <a:endParaRPr lang="x-es-XL" sz="6600" dirty="0">
              <a:solidFill>
                <a:srgbClr val="E8E4ED"/>
              </a:solidFill>
              <a:latin typeface="+mj-lt"/>
              <a:ea typeface="Calibri (MS)"/>
              <a:cs typeface="Calibri (MS)"/>
              <a:sym typeface="Calibri (MS)"/>
            </a:endParaRPr>
          </a:p>
          <a:p>
            <a:pPr marL="313055" lvl="1" algn="l" rtl="0">
              <a:lnSpc>
                <a:spcPts val="4059"/>
              </a:lnSpc>
            </a:pPr>
            <a:r>
              <a:rPr lang="x-es-XL" sz="6600" b="0" i="0" u="none" baseline="0">
                <a:solidFill>
                  <a:srgbClr val="E8E4ED"/>
                </a:solidFill>
                <a:latin typeface="+mj-lt"/>
                <a:ea typeface="Calibri (MS)"/>
                <a:cs typeface="Calibri (MS)"/>
                <a:sym typeface="Calibri (MS)"/>
              </a:rPr>
              <a:t>Disfrute</a:t>
            </a:r>
          </a:p>
          <a:p>
            <a:pPr marL="313055" lvl="1" algn="l" rtl="0">
              <a:lnSpc>
                <a:spcPts val="4059"/>
              </a:lnSpc>
            </a:pPr>
            <a:endParaRPr lang="x-es-XL" sz="6600" dirty="0">
              <a:solidFill>
                <a:srgbClr val="E8E4ED"/>
              </a:solidFill>
              <a:latin typeface="+mj-lt"/>
              <a:ea typeface="Calibri (MS)"/>
              <a:cs typeface="Calibri (MS)"/>
              <a:sym typeface="Calibri (MS)"/>
            </a:endParaRPr>
          </a:p>
          <a:p>
            <a:pPr marL="313055" lvl="1" algn="l" rtl="0">
              <a:lnSpc>
                <a:spcPts val="4059"/>
              </a:lnSpc>
            </a:pPr>
            <a:endParaRPr lang="x-es-XL" sz="6600" dirty="0">
              <a:solidFill>
                <a:srgbClr val="E8E4ED"/>
              </a:solidFill>
              <a:latin typeface="+mj-lt"/>
              <a:ea typeface="Calibri (MS)"/>
              <a:cs typeface="Calibri (MS)"/>
              <a:sym typeface="Calibri (MS)"/>
            </a:endParaRPr>
          </a:p>
          <a:p>
            <a:pPr marL="313055" lvl="1" algn="l" rtl="0">
              <a:lnSpc>
                <a:spcPts val="4059"/>
              </a:lnSpc>
            </a:pPr>
            <a:r>
              <a:rPr lang="x-es-XL" sz="6600" b="0" i="0" u="none" baseline="0">
                <a:solidFill>
                  <a:srgbClr val="E8E4ED"/>
                </a:solidFill>
                <a:latin typeface="+mj-lt"/>
                <a:ea typeface="Calibri (MS)"/>
                <a:cs typeface="Calibri (MS)"/>
                <a:sym typeface="Calibri (MS)"/>
              </a:rPr>
              <a:t>¡Sorpresa!</a:t>
            </a:r>
            <a:endParaRPr lang="x-es-XL" sz="6600" dirty="0">
              <a:solidFill>
                <a:srgbClr val="E8E4ED"/>
              </a:solidFill>
              <a:latin typeface="+mj-lt"/>
              <a:ea typeface="Calibri (MS)"/>
              <a:cs typeface="Calibri (MS)"/>
            </a:endParaRPr>
          </a:p>
        </p:txBody>
      </p:sp>
      <p:sp>
        <p:nvSpPr>
          <p:cNvPr id="7" name="TextBox 7">
            <a:extLst>
              <a:ext uri="{FF2B5EF4-FFF2-40B4-BE49-F238E27FC236}">
                <a16:creationId xmlns:a16="http://schemas.microsoft.com/office/drawing/2014/main" id="{CD6512D1-6810-B3B0-64DD-A0A53EE91840}"/>
              </a:ext>
            </a:extLst>
          </p:cNvPr>
          <p:cNvSpPr txBox="1"/>
          <p:nvPr/>
        </p:nvSpPr>
        <p:spPr>
          <a:xfrm>
            <a:off x="1028700" y="1202317"/>
            <a:ext cx="8936221" cy="1000274"/>
          </a:xfrm>
          <a:prstGeom prst="rect">
            <a:avLst/>
          </a:prstGeom>
        </p:spPr>
        <p:txBody>
          <a:bodyPr lIns="0" tIns="0" rIns="0" bIns="0" rtlCol="0" anchor="t">
            <a:spAutoFit/>
          </a:bodyPr>
          <a:lstStyle/>
          <a:p>
            <a:pPr algn="just" rtl="0">
              <a:lnSpc>
                <a:spcPts val="7799"/>
              </a:lnSpc>
            </a:pPr>
            <a:r>
              <a:rPr lang="x-es-XL" sz="6500" b="0" i="0" u="none" baseline="0">
                <a:solidFill>
                  <a:srgbClr val="FFFFFF"/>
                </a:solidFill>
                <a:latin typeface="Effra"/>
                <a:ea typeface="Effra"/>
                <a:cs typeface="Effra"/>
                <a:sym typeface="Effra"/>
              </a:rPr>
              <a:t>¿Qué es la ALEGRÍA? </a:t>
            </a:r>
          </a:p>
        </p:txBody>
      </p:sp>
      <p:pic>
        <p:nvPicPr>
          <p:cNvPr id="2052" name="Picture 4" descr="25 de julio de 2024, día 3 de la 48.ª Conferencia Bienal Soroptimista, celebrada en Bellevue, Washington, EE. UU. Talleres.">
            <a:extLst>
              <a:ext uri="{FF2B5EF4-FFF2-40B4-BE49-F238E27FC236}">
                <a16:creationId xmlns:a16="http://schemas.microsoft.com/office/drawing/2014/main" id="{3A51427B-4594-3480-EE3D-23D0CB89CC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271" r="37069"/>
          <a:stretch>
            <a:fillRect/>
          </a:stretch>
        </p:blipFill>
        <p:spPr bwMode="auto">
          <a:xfrm>
            <a:off x="11058330" y="0"/>
            <a:ext cx="7229670" cy="10332720"/>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8">
            <a:extLst>
              <a:ext uri="{FF2B5EF4-FFF2-40B4-BE49-F238E27FC236}">
                <a16:creationId xmlns:a16="http://schemas.microsoft.com/office/drawing/2014/main" id="{47091F92-976D-ECCC-6E68-FC4724F39C4C}"/>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9" name="Freeform 16">
            <a:extLst>
              <a:ext uri="{FF2B5EF4-FFF2-40B4-BE49-F238E27FC236}">
                <a16:creationId xmlns:a16="http://schemas.microsoft.com/office/drawing/2014/main" id="{65599AAD-CB5F-2271-3B59-E03D77017CEE}"/>
              </a:ext>
            </a:extLst>
          </p:cNvPr>
          <p:cNvSpPr/>
          <p:nvPr/>
        </p:nvSpPr>
        <p:spPr>
          <a:xfrm>
            <a:off x="905957" y="932013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txBody>
          <a:bodyPr/>
          <a:lstStyle/>
          <a:p>
            <a:endParaRPr lang="x-es-XL"/>
          </a:p>
        </p:txBody>
      </p:sp>
    </p:spTree>
    <p:extLst>
      <p:ext uri="{BB962C8B-B14F-4D97-AF65-F5344CB8AC3E}">
        <p14:creationId xmlns:p14="http://schemas.microsoft.com/office/powerpoint/2010/main" val="3690291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8" name="TextBox 8"/>
          <p:cNvSpPr txBox="1"/>
          <p:nvPr/>
        </p:nvSpPr>
        <p:spPr>
          <a:xfrm>
            <a:off x="990792" y="2587911"/>
            <a:ext cx="8153208" cy="2000548"/>
          </a:xfrm>
          <a:prstGeom prst="rect">
            <a:avLst/>
          </a:prstGeom>
        </p:spPr>
        <p:txBody>
          <a:bodyPr lIns="0" tIns="0" rIns="0" bIns="0" rtlCol="0" anchor="t">
            <a:spAutoFit/>
          </a:bodyPr>
          <a:lstStyle/>
          <a:p>
            <a:pPr algn="l" rtl="0">
              <a:lnSpc>
                <a:spcPts val="7799"/>
              </a:lnSpc>
            </a:pPr>
            <a:r>
              <a:rPr lang="x-es-XL" sz="6500" b="0" i="0" u="none" baseline="0">
                <a:solidFill>
                  <a:srgbClr val="293374"/>
                </a:solidFill>
                <a:latin typeface="Effra"/>
                <a:ea typeface="Effra"/>
                <a:cs typeface="Effra"/>
                <a:sym typeface="Effra"/>
              </a:rPr>
              <a:t>Las nuevas experiencias enriquecen el paso del tiempo</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x-es-XL"/>
          </a:p>
        </p:txBody>
      </p:sp>
      <p:pic>
        <p:nvPicPr>
          <p:cNvPr id="12" name="Picture 4">
            <a:extLst>
              <a:ext uri="{FF2B5EF4-FFF2-40B4-BE49-F238E27FC236}">
                <a16:creationId xmlns:a16="http://schemas.microsoft.com/office/drawing/2014/main" id="{83DFCFE5-4063-2FF2-8F3F-A990CFDC0BA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16667" r="16667"/>
          <a:stretch/>
        </p:blipFill>
        <p:spPr bwMode="auto">
          <a:xfrm>
            <a:off x="9260200" y="1465043"/>
            <a:ext cx="6949440" cy="6949440"/>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EF2C0-B5DB-29EF-BB60-8F8563FA9B2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57494E-3197-C05A-8498-DA98AAA84CE2}"/>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a:extLst>
              <a:ext uri="{FF2B5EF4-FFF2-40B4-BE49-F238E27FC236}">
                <a16:creationId xmlns:a16="http://schemas.microsoft.com/office/drawing/2014/main" id="{1E5F4C4E-F18B-6AF4-1F5F-894460BF8D96}"/>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FEFD4323-9868-252F-1825-161C7BB3881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5" name="TextBox 5">
              <a:extLst>
                <a:ext uri="{FF2B5EF4-FFF2-40B4-BE49-F238E27FC236}">
                  <a16:creationId xmlns:a16="http://schemas.microsoft.com/office/drawing/2014/main" id="{FE39E6FF-1059-B8EE-240A-EB9413CB3E47}"/>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6" name="Group 6">
            <a:extLst>
              <a:ext uri="{FF2B5EF4-FFF2-40B4-BE49-F238E27FC236}">
                <a16:creationId xmlns:a16="http://schemas.microsoft.com/office/drawing/2014/main" id="{6A802DAE-7A56-DF81-82ED-B133383F0834}"/>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9DC09754-CBBF-9ED8-3750-C63B60DA7DF5}"/>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x-es-XL"/>
            </a:p>
          </p:txBody>
        </p:sp>
        <p:sp>
          <p:nvSpPr>
            <p:cNvPr id="8" name="TextBox 8">
              <a:extLst>
                <a:ext uri="{FF2B5EF4-FFF2-40B4-BE49-F238E27FC236}">
                  <a16:creationId xmlns:a16="http://schemas.microsoft.com/office/drawing/2014/main" id="{E1D3C114-AD0D-E747-25FE-E038AA3A2ECA}"/>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15" name="Freeform 15">
            <a:extLst>
              <a:ext uri="{FF2B5EF4-FFF2-40B4-BE49-F238E27FC236}">
                <a16:creationId xmlns:a16="http://schemas.microsoft.com/office/drawing/2014/main" id="{95090D1E-3E77-CB65-835E-7AE0F2733E7B}"/>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28" name="Group 28">
            <a:extLst>
              <a:ext uri="{FF2B5EF4-FFF2-40B4-BE49-F238E27FC236}">
                <a16:creationId xmlns:a16="http://schemas.microsoft.com/office/drawing/2014/main" id="{18AC7910-8A45-8E25-7854-0C76869D6EEF}"/>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0CCA651C-DCBE-7F3C-2C9D-A807EBE26C1B}"/>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30" name="TextBox 30">
              <a:extLst>
                <a:ext uri="{FF2B5EF4-FFF2-40B4-BE49-F238E27FC236}">
                  <a16:creationId xmlns:a16="http://schemas.microsoft.com/office/drawing/2014/main" id="{7FEF7CF2-B383-BD5C-EECE-4E9EDAAC7054}"/>
                </a:ext>
              </a:extLst>
            </p:cNvPr>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31" name="TextBox 31">
            <a:extLst>
              <a:ext uri="{FF2B5EF4-FFF2-40B4-BE49-F238E27FC236}">
                <a16:creationId xmlns:a16="http://schemas.microsoft.com/office/drawing/2014/main" id="{70C1C43F-E997-A3FD-4A7B-9FAEBF4C8FAF}"/>
              </a:ext>
            </a:extLst>
          </p:cNvPr>
          <p:cNvSpPr txBox="1"/>
          <p:nvPr/>
        </p:nvSpPr>
        <p:spPr>
          <a:xfrm>
            <a:off x="2174814"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Novedad</a:t>
            </a:r>
          </a:p>
        </p:txBody>
      </p:sp>
      <p:sp>
        <p:nvSpPr>
          <p:cNvPr id="32" name="TextBox 32">
            <a:extLst>
              <a:ext uri="{FF2B5EF4-FFF2-40B4-BE49-F238E27FC236}">
                <a16:creationId xmlns:a16="http://schemas.microsoft.com/office/drawing/2014/main" id="{86F00962-2328-A064-D174-037725CD6FA6}"/>
              </a:ext>
            </a:extLst>
          </p:cNvPr>
          <p:cNvSpPr txBox="1"/>
          <p:nvPr/>
        </p:nvSpPr>
        <p:spPr>
          <a:xfrm>
            <a:off x="1926579"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Haz cambios. Desde la membresía al programa y a la recaudación de fondos </a:t>
            </a:r>
          </a:p>
        </p:txBody>
      </p:sp>
      <p:sp>
        <p:nvSpPr>
          <p:cNvPr id="39" name="TextBox 39">
            <a:extLst>
              <a:ext uri="{FF2B5EF4-FFF2-40B4-BE49-F238E27FC236}">
                <a16:creationId xmlns:a16="http://schemas.microsoft.com/office/drawing/2014/main" id="{CB00956C-D0B3-71F6-E664-5FFFCB72B685}"/>
              </a:ext>
            </a:extLst>
          </p:cNvPr>
          <p:cNvSpPr txBox="1"/>
          <p:nvPr/>
        </p:nvSpPr>
        <p:spPr>
          <a:xfrm>
            <a:off x="5067396" y="1416384"/>
            <a:ext cx="8153208" cy="1000274"/>
          </a:xfrm>
          <a:prstGeom prst="rect">
            <a:avLst/>
          </a:prstGeom>
        </p:spPr>
        <p:txBody>
          <a:bodyPr lIns="0" tIns="0" rIns="0" bIns="0" rtlCol="0" anchor="t">
            <a:spAutoFit/>
          </a:bodyPr>
          <a:lstStyle/>
          <a:p>
            <a:pPr algn="ctr" rtl="0">
              <a:lnSpc>
                <a:spcPts val="7799"/>
              </a:lnSpc>
            </a:pPr>
            <a:r>
              <a:rPr lang="x-es-XL" sz="6500" b="0" i="0" u="none" baseline="0">
                <a:solidFill>
                  <a:srgbClr val="293374"/>
                </a:solidFill>
                <a:latin typeface="Effra"/>
                <a:ea typeface="Effra"/>
                <a:cs typeface="Effra"/>
                <a:sym typeface="Effra"/>
              </a:rPr>
              <a:t>Cómo añadir alegría</a:t>
            </a:r>
          </a:p>
        </p:txBody>
      </p:sp>
      <p:sp>
        <p:nvSpPr>
          <p:cNvPr id="41" name="Freeform 41">
            <a:extLst>
              <a:ext uri="{FF2B5EF4-FFF2-40B4-BE49-F238E27FC236}">
                <a16:creationId xmlns:a16="http://schemas.microsoft.com/office/drawing/2014/main" id="{346A83B6-A172-5A90-4213-01654505D1AA}"/>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2" name="Freeform 42">
            <a:extLst>
              <a:ext uri="{FF2B5EF4-FFF2-40B4-BE49-F238E27FC236}">
                <a16:creationId xmlns:a16="http://schemas.microsoft.com/office/drawing/2014/main" id="{47FCB9C0-F58D-2771-9A68-D0A822E94FB3}"/>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43" name="Freeform 43">
            <a:extLst>
              <a:ext uri="{FF2B5EF4-FFF2-40B4-BE49-F238E27FC236}">
                <a16:creationId xmlns:a16="http://schemas.microsoft.com/office/drawing/2014/main" id="{3E1CCD69-04FC-292C-BED1-997D73A4E97B}"/>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x-es-XL"/>
          </a:p>
        </p:txBody>
      </p:sp>
      <p:sp>
        <p:nvSpPr>
          <p:cNvPr id="44" name="Freeform 44">
            <a:extLst>
              <a:ext uri="{FF2B5EF4-FFF2-40B4-BE49-F238E27FC236}">
                <a16:creationId xmlns:a16="http://schemas.microsoft.com/office/drawing/2014/main" id="{B87FD626-CEE6-D18A-B291-EDF0CC9A44FA}"/>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x-es-XL"/>
          </a:p>
        </p:txBody>
      </p:sp>
    </p:spTree>
    <p:extLst>
      <p:ext uri="{BB962C8B-B14F-4D97-AF65-F5344CB8AC3E}">
        <p14:creationId xmlns:p14="http://schemas.microsoft.com/office/powerpoint/2010/main" val="348438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03359-D4A5-8648-CFE0-7EF138EA9C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31582C-D5E5-C8FB-9FDB-3027CB798CBE}"/>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a:extLst>
              <a:ext uri="{FF2B5EF4-FFF2-40B4-BE49-F238E27FC236}">
                <a16:creationId xmlns:a16="http://schemas.microsoft.com/office/drawing/2014/main" id="{3ED5B372-0E22-F23B-8E9C-EBE98D063DC0}"/>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3CEF3617-AD60-9337-E010-841827B34B9E}"/>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5" name="TextBox 5">
              <a:extLst>
                <a:ext uri="{FF2B5EF4-FFF2-40B4-BE49-F238E27FC236}">
                  <a16:creationId xmlns:a16="http://schemas.microsoft.com/office/drawing/2014/main" id="{82162BD0-8840-798F-B538-ADB713985BCD}"/>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6" name="Group 6">
            <a:extLst>
              <a:ext uri="{FF2B5EF4-FFF2-40B4-BE49-F238E27FC236}">
                <a16:creationId xmlns:a16="http://schemas.microsoft.com/office/drawing/2014/main" id="{8026F097-59EE-F4E3-81AE-DACC72727CDD}"/>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0DE606E0-4C2C-67F1-50FB-DE3D378456AE}"/>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x-es-XL"/>
            </a:p>
          </p:txBody>
        </p:sp>
        <p:sp>
          <p:nvSpPr>
            <p:cNvPr id="8" name="TextBox 8">
              <a:extLst>
                <a:ext uri="{FF2B5EF4-FFF2-40B4-BE49-F238E27FC236}">
                  <a16:creationId xmlns:a16="http://schemas.microsoft.com/office/drawing/2014/main" id="{6F2C81AF-BA71-78BB-55FA-3EBF7FB5E4E7}"/>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grpSp>
        <p:nvGrpSpPr>
          <p:cNvPr id="9" name="Group 9">
            <a:extLst>
              <a:ext uri="{FF2B5EF4-FFF2-40B4-BE49-F238E27FC236}">
                <a16:creationId xmlns:a16="http://schemas.microsoft.com/office/drawing/2014/main" id="{6E530481-9366-2B3C-37AB-B5469124E304}"/>
              </a:ext>
            </a:extLst>
          </p:cNvPr>
          <p:cNvGrpSpPr/>
          <p:nvPr/>
        </p:nvGrpSpPr>
        <p:grpSpPr>
          <a:xfrm>
            <a:off x="5350541" y="3728235"/>
            <a:ext cx="3615584" cy="4084556"/>
            <a:chOff x="0" y="0"/>
            <a:chExt cx="952253" cy="1075768"/>
          </a:xfrm>
        </p:grpSpPr>
        <p:sp>
          <p:nvSpPr>
            <p:cNvPr id="10" name="Freeform 10">
              <a:extLst>
                <a:ext uri="{FF2B5EF4-FFF2-40B4-BE49-F238E27FC236}">
                  <a16:creationId xmlns:a16="http://schemas.microsoft.com/office/drawing/2014/main" id="{E0775AAE-3902-BA2E-5487-256C0A15A0FC}"/>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11" name="TextBox 11">
              <a:extLst>
                <a:ext uri="{FF2B5EF4-FFF2-40B4-BE49-F238E27FC236}">
                  <a16:creationId xmlns:a16="http://schemas.microsoft.com/office/drawing/2014/main" id="{8252DB3A-2247-78FB-CBFC-F355465646AC}"/>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12" name="Group 12">
            <a:extLst>
              <a:ext uri="{FF2B5EF4-FFF2-40B4-BE49-F238E27FC236}">
                <a16:creationId xmlns:a16="http://schemas.microsoft.com/office/drawing/2014/main" id="{896E6CF4-CC2F-413C-BDC3-A5021D0AA95E}"/>
              </a:ext>
            </a:extLst>
          </p:cNvPr>
          <p:cNvGrpSpPr/>
          <p:nvPr/>
        </p:nvGrpSpPr>
        <p:grpSpPr>
          <a:xfrm>
            <a:off x="6708661" y="3204980"/>
            <a:ext cx="899344" cy="1046510"/>
            <a:chOff x="0" y="0"/>
            <a:chExt cx="698500" cy="812800"/>
          </a:xfrm>
        </p:grpSpPr>
        <p:sp>
          <p:nvSpPr>
            <p:cNvPr id="13" name="Freeform 13">
              <a:extLst>
                <a:ext uri="{FF2B5EF4-FFF2-40B4-BE49-F238E27FC236}">
                  <a16:creationId xmlns:a16="http://schemas.microsoft.com/office/drawing/2014/main" id="{39B5A83D-684E-402D-A139-A13E2914B000}"/>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BB4075"/>
            </a:solidFill>
          </p:spPr>
          <p:txBody>
            <a:bodyPr/>
            <a:lstStyle/>
            <a:p>
              <a:endParaRPr lang="x-es-XL"/>
            </a:p>
          </p:txBody>
        </p:sp>
        <p:sp>
          <p:nvSpPr>
            <p:cNvPr id="14" name="TextBox 14">
              <a:extLst>
                <a:ext uri="{FF2B5EF4-FFF2-40B4-BE49-F238E27FC236}">
                  <a16:creationId xmlns:a16="http://schemas.microsoft.com/office/drawing/2014/main" id="{5EDE992D-6E0C-9958-99CC-DF2985B8D1C3}"/>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15" name="Freeform 15">
            <a:extLst>
              <a:ext uri="{FF2B5EF4-FFF2-40B4-BE49-F238E27FC236}">
                <a16:creationId xmlns:a16="http://schemas.microsoft.com/office/drawing/2014/main" id="{048ACCD2-159D-DAF2-108E-EEAD5FC32E77}"/>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28" name="Group 28">
            <a:extLst>
              <a:ext uri="{FF2B5EF4-FFF2-40B4-BE49-F238E27FC236}">
                <a16:creationId xmlns:a16="http://schemas.microsoft.com/office/drawing/2014/main" id="{E297FCBC-F6E3-4996-9814-32DA71842DC8}"/>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BA0BE6B2-AE99-69BF-F344-1685AF518955}"/>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30" name="TextBox 30">
              <a:extLst>
                <a:ext uri="{FF2B5EF4-FFF2-40B4-BE49-F238E27FC236}">
                  <a16:creationId xmlns:a16="http://schemas.microsoft.com/office/drawing/2014/main" id="{2D2437D7-6C38-8FB5-4DA6-5E7DF4F6CC0E}"/>
                </a:ext>
              </a:extLst>
            </p:cNvPr>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31" name="TextBox 31">
            <a:extLst>
              <a:ext uri="{FF2B5EF4-FFF2-40B4-BE49-F238E27FC236}">
                <a16:creationId xmlns:a16="http://schemas.microsoft.com/office/drawing/2014/main" id="{29FEBD5B-BE49-2356-DD7A-D732F979BA2B}"/>
              </a:ext>
            </a:extLst>
          </p:cNvPr>
          <p:cNvSpPr txBox="1"/>
          <p:nvPr/>
        </p:nvSpPr>
        <p:spPr>
          <a:xfrm>
            <a:off x="2174814"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Novedad</a:t>
            </a:r>
          </a:p>
        </p:txBody>
      </p:sp>
      <p:sp>
        <p:nvSpPr>
          <p:cNvPr id="32" name="TextBox 32">
            <a:extLst>
              <a:ext uri="{FF2B5EF4-FFF2-40B4-BE49-F238E27FC236}">
                <a16:creationId xmlns:a16="http://schemas.microsoft.com/office/drawing/2014/main" id="{D96EDD6D-8B4E-2EB5-308D-B9C4CF26C2BA}"/>
              </a:ext>
            </a:extLst>
          </p:cNvPr>
          <p:cNvSpPr txBox="1"/>
          <p:nvPr/>
        </p:nvSpPr>
        <p:spPr>
          <a:xfrm>
            <a:off x="1926579"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Haz cambios. Desde la membresía al programa y a la recaudación de fondos </a:t>
            </a:r>
          </a:p>
        </p:txBody>
      </p:sp>
      <p:sp>
        <p:nvSpPr>
          <p:cNvPr id="33" name="TextBox 33">
            <a:extLst>
              <a:ext uri="{FF2B5EF4-FFF2-40B4-BE49-F238E27FC236}">
                <a16:creationId xmlns:a16="http://schemas.microsoft.com/office/drawing/2014/main" id="{91DEE89F-8BA6-3183-32F6-C8C78456B3D1}"/>
              </a:ext>
            </a:extLst>
          </p:cNvPr>
          <p:cNvSpPr txBox="1"/>
          <p:nvPr/>
        </p:nvSpPr>
        <p:spPr>
          <a:xfrm>
            <a:off x="6139499"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Nuevas miembros</a:t>
            </a:r>
          </a:p>
        </p:txBody>
      </p:sp>
      <p:sp>
        <p:nvSpPr>
          <p:cNvPr id="34" name="TextBox 34">
            <a:extLst>
              <a:ext uri="{FF2B5EF4-FFF2-40B4-BE49-F238E27FC236}">
                <a16:creationId xmlns:a16="http://schemas.microsoft.com/office/drawing/2014/main" id="{D9B362A4-1CF2-2FEF-A8F9-70D8BCEC5B59}"/>
              </a:ext>
            </a:extLst>
          </p:cNvPr>
          <p:cNvSpPr txBox="1"/>
          <p:nvPr/>
        </p:nvSpPr>
        <p:spPr>
          <a:xfrm>
            <a:off x="5891264"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Dale una cálida y acogedora bienvenida a las nuevas miembros.</a:t>
            </a:r>
          </a:p>
        </p:txBody>
      </p:sp>
      <p:sp>
        <p:nvSpPr>
          <p:cNvPr id="39" name="TextBox 39">
            <a:extLst>
              <a:ext uri="{FF2B5EF4-FFF2-40B4-BE49-F238E27FC236}">
                <a16:creationId xmlns:a16="http://schemas.microsoft.com/office/drawing/2014/main" id="{E3F883C9-45BA-16B0-9082-3EEA09F80829}"/>
              </a:ext>
            </a:extLst>
          </p:cNvPr>
          <p:cNvSpPr txBox="1"/>
          <p:nvPr/>
        </p:nvSpPr>
        <p:spPr>
          <a:xfrm>
            <a:off x="5067396" y="1416384"/>
            <a:ext cx="8153208" cy="1000274"/>
          </a:xfrm>
          <a:prstGeom prst="rect">
            <a:avLst/>
          </a:prstGeom>
        </p:spPr>
        <p:txBody>
          <a:bodyPr lIns="0" tIns="0" rIns="0" bIns="0" rtlCol="0" anchor="t">
            <a:spAutoFit/>
          </a:bodyPr>
          <a:lstStyle/>
          <a:p>
            <a:pPr algn="ctr" rtl="0">
              <a:lnSpc>
                <a:spcPts val="7799"/>
              </a:lnSpc>
            </a:pPr>
            <a:r>
              <a:rPr lang="x-es-XL" sz="6500" b="0" i="0" u="none" baseline="0">
                <a:solidFill>
                  <a:srgbClr val="293374"/>
                </a:solidFill>
                <a:latin typeface="Effra"/>
                <a:ea typeface="Effra"/>
                <a:cs typeface="Effra"/>
                <a:sym typeface="Effra"/>
              </a:rPr>
              <a:t>Cómo añadir alegría</a:t>
            </a:r>
          </a:p>
        </p:txBody>
      </p:sp>
      <p:sp>
        <p:nvSpPr>
          <p:cNvPr id="41" name="Freeform 41">
            <a:extLst>
              <a:ext uri="{FF2B5EF4-FFF2-40B4-BE49-F238E27FC236}">
                <a16:creationId xmlns:a16="http://schemas.microsoft.com/office/drawing/2014/main" id="{D25B2129-E393-FE64-49EC-1E4827837CC8}"/>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2" name="Freeform 42">
            <a:extLst>
              <a:ext uri="{FF2B5EF4-FFF2-40B4-BE49-F238E27FC236}">
                <a16:creationId xmlns:a16="http://schemas.microsoft.com/office/drawing/2014/main" id="{F90CB9CD-04CB-365D-4BB4-70A9D5FAD492}"/>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43" name="Freeform 43">
            <a:extLst>
              <a:ext uri="{FF2B5EF4-FFF2-40B4-BE49-F238E27FC236}">
                <a16:creationId xmlns:a16="http://schemas.microsoft.com/office/drawing/2014/main" id="{1D57F23E-3C71-4BB8-F933-837E8B421CFF}"/>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x-es-XL"/>
          </a:p>
        </p:txBody>
      </p:sp>
      <p:sp>
        <p:nvSpPr>
          <p:cNvPr id="44" name="Freeform 44">
            <a:extLst>
              <a:ext uri="{FF2B5EF4-FFF2-40B4-BE49-F238E27FC236}">
                <a16:creationId xmlns:a16="http://schemas.microsoft.com/office/drawing/2014/main" id="{B8A38F64-878E-60AC-A7C4-01F53787CB5E}"/>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x-es-XL"/>
          </a:p>
        </p:txBody>
      </p:sp>
    </p:spTree>
    <p:extLst>
      <p:ext uri="{BB962C8B-B14F-4D97-AF65-F5344CB8AC3E}">
        <p14:creationId xmlns:p14="http://schemas.microsoft.com/office/powerpoint/2010/main" val="2348748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848E-477F-8A30-A67A-63949B564C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B725735-D767-FF9A-2AD7-C2CA3D4BB6DD}"/>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a:extLst>
              <a:ext uri="{FF2B5EF4-FFF2-40B4-BE49-F238E27FC236}">
                <a16:creationId xmlns:a16="http://schemas.microsoft.com/office/drawing/2014/main" id="{6873D94C-875D-F75D-19A3-8C0DE5655D3A}"/>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5053FB14-CB2A-D34F-7B01-53F53381CA1D}"/>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5" name="TextBox 5">
              <a:extLst>
                <a:ext uri="{FF2B5EF4-FFF2-40B4-BE49-F238E27FC236}">
                  <a16:creationId xmlns:a16="http://schemas.microsoft.com/office/drawing/2014/main" id="{5F705E40-499F-D372-886C-1A77F7D68A1E}"/>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6" name="Group 6">
            <a:extLst>
              <a:ext uri="{FF2B5EF4-FFF2-40B4-BE49-F238E27FC236}">
                <a16:creationId xmlns:a16="http://schemas.microsoft.com/office/drawing/2014/main" id="{EDAD2C53-2244-88B5-9A9D-AA68A00A1582}"/>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1EC24E20-3097-168F-73E7-C98428E743E1}"/>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x-es-XL"/>
            </a:p>
          </p:txBody>
        </p:sp>
        <p:sp>
          <p:nvSpPr>
            <p:cNvPr id="8" name="TextBox 8">
              <a:extLst>
                <a:ext uri="{FF2B5EF4-FFF2-40B4-BE49-F238E27FC236}">
                  <a16:creationId xmlns:a16="http://schemas.microsoft.com/office/drawing/2014/main" id="{E365CC6A-73DC-17A8-C047-0390CB40BC95}"/>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grpSp>
        <p:nvGrpSpPr>
          <p:cNvPr id="9" name="Group 9">
            <a:extLst>
              <a:ext uri="{FF2B5EF4-FFF2-40B4-BE49-F238E27FC236}">
                <a16:creationId xmlns:a16="http://schemas.microsoft.com/office/drawing/2014/main" id="{099F569E-DF5E-20FF-E933-BEF4FB0E498B}"/>
              </a:ext>
            </a:extLst>
          </p:cNvPr>
          <p:cNvGrpSpPr/>
          <p:nvPr/>
        </p:nvGrpSpPr>
        <p:grpSpPr>
          <a:xfrm>
            <a:off x="5350541" y="3728235"/>
            <a:ext cx="3615584" cy="4084556"/>
            <a:chOff x="0" y="0"/>
            <a:chExt cx="952253" cy="1075768"/>
          </a:xfrm>
        </p:grpSpPr>
        <p:sp>
          <p:nvSpPr>
            <p:cNvPr id="10" name="Freeform 10">
              <a:extLst>
                <a:ext uri="{FF2B5EF4-FFF2-40B4-BE49-F238E27FC236}">
                  <a16:creationId xmlns:a16="http://schemas.microsoft.com/office/drawing/2014/main" id="{32184D0C-96D2-F1E0-6D27-AE04F75731C3}"/>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11" name="TextBox 11">
              <a:extLst>
                <a:ext uri="{FF2B5EF4-FFF2-40B4-BE49-F238E27FC236}">
                  <a16:creationId xmlns:a16="http://schemas.microsoft.com/office/drawing/2014/main" id="{2E98CB82-3431-0087-71D7-51C2D3521894}"/>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12" name="Group 12">
            <a:extLst>
              <a:ext uri="{FF2B5EF4-FFF2-40B4-BE49-F238E27FC236}">
                <a16:creationId xmlns:a16="http://schemas.microsoft.com/office/drawing/2014/main" id="{538739ED-0F0D-7509-8CC4-6C2597D7CA2F}"/>
              </a:ext>
            </a:extLst>
          </p:cNvPr>
          <p:cNvGrpSpPr/>
          <p:nvPr/>
        </p:nvGrpSpPr>
        <p:grpSpPr>
          <a:xfrm>
            <a:off x="6708661" y="3204980"/>
            <a:ext cx="899344" cy="1046510"/>
            <a:chOff x="0" y="0"/>
            <a:chExt cx="698500" cy="812800"/>
          </a:xfrm>
        </p:grpSpPr>
        <p:sp>
          <p:nvSpPr>
            <p:cNvPr id="13" name="Freeform 13">
              <a:extLst>
                <a:ext uri="{FF2B5EF4-FFF2-40B4-BE49-F238E27FC236}">
                  <a16:creationId xmlns:a16="http://schemas.microsoft.com/office/drawing/2014/main" id="{974BF7A9-6C7B-4C5D-4AD5-39A0106A1663}"/>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BB4075"/>
            </a:solidFill>
          </p:spPr>
          <p:txBody>
            <a:bodyPr/>
            <a:lstStyle/>
            <a:p>
              <a:endParaRPr lang="x-es-XL"/>
            </a:p>
          </p:txBody>
        </p:sp>
        <p:sp>
          <p:nvSpPr>
            <p:cNvPr id="14" name="TextBox 14">
              <a:extLst>
                <a:ext uri="{FF2B5EF4-FFF2-40B4-BE49-F238E27FC236}">
                  <a16:creationId xmlns:a16="http://schemas.microsoft.com/office/drawing/2014/main" id="{F258E848-5000-CB58-42A1-B47A3308E036}"/>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15" name="Freeform 15">
            <a:extLst>
              <a:ext uri="{FF2B5EF4-FFF2-40B4-BE49-F238E27FC236}">
                <a16:creationId xmlns:a16="http://schemas.microsoft.com/office/drawing/2014/main" id="{7A18618F-85FF-C043-8EC3-11077ABA62ED}"/>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16" name="Group 16">
            <a:extLst>
              <a:ext uri="{FF2B5EF4-FFF2-40B4-BE49-F238E27FC236}">
                <a16:creationId xmlns:a16="http://schemas.microsoft.com/office/drawing/2014/main" id="{B64DA704-8B15-807E-F3ED-E9B318D47021}"/>
              </a:ext>
            </a:extLst>
          </p:cNvPr>
          <p:cNvGrpSpPr/>
          <p:nvPr/>
        </p:nvGrpSpPr>
        <p:grpSpPr>
          <a:xfrm>
            <a:off x="9318550" y="3728235"/>
            <a:ext cx="3615584" cy="4084556"/>
            <a:chOff x="0" y="0"/>
            <a:chExt cx="952253" cy="1075768"/>
          </a:xfrm>
        </p:grpSpPr>
        <p:sp>
          <p:nvSpPr>
            <p:cNvPr id="17" name="Freeform 17">
              <a:extLst>
                <a:ext uri="{FF2B5EF4-FFF2-40B4-BE49-F238E27FC236}">
                  <a16:creationId xmlns:a16="http://schemas.microsoft.com/office/drawing/2014/main" id="{375A549A-6366-7CE4-71B3-2CB0474E2186}"/>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18" name="TextBox 18">
              <a:extLst>
                <a:ext uri="{FF2B5EF4-FFF2-40B4-BE49-F238E27FC236}">
                  <a16:creationId xmlns:a16="http://schemas.microsoft.com/office/drawing/2014/main" id="{161C9700-8747-1021-787F-18A72F25D875}"/>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19" name="Group 19">
            <a:extLst>
              <a:ext uri="{FF2B5EF4-FFF2-40B4-BE49-F238E27FC236}">
                <a16:creationId xmlns:a16="http://schemas.microsoft.com/office/drawing/2014/main" id="{5D2A9FA9-58A7-A90C-891F-E452011DAF49}"/>
              </a:ext>
            </a:extLst>
          </p:cNvPr>
          <p:cNvGrpSpPr/>
          <p:nvPr/>
        </p:nvGrpSpPr>
        <p:grpSpPr>
          <a:xfrm>
            <a:off x="10676670" y="3204980"/>
            <a:ext cx="899344" cy="1046510"/>
            <a:chOff x="0" y="0"/>
            <a:chExt cx="698500" cy="812800"/>
          </a:xfrm>
        </p:grpSpPr>
        <p:sp>
          <p:nvSpPr>
            <p:cNvPr id="20" name="Freeform 20">
              <a:extLst>
                <a:ext uri="{FF2B5EF4-FFF2-40B4-BE49-F238E27FC236}">
                  <a16:creationId xmlns:a16="http://schemas.microsoft.com/office/drawing/2014/main" id="{35F9DBCE-97CC-67CE-EFAC-5577C0CA20AD}"/>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x-es-XL"/>
            </a:p>
          </p:txBody>
        </p:sp>
        <p:sp>
          <p:nvSpPr>
            <p:cNvPr id="21" name="TextBox 21">
              <a:extLst>
                <a:ext uri="{FF2B5EF4-FFF2-40B4-BE49-F238E27FC236}">
                  <a16:creationId xmlns:a16="http://schemas.microsoft.com/office/drawing/2014/main" id="{97D8B087-BD15-01DD-68B6-D47A5517F8FA}"/>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grpSp>
        <p:nvGrpSpPr>
          <p:cNvPr id="28" name="Group 28">
            <a:extLst>
              <a:ext uri="{FF2B5EF4-FFF2-40B4-BE49-F238E27FC236}">
                <a16:creationId xmlns:a16="http://schemas.microsoft.com/office/drawing/2014/main" id="{7A2F83EA-2EF9-5A68-DEB0-4D0AA9B3F33F}"/>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BD50A501-7DD7-5C56-18D3-C36FA21936DA}"/>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30" name="TextBox 30">
              <a:extLst>
                <a:ext uri="{FF2B5EF4-FFF2-40B4-BE49-F238E27FC236}">
                  <a16:creationId xmlns:a16="http://schemas.microsoft.com/office/drawing/2014/main" id="{62586317-0175-8404-0798-6FFB46F4809A}"/>
                </a:ext>
              </a:extLst>
            </p:cNvPr>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31" name="TextBox 31">
            <a:extLst>
              <a:ext uri="{FF2B5EF4-FFF2-40B4-BE49-F238E27FC236}">
                <a16:creationId xmlns:a16="http://schemas.microsoft.com/office/drawing/2014/main" id="{05C150EE-13E1-087E-4832-219C1056AC26}"/>
              </a:ext>
            </a:extLst>
          </p:cNvPr>
          <p:cNvSpPr txBox="1"/>
          <p:nvPr/>
        </p:nvSpPr>
        <p:spPr>
          <a:xfrm>
            <a:off x="2174814"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Novedad</a:t>
            </a:r>
          </a:p>
        </p:txBody>
      </p:sp>
      <p:sp>
        <p:nvSpPr>
          <p:cNvPr id="32" name="TextBox 32">
            <a:extLst>
              <a:ext uri="{FF2B5EF4-FFF2-40B4-BE49-F238E27FC236}">
                <a16:creationId xmlns:a16="http://schemas.microsoft.com/office/drawing/2014/main" id="{579C6D09-0B98-E900-4154-7DF0501B9C53}"/>
              </a:ext>
            </a:extLst>
          </p:cNvPr>
          <p:cNvSpPr txBox="1"/>
          <p:nvPr/>
        </p:nvSpPr>
        <p:spPr>
          <a:xfrm>
            <a:off x="1926579"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Haz cambios. Desde la membresía al programa y a la recaudación de fondos </a:t>
            </a:r>
          </a:p>
        </p:txBody>
      </p:sp>
      <p:sp>
        <p:nvSpPr>
          <p:cNvPr id="33" name="TextBox 33">
            <a:extLst>
              <a:ext uri="{FF2B5EF4-FFF2-40B4-BE49-F238E27FC236}">
                <a16:creationId xmlns:a16="http://schemas.microsoft.com/office/drawing/2014/main" id="{F21BDB14-FB95-A509-2A94-5B347635CF42}"/>
              </a:ext>
            </a:extLst>
          </p:cNvPr>
          <p:cNvSpPr txBox="1"/>
          <p:nvPr/>
        </p:nvSpPr>
        <p:spPr>
          <a:xfrm>
            <a:off x="6139499"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Nuevas miembros</a:t>
            </a:r>
          </a:p>
        </p:txBody>
      </p:sp>
      <p:sp>
        <p:nvSpPr>
          <p:cNvPr id="34" name="TextBox 34">
            <a:extLst>
              <a:ext uri="{FF2B5EF4-FFF2-40B4-BE49-F238E27FC236}">
                <a16:creationId xmlns:a16="http://schemas.microsoft.com/office/drawing/2014/main" id="{0268E61E-B072-341C-FA86-6330E7C6D4E0}"/>
              </a:ext>
            </a:extLst>
          </p:cNvPr>
          <p:cNvSpPr txBox="1"/>
          <p:nvPr/>
        </p:nvSpPr>
        <p:spPr>
          <a:xfrm>
            <a:off x="5891264"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Dale una cálida y acogedora bienvenida a las nuevas miembros.</a:t>
            </a:r>
          </a:p>
        </p:txBody>
      </p:sp>
      <p:sp>
        <p:nvSpPr>
          <p:cNvPr id="35" name="TextBox 35">
            <a:extLst>
              <a:ext uri="{FF2B5EF4-FFF2-40B4-BE49-F238E27FC236}">
                <a16:creationId xmlns:a16="http://schemas.microsoft.com/office/drawing/2014/main" id="{27BFBBEF-6338-A2FD-06C9-15C5C6C683B2}"/>
              </a:ext>
            </a:extLst>
          </p:cNvPr>
          <p:cNvSpPr txBox="1"/>
          <p:nvPr/>
        </p:nvSpPr>
        <p:spPr>
          <a:xfrm>
            <a:off x="9859273" y="5254654"/>
            <a:ext cx="2534140" cy="2132379"/>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Celebra el arduo trabajo y las contribuciones de las miembros en reuniones, boletines y redes sociales.</a:t>
            </a:r>
          </a:p>
        </p:txBody>
      </p:sp>
      <p:sp>
        <p:nvSpPr>
          <p:cNvPr id="37" name="TextBox 37">
            <a:extLst>
              <a:ext uri="{FF2B5EF4-FFF2-40B4-BE49-F238E27FC236}">
                <a16:creationId xmlns:a16="http://schemas.microsoft.com/office/drawing/2014/main" id="{C9A675AE-985F-CBBF-FDB6-132D3C1F1A28}"/>
              </a:ext>
            </a:extLst>
          </p:cNvPr>
          <p:cNvSpPr txBox="1"/>
          <p:nvPr/>
        </p:nvSpPr>
        <p:spPr>
          <a:xfrm>
            <a:off x="10107866"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Celebra</a:t>
            </a:r>
          </a:p>
        </p:txBody>
      </p:sp>
      <p:sp>
        <p:nvSpPr>
          <p:cNvPr id="39" name="TextBox 39">
            <a:extLst>
              <a:ext uri="{FF2B5EF4-FFF2-40B4-BE49-F238E27FC236}">
                <a16:creationId xmlns:a16="http://schemas.microsoft.com/office/drawing/2014/main" id="{FBF8F138-D5EA-B13F-E516-63F86A5B5FA2}"/>
              </a:ext>
            </a:extLst>
          </p:cNvPr>
          <p:cNvSpPr txBox="1"/>
          <p:nvPr/>
        </p:nvSpPr>
        <p:spPr>
          <a:xfrm>
            <a:off x="5067396" y="1416384"/>
            <a:ext cx="8153208" cy="1000274"/>
          </a:xfrm>
          <a:prstGeom prst="rect">
            <a:avLst/>
          </a:prstGeom>
        </p:spPr>
        <p:txBody>
          <a:bodyPr lIns="0" tIns="0" rIns="0" bIns="0" rtlCol="0" anchor="t">
            <a:spAutoFit/>
          </a:bodyPr>
          <a:lstStyle/>
          <a:p>
            <a:pPr algn="ctr" rtl="0">
              <a:lnSpc>
                <a:spcPts val="7799"/>
              </a:lnSpc>
            </a:pPr>
            <a:r>
              <a:rPr lang="x-es-XL" sz="6500" b="0" i="0" u="none" baseline="0">
                <a:solidFill>
                  <a:srgbClr val="293374"/>
                </a:solidFill>
                <a:latin typeface="Effra"/>
                <a:ea typeface="Effra"/>
                <a:cs typeface="Effra"/>
                <a:sym typeface="Effra"/>
              </a:rPr>
              <a:t>Cómo añadir alegría</a:t>
            </a:r>
          </a:p>
        </p:txBody>
      </p:sp>
      <p:sp>
        <p:nvSpPr>
          <p:cNvPr id="41" name="Freeform 41">
            <a:extLst>
              <a:ext uri="{FF2B5EF4-FFF2-40B4-BE49-F238E27FC236}">
                <a16:creationId xmlns:a16="http://schemas.microsoft.com/office/drawing/2014/main" id="{CBC4A1E4-CDF7-107D-77BF-A7DCD789AFBF}"/>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2" name="Freeform 42">
            <a:extLst>
              <a:ext uri="{FF2B5EF4-FFF2-40B4-BE49-F238E27FC236}">
                <a16:creationId xmlns:a16="http://schemas.microsoft.com/office/drawing/2014/main" id="{90E1B4AD-68DB-4674-2E1E-474981F3FDF7}"/>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43" name="Freeform 43">
            <a:extLst>
              <a:ext uri="{FF2B5EF4-FFF2-40B4-BE49-F238E27FC236}">
                <a16:creationId xmlns:a16="http://schemas.microsoft.com/office/drawing/2014/main" id="{334C94C4-2DAE-6E82-7DE0-4A63734C8DB2}"/>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x-es-XL"/>
          </a:p>
        </p:txBody>
      </p:sp>
      <p:sp>
        <p:nvSpPr>
          <p:cNvPr id="44" name="Freeform 44">
            <a:extLst>
              <a:ext uri="{FF2B5EF4-FFF2-40B4-BE49-F238E27FC236}">
                <a16:creationId xmlns:a16="http://schemas.microsoft.com/office/drawing/2014/main" id="{5BFCE4EF-BD67-C3DB-29C5-61200B426E95}"/>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x-es-XL"/>
          </a:p>
        </p:txBody>
      </p:sp>
    </p:spTree>
    <p:extLst>
      <p:ext uri="{BB962C8B-B14F-4D97-AF65-F5344CB8AC3E}">
        <p14:creationId xmlns:p14="http://schemas.microsoft.com/office/powerpoint/2010/main" val="3597215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3861-A2FB-4EC1-EE15-95C975CA15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DFB197-5F2C-1461-AFC2-162FDBEAA72B}"/>
              </a:ext>
            </a:extLst>
          </p:cNvPr>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a:extLst>
              <a:ext uri="{FF2B5EF4-FFF2-40B4-BE49-F238E27FC236}">
                <a16:creationId xmlns:a16="http://schemas.microsoft.com/office/drawing/2014/main" id="{B4E7DDBB-A5BD-1F85-1B47-D51FABD45E5F}"/>
              </a:ext>
            </a:extLst>
          </p:cNvPr>
          <p:cNvGrpSpPr/>
          <p:nvPr/>
        </p:nvGrpSpPr>
        <p:grpSpPr>
          <a:xfrm>
            <a:off x="1385856" y="3728235"/>
            <a:ext cx="3615584" cy="4084556"/>
            <a:chOff x="0" y="0"/>
            <a:chExt cx="952253" cy="1075768"/>
          </a:xfrm>
        </p:grpSpPr>
        <p:sp>
          <p:nvSpPr>
            <p:cNvPr id="4" name="Freeform 4">
              <a:extLst>
                <a:ext uri="{FF2B5EF4-FFF2-40B4-BE49-F238E27FC236}">
                  <a16:creationId xmlns:a16="http://schemas.microsoft.com/office/drawing/2014/main" id="{D6740AC6-CB2E-640B-9A48-D05ACF71FE6B}"/>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5" name="TextBox 5">
              <a:extLst>
                <a:ext uri="{FF2B5EF4-FFF2-40B4-BE49-F238E27FC236}">
                  <a16:creationId xmlns:a16="http://schemas.microsoft.com/office/drawing/2014/main" id="{24EF11B4-82B7-A156-2931-E8EEFC91CC5E}"/>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6" name="Group 6">
            <a:extLst>
              <a:ext uri="{FF2B5EF4-FFF2-40B4-BE49-F238E27FC236}">
                <a16:creationId xmlns:a16="http://schemas.microsoft.com/office/drawing/2014/main" id="{99460D12-EFBF-6525-F557-1AE1FAF2B487}"/>
              </a:ext>
            </a:extLst>
          </p:cNvPr>
          <p:cNvGrpSpPr/>
          <p:nvPr/>
        </p:nvGrpSpPr>
        <p:grpSpPr>
          <a:xfrm>
            <a:off x="2743976" y="3204980"/>
            <a:ext cx="899344" cy="1046510"/>
            <a:chOff x="0" y="0"/>
            <a:chExt cx="698500" cy="812800"/>
          </a:xfrm>
        </p:grpSpPr>
        <p:sp>
          <p:nvSpPr>
            <p:cNvPr id="7" name="Freeform 7">
              <a:extLst>
                <a:ext uri="{FF2B5EF4-FFF2-40B4-BE49-F238E27FC236}">
                  <a16:creationId xmlns:a16="http://schemas.microsoft.com/office/drawing/2014/main" id="{9D6C1FE9-7BDA-72E3-C810-F953F982D6B9}"/>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18BC9"/>
            </a:solidFill>
          </p:spPr>
          <p:txBody>
            <a:bodyPr/>
            <a:lstStyle/>
            <a:p>
              <a:endParaRPr lang="x-es-XL"/>
            </a:p>
          </p:txBody>
        </p:sp>
        <p:sp>
          <p:nvSpPr>
            <p:cNvPr id="8" name="TextBox 8">
              <a:extLst>
                <a:ext uri="{FF2B5EF4-FFF2-40B4-BE49-F238E27FC236}">
                  <a16:creationId xmlns:a16="http://schemas.microsoft.com/office/drawing/2014/main" id="{746876BF-FFEC-2828-710E-ACC9706A9F9D}"/>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grpSp>
        <p:nvGrpSpPr>
          <p:cNvPr id="9" name="Group 9">
            <a:extLst>
              <a:ext uri="{FF2B5EF4-FFF2-40B4-BE49-F238E27FC236}">
                <a16:creationId xmlns:a16="http://schemas.microsoft.com/office/drawing/2014/main" id="{D28FF4D2-CB39-CC1D-F25B-7D33FEE3E348}"/>
              </a:ext>
            </a:extLst>
          </p:cNvPr>
          <p:cNvGrpSpPr/>
          <p:nvPr/>
        </p:nvGrpSpPr>
        <p:grpSpPr>
          <a:xfrm>
            <a:off x="5350541" y="3728235"/>
            <a:ext cx="3615584" cy="4084556"/>
            <a:chOff x="0" y="0"/>
            <a:chExt cx="952253" cy="1075768"/>
          </a:xfrm>
        </p:grpSpPr>
        <p:sp>
          <p:nvSpPr>
            <p:cNvPr id="10" name="Freeform 10">
              <a:extLst>
                <a:ext uri="{FF2B5EF4-FFF2-40B4-BE49-F238E27FC236}">
                  <a16:creationId xmlns:a16="http://schemas.microsoft.com/office/drawing/2014/main" id="{9732DDF0-ED46-89CF-B861-34D2540358E0}"/>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11" name="TextBox 11">
              <a:extLst>
                <a:ext uri="{FF2B5EF4-FFF2-40B4-BE49-F238E27FC236}">
                  <a16:creationId xmlns:a16="http://schemas.microsoft.com/office/drawing/2014/main" id="{3323C0AD-3ED8-E4B0-7211-2B2D5868ED00}"/>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12" name="Group 12">
            <a:extLst>
              <a:ext uri="{FF2B5EF4-FFF2-40B4-BE49-F238E27FC236}">
                <a16:creationId xmlns:a16="http://schemas.microsoft.com/office/drawing/2014/main" id="{6BE59D03-A424-02C8-D798-E45BE0FD8CA7}"/>
              </a:ext>
            </a:extLst>
          </p:cNvPr>
          <p:cNvGrpSpPr/>
          <p:nvPr/>
        </p:nvGrpSpPr>
        <p:grpSpPr>
          <a:xfrm>
            <a:off x="6708661" y="3204980"/>
            <a:ext cx="899344" cy="1046510"/>
            <a:chOff x="0" y="0"/>
            <a:chExt cx="698500" cy="812800"/>
          </a:xfrm>
        </p:grpSpPr>
        <p:sp>
          <p:nvSpPr>
            <p:cNvPr id="13" name="Freeform 13">
              <a:extLst>
                <a:ext uri="{FF2B5EF4-FFF2-40B4-BE49-F238E27FC236}">
                  <a16:creationId xmlns:a16="http://schemas.microsoft.com/office/drawing/2014/main" id="{05431C2A-3166-BE6F-2D20-A72F7D9B31D7}"/>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BB4075"/>
            </a:solidFill>
          </p:spPr>
          <p:txBody>
            <a:bodyPr/>
            <a:lstStyle/>
            <a:p>
              <a:endParaRPr lang="x-es-XL"/>
            </a:p>
          </p:txBody>
        </p:sp>
        <p:sp>
          <p:nvSpPr>
            <p:cNvPr id="14" name="TextBox 14">
              <a:extLst>
                <a:ext uri="{FF2B5EF4-FFF2-40B4-BE49-F238E27FC236}">
                  <a16:creationId xmlns:a16="http://schemas.microsoft.com/office/drawing/2014/main" id="{25CA3587-610A-9AA7-5A4A-376B60D10795}"/>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15" name="Freeform 15">
            <a:extLst>
              <a:ext uri="{FF2B5EF4-FFF2-40B4-BE49-F238E27FC236}">
                <a16:creationId xmlns:a16="http://schemas.microsoft.com/office/drawing/2014/main" id="{3CA91F4A-ADCE-9FA4-7DAB-A7B0D48F6773}"/>
              </a:ext>
            </a:extLst>
          </p:cNvPr>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16" name="Group 16">
            <a:extLst>
              <a:ext uri="{FF2B5EF4-FFF2-40B4-BE49-F238E27FC236}">
                <a16:creationId xmlns:a16="http://schemas.microsoft.com/office/drawing/2014/main" id="{33649717-55DA-4251-8437-BF6861DD6292}"/>
              </a:ext>
            </a:extLst>
          </p:cNvPr>
          <p:cNvGrpSpPr/>
          <p:nvPr/>
        </p:nvGrpSpPr>
        <p:grpSpPr>
          <a:xfrm>
            <a:off x="9318550" y="3728235"/>
            <a:ext cx="3615584" cy="4084556"/>
            <a:chOff x="0" y="0"/>
            <a:chExt cx="952253" cy="1075768"/>
          </a:xfrm>
        </p:grpSpPr>
        <p:sp>
          <p:nvSpPr>
            <p:cNvPr id="17" name="Freeform 17">
              <a:extLst>
                <a:ext uri="{FF2B5EF4-FFF2-40B4-BE49-F238E27FC236}">
                  <a16:creationId xmlns:a16="http://schemas.microsoft.com/office/drawing/2014/main" id="{D8FF0B29-8D02-C624-3F8A-27484DD32EBD}"/>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18" name="TextBox 18">
              <a:extLst>
                <a:ext uri="{FF2B5EF4-FFF2-40B4-BE49-F238E27FC236}">
                  <a16:creationId xmlns:a16="http://schemas.microsoft.com/office/drawing/2014/main" id="{5F7FB368-28E1-A569-2165-8E7A60E3630B}"/>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19" name="Group 19">
            <a:extLst>
              <a:ext uri="{FF2B5EF4-FFF2-40B4-BE49-F238E27FC236}">
                <a16:creationId xmlns:a16="http://schemas.microsoft.com/office/drawing/2014/main" id="{FB69D6FD-AE5B-D0CF-4723-2C3B3C7BCB07}"/>
              </a:ext>
            </a:extLst>
          </p:cNvPr>
          <p:cNvGrpSpPr/>
          <p:nvPr/>
        </p:nvGrpSpPr>
        <p:grpSpPr>
          <a:xfrm>
            <a:off x="10676670" y="3204980"/>
            <a:ext cx="899344" cy="1046510"/>
            <a:chOff x="0" y="0"/>
            <a:chExt cx="698500" cy="812800"/>
          </a:xfrm>
        </p:grpSpPr>
        <p:sp>
          <p:nvSpPr>
            <p:cNvPr id="20" name="Freeform 20">
              <a:extLst>
                <a:ext uri="{FF2B5EF4-FFF2-40B4-BE49-F238E27FC236}">
                  <a16:creationId xmlns:a16="http://schemas.microsoft.com/office/drawing/2014/main" id="{B155AD7C-CB15-40CF-0C64-95870817DDDF}"/>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x-es-XL"/>
            </a:p>
          </p:txBody>
        </p:sp>
        <p:sp>
          <p:nvSpPr>
            <p:cNvPr id="21" name="TextBox 21">
              <a:extLst>
                <a:ext uri="{FF2B5EF4-FFF2-40B4-BE49-F238E27FC236}">
                  <a16:creationId xmlns:a16="http://schemas.microsoft.com/office/drawing/2014/main" id="{F0FEE634-2386-1683-7DAC-E3D59CB6F560}"/>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grpSp>
        <p:nvGrpSpPr>
          <p:cNvPr id="22" name="Group 22">
            <a:extLst>
              <a:ext uri="{FF2B5EF4-FFF2-40B4-BE49-F238E27FC236}">
                <a16:creationId xmlns:a16="http://schemas.microsoft.com/office/drawing/2014/main" id="{64A0D3F8-421E-A50C-550B-B5A473637F2B}"/>
              </a:ext>
            </a:extLst>
          </p:cNvPr>
          <p:cNvGrpSpPr/>
          <p:nvPr/>
        </p:nvGrpSpPr>
        <p:grpSpPr>
          <a:xfrm>
            <a:off x="13286560" y="3728235"/>
            <a:ext cx="3615584" cy="4084556"/>
            <a:chOff x="0" y="0"/>
            <a:chExt cx="952253" cy="1075768"/>
          </a:xfrm>
        </p:grpSpPr>
        <p:sp>
          <p:nvSpPr>
            <p:cNvPr id="23" name="Freeform 23">
              <a:extLst>
                <a:ext uri="{FF2B5EF4-FFF2-40B4-BE49-F238E27FC236}">
                  <a16:creationId xmlns:a16="http://schemas.microsoft.com/office/drawing/2014/main" id="{940D2580-516A-2479-C6B4-516AE8E4011C}"/>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x-es-XL"/>
            </a:p>
          </p:txBody>
        </p:sp>
        <p:sp>
          <p:nvSpPr>
            <p:cNvPr id="24" name="TextBox 24">
              <a:extLst>
                <a:ext uri="{FF2B5EF4-FFF2-40B4-BE49-F238E27FC236}">
                  <a16:creationId xmlns:a16="http://schemas.microsoft.com/office/drawing/2014/main" id="{E6A2F812-79F9-2753-9BDB-8CA48E24F578}"/>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25" name="Group 25">
            <a:extLst>
              <a:ext uri="{FF2B5EF4-FFF2-40B4-BE49-F238E27FC236}">
                <a16:creationId xmlns:a16="http://schemas.microsoft.com/office/drawing/2014/main" id="{ADC813F3-DCB5-85FB-9070-A6319638C0C8}"/>
              </a:ext>
            </a:extLst>
          </p:cNvPr>
          <p:cNvGrpSpPr/>
          <p:nvPr/>
        </p:nvGrpSpPr>
        <p:grpSpPr>
          <a:xfrm>
            <a:off x="14639110" y="3204980"/>
            <a:ext cx="899344" cy="1046510"/>
            <a:chOff x="0" y="0"/>
            <a:chExt cx="698500" cy="812800"/>
          </a:xfrm>
        </p:grpSpPr>
        <p:sp>
          <p:nvSpPr>
            <p:cNvPr id="26" name="Freeform 26">
              <a:extLst>
                <a:ext uri="{FF2B5EF4-FFF2-40B4-BE49-F238E27FC236}">
                  <a16:creationId xmlns:a16="http://schemas.microsoft.com/office/drawing/2014/main" id="{2395C5E8-505A-1D0E-AFCC-3ECE6355DA08}"/>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590E52"/>
            </a:solidFill>
          </p:spPr>
          <p:txBody>
            <a:bodyPr/>
            <a:lstStyle/>
            <a:p>
              <a:endParaRPr lang="x-es-XL"/>
            </a:p>
          </p:txBody>
        </p:sp>
        <p:sp>
          <p:nvSpPr>
            <p:cNvPr id="27" name="TextBox 27">
              <a:extLst>
                <a:ext uri="{FF2B5EF4-FFF2-40B4-BE49-F238E27FC236}">
                  <a16:creationId xmlns:a16="http://schemas.microsoft.com/office/drawing/2014/main" id="{140228F0-9A0A-A867-EA01-D1E2C64D72FF}"/>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grpSp>
        <p:nvGrpSpPr>
          <p:cNvPr id="28" name="Group 28">
            <a:extLst>
              <a:ext uri="{FF2B5EF4-FFF2-40B4-BE49-F238E27FC236}">
                <a16:creationId xmlns:a16="http://schemas.microsoft.com/office/drawing/2014/main" id="{21908018-69E4-1F51-EC6B-BA96F67DA16B}"/>
              </a:ext>
            </a:extLst>
          </p:cNvPr>
          <p:cNvGrpSpPr/>
          <p:nvPr/>
        </p:nvGrpSpPr>
        <p:grpSpPr>
          <a:xfrm>
            <a:off x="-674710" y="8498591"/>
            <a:ext cx="19281670" cy="2271793"/>
            <a:chOff x="0" y="0"/>
            <a:chExt cx="5078300" cy="598332"/>
          </a:xfrm>
        </p:grpSpPr>
        <p:sp>
          <p:nvSpPr>
            <p:cNvPr id="29" name="Freeform 29">
              <a:extLst>
                <a:ext uri="{FF2B5EF4-FFF2-40B4-BE49-F238E27FC236}">
                  <a16:creationId xmlns:a16="http://schemas.microsoft.com/office/drawing/2014/main" id="{617DE1A7-F643-40CC-6530-23BFC20649AB}"/>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30" name="TextBox 30">
              <a:extLst>
                <a:ext uri="{FF2B5EF4-FFF2-40B4-BE49-F238E27FC236}">
                  <a16:creationId xmlns:a16="http://schemas.microsoft.com/office/drawing/2014/main" id="{587B5F7A-AC88-80A4-2B3B-3B45ECAE9FF4}"/>
                </a:ext>
              </a:extLst>
            </p:cNvPr>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31" name="TextBox 31">
            <a:extLst>
              <a:ext uri="{FF2B5EF4-FFF2-40B4-BE49-F238E27FC236}">
                <a16:creationId xmlns:a16="http://schemas.microsoft.com/office/drawing/2014/main" id="{F04FE591-5CA5-EE2C-56BE-A5E981AB1840}"/>
              </a:ext>
            </a:extLst>
          </p:cNvPr>
          <p:cNvSpPr txBox="1"/>
          <p:nvPr/>
        </p:nvSpPr>
        <p:spPr>
          <a:xfrm>
            <a:off x="2174814"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Novedad</a:t>
            </a:r>
          </a:p>
        </p:txBody>
      </p:sp>
      <p:sp>
        <p:nvSpPr>
          <p:cNvPr id="32" name="TextBox 32">
            <a:extLst>
              <a:ext uri="{FF2B5EF4-FFF2-40B4-BE49-F238E27FC236}">
                <a16:creationId xmlns:a16="http://schemas.microsoft.com/office/drawing/2014/main" id="{1255BFC6-6D5E-32A3-9536-15FC25A4949E}"/>
              </a:ext>
            </a:extLst>
          </p:cNvPr>
          <p:cNvSpPr txBox="1"/>
          <p:nvPr/>
        </p:nvSpPr>
        <p:spPr>
          <a:xfrm>
            <a:off x="1926579"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Haz cambios. Desde la membresía al programa y a la recaudación de fondos </a:t>
            </a:r>
          </a:p>
        </p:txBody>
      </p:sp>
      <p:sp>
        <p:nvSpPr>
          <p:cNvPr id="33" name="TextBox 33">
            <a:extLst>
              <a:ext uri="{FF2B5EF4-FFF2-40B4-BE49-F238E27FC236}">
                <a16:creationId xmlns:a16="http://schemas.microsoft.com/office/drawing/2014/main" id="{1865A5CA-AF32-1CDA-5C42-7A4238B35312}"/>
              </a:ext>
            </a:extLst>
          </p:cNvPr>
          <p:cNvSpPr txBox="1"/>
          <p:nvPr/>
        </p:nvSpPr>
        <p:spPr>
          <a:xfrm>
            <a:off x="6139499"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Nuevas miembros</a:t>
            </a:r>
          </a:p>
        </p:txBody>
      </p:sp>
      <p:sp>
        <p:nvSpPr>
          <p:cNvPr id="34" name="TextBox 34">
            <a:extLst>
              <a:ext uri="{FF2B5EF4-FFF2-40B4-BE49-F238E27FC236}">
                <a16:creationId xmlns:a16="http://schemas.microsoft.com/office/drawing/2014/main" id="{6FDD9EAC-91CF-8F52-4875-2EBA70A051D6}"/>
              </a:ext>
            </a:extLst>
          </p:cNvPr>
          <p:cNvSpPr txBox="1"/>
          <p:nvPr/>
        </p:nvSpPr>
        <p:spPr>
          <a:xfrm>
            <a:off x="5891264"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Dale una cálida y acogedora bienvenida a las nuevas miembros.</a:t>
            </a:r>
          </a:p>
        </p:txBody>
      </p:sp>
      <p:sp>
        <p:nvSpPr>
          <p:cNvPr id="35" name="TextBox 35">
            <a:extLst>
              <a:ext uri="{FF2B5EF4-FFF2-40B4-BE49-F238E27FC236}">
                <a16:creationId xmlns:a16="http://schemas.microsoft.com/office/drawing/2014/main" id="{A6B4D909-4B60-2B15-DD4B-0283DFAD8DD9}"/>
              </a:ext>
            </a:extLst>
          </p:cNvPr>
          <p:cNvSpPr txBox="1"/>
          <p:nvPr/>
        </p:nvSpPr>
        <p:spPr>
          <a:xfrm>
            <a:off x="9859273" y="5254654"/>
            <a:ext cx="2534140" cy="2132379"/>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Celebra el arduo trabajo y las contribuciones de las miembros en reuniones, boletines y redes sociales.</a:t>
            </a:r>
          </a:p>
        </p:txBody>
      </p:sp>
      <p:sp>
        <p:nvSpPr>
          <p:cNvPr id="36" name="TextBox 36">
            <a:extLst>
              <a:ext uri="{FF2B5EF4-FFF2-40B4-BE49-F238E27FC236}">
                <a16:creationId xmlns:a16="http://schemas.microsoft.com/office/drawing/2014/main" id="{06F687BC-4038-DF34-28BF-5D0E63CAE9B8}"/>
              </a:ext>
            </a:extLst>
          </p:cNvPr>
          <p:cNvSpPr txBox="1"/>
          <p:nvPr/>
        </p:nvSpPr>
        <p:spPr>
          <a:xfrm>
            <a:off x="13827282" y="5254654"/>
            <a:ext cx="2534140" cy="1055161"/>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Deja que las miembros con conocimientos compartan su saber.</a:t>
            </a:r>
          </a:p>
        </p:txBody>
      </p:sp>
      <p:sp>
        <p:nvSpPr>
          <p:cNvPr id="37" name="TextBox 37">
            <a:extLst>
              <a:ext uri="{FF2B5EF4-FFF2-40B4-BE49-F238E27FC236}">
                <a16:creationId xmlns:a16="http://schemas.microsoft.com/office/drawing/2014/main" id="{0A412B11-89BA-20F1-5871-6EB797F87309}"/>
              </a:ext>
            </a:extLst>
          </p:cNvPr>
          <p:cNvSpPr txBox="1"/>
          <p:nvPr/>
        </p:nvSpPr>
        <p:spPr>
          <a:xfrm>
            <a:off x="10107866"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Celebra</a:t>
            </a:r>
          </a:p>
        </p:txBody>
      </p:sp>
      <p:sp>
        <p:nvSpPr>
          <p:cNvPr id="38" name="TextBox 38">
            <a:extLst>
              <a:ext uri="{FF2B5EF4-FFF2-40B4-BE49-F238E27FC236}">
                <a16:creationId xmlns:a16="http://schemas.microsoft.com/office/drawing/2014/main" id="{F1B259D7-47C4-7A11-AAD9-CD7D4E61F27F}"/>
              </a:ext>
            </a:extLst>
          </p:cNvPr>
          <p:cNvSpPr txBox="1"/>
          <p:nvPr/>
        </p:nvSpPr>
        <p:spPr>
          <a:xfrm>
            <a:off x="14067610" y="4588882"/>
            <a:ext cx="2037669" cy="299056"/>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Aprendan juntas</a:t>
            </a:r>
          </a:p>
        </p:txBody>
      </p:sp>
      <p:sp>
        <p:nvSpPr>
          <p:cNvPr id="39" name="TextBox 39">
            <a:extLst>
              <a:ext uri="{FF2B5EF4-FFF2-40B4-BE49-F238E27FC236}">
                <a16:creationId xmlns:a16="http://schemas.microsoft.com/office/drawing/2014/main" id="{4FFEB0DE-7E1A-F1D9-DC31-E72C90120209}"/>
              </a:ext>
            </a:extLst>
          </p:cNvPr>
          <p:cNvSpPr txBox="1"/>
          <p:nvPr/>
        </p:nvSpPr>
        <p:spPr>
          <a:xfrm>
            <a:off x="5067396" y="1416384"/>
            <a:ext cx="8153208" cy="1000274"/>
          </a:xfrm>
          <a:prstGeom prst="rect">
            <a:avLst/>
          </a:prstGeom>
        </p:spPr>
        <p:txBody>
          <a:bodyPr lIns="0" tIns="0" rIns="0" bIns="0" rtlCol="0" anchor="t">
            <a:spAutoFit/>
          </a:bodyPr>
          <a:lstStyle/>
          <a:p>
            <a:pPr algn="ctr" rtl="0">
              <a:lnSpc>
                <a:spcPts val="7799"/>
              </a:lnSpc>
            </a:pPr>
            <a:r>
              <a:rPr lang="x-es-XL" sz="6500" b="0" i="0" u="none" baseline="0">
                <a:solidFill>
                  <a:srgbClr val="293374"/>
                </a:solidFill>
                <a:latin typeface="Effra"/>
                <a:ea typeface="Effra"/>
                <a:cs typeface="Effra"/>
                <a:sym typeface="Effra"/>
              </a:rPr>
              <a:t>Cómo añadir alegría</a:t>
            </a:r>
          </a:p>
        </p:txBody>
      </p:sp>
      <p:sp>
        <p:nvSpPr>
          <p:cNvPr id="40" name="Freeform 40">
            <a:extLst>
              <a:ext uri="{FF2B5EF4-FFF2-40B4-BE49-F238E27FC236}">
                <a16:creationId xmlns:a16="http://schemas.microsoft.com/office/drawing/2014/main" id="{0BAF119F-C670-5446-0B46-9B152C09FF95}"/>
              </a:ext>
            </a:extLst>
          </p:cNvPr>
          <p:cNvSpPr/>
          <p:nvPr/>
        </p:nvSpPr>
        <p:spPr>
          <a:xfrm>
            <a:off x="14884488" y="3454975"/>
            <a:ext cx="405977" cy="565285"/>
          </a:xfrm>
          <a:custGeom>
            <a:avLst/>
            <a:gdLst/>
            <a:ahLst/>
            <a:cxnLst/>
            <a:rect l="l" t="t" r="r" b="b"/>
            <a:pathLst>
              <a:path w="405977" h="565285">
                <a:moveTo>
                  <a:pt x="0" y="0"/>
                </a:moveTo>
                <a:lnTo>
                  <a:pt x="405977" y="0"/>
                </a:lnTo>
                <a:lnTo>
                  <a:pt x="405977" y="565285"/>
                </a:lnTo>
                <a:lnTo>
                  <a:pt x="0" y="5652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1" name="Freeform 41">
            <a:extLst>
              <a:ext uri="{FF2B5EF4-FFF2-40B4-BE49-F238E27FC236}">
                <a16:creationId xmlns:a16="http://schemas.microsoft.com/office/drawing/2014/main" id="{2D636AE0-CBA1-CC60-0F87-B77E7818CFE7}"/>
              </a:ext>
            </a:extLst>
          </p:cNvPr>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42" name="Freeform 42">
            <a:extLst>
              <a:ext uri="{FF2B5EF4-FFF2-40B4-BE49-F238E27FC236}">
                <a16:creationId xmlns:a16="http://schemas.microsoft.com/office/drawing/2014/main" id="{F6404708-F062-C9E3-3BA8-C5F2E35B95C3}"/>
              </a:ext>
            </a:extLst>
          </p:cNvPr>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x-es-XL"/>
          </a:p>
        </p:txBody>
      </p:sp>
      <p:sp>
        <p:nvSpPr>
          <p:cNvPr id="43" name="Freeform 43">
            <a:extLst>
              <a:ext uri="{FF2B5EF4-FFF2-40B4-BE49-F238E27FC236}">
                <a16:creationId xmlns:a16="http://schemas.microsoft.com/office/drawing/2014/main" id="{5D59D58A-1728-8267-252A-CC8D34100F6E}"/>
              </a:ext>
            </a:extLst>
          </p:cNvPr>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x-es-XL"/>
          </a:p>
        </p:txBody>
      </p:sp>
      <p:sp>
        <p:nvSpPr>
          <p:cNvPr id="44" name="Freeform 44">
            <a:extLst>
              <a:ext uri="{FF2B5EF4-FFF2-40B4-BE49-F238E27FC236}">
                <a16:creationId xmlns:a16="http://schemas.microsoft.com/office/drawing/2014/main" id="{0ACB4F29-CD3E-5F1D-7F8D-14F5A6833BE3}"/>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3"/>
            <a:stretch>
              <a:fillRect t="-74" b="-74"/>
            </a:stretch>
          </a:blipFill>
        </p:spPr>
        <p:txBody>
          <a:bodyPr/>
          <a:lstStyle/>
          <a:p>
            <a:endParaRPr lang="x-es-XL"/>
          </a:p>
        </p:txBody>
      </p:sp>
    </p:spTree>
    <p:extLst>
      <p:ext uri="{BB962C8B-B14F-4D97-AF65-F5344CB8AC3E}">
        <p14:creationId xmlns:p14="http://schemas.microsoft.com/office/powerpoint/2010/main" val="3508685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x-es-XL"/>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p:cNvGrpSpPr/>
          <p:nvPr/>
        </p:nvGrpSpPr>
        <p:grpSpPr>
          <a:xfrm>
            <a:off x="12811442"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x-es-XL"/>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x-es-XL"/>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x-es-XL"/>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32" name="TextBox 32"/>
          <p:cNvSpPr txBox="1"/>
          <p:nvPr/>
        </p:nvSpPr>
        <p:spPr>
          <a:xfrm>
            <a:off x="2232952" y="3559155"/>
            <a:ext cx="4816156" cy="610745"/>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Temas de la temporada</a:t>
            </a:r>
          </a:p>
        </p:txBody>
      </p:sp>
      <p:sp>
        <p:nvSpPr>
          <p:cNvPr id="34" name="TextBox 34"/>
          <p:cNvSpPr txBox="1"/>
          <p:nvPr/>
        </p:nvSpPr>
        <p:spPr>
          <a:xfrm>
            <a:off x="2232952" y="4468422"/>
            <a:ext cx="4816156" cy="610745"/>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Mayor impacto</a:t>
            </a:r>
          </a:p>
        </p:txBody>
      </p:sp>
      <p:sp>
        <p:nvSpPr>
          <p:cNvPr id="36" name="TextBox 36"/>
          <p:cNvSpPr txBox="1"/>
          <p:nvPr/>
        </p:nvSpPr>
        <p:spPr>
          <a:xfrm>
            <a:off x="2232952" y="5430080"/>
            <a:ext cx="4816156" cy="610745"/>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Entusiasmo por el año nuevo</a:t>
            </a:r>
          </a:p>
        </p:txBody>
      </p:sp>
      <p:sp>
        <p:nvSpPr>
          <p:cNvPr id="37" name="TextBox 37"/>
          <p:cNvSpPr txBox="1"/>
          <p:nvPr/>
        </p:nvSpPr>
        <p:spPr>
          <a:xfrm>
            <a:off x="2232952" y="6429837"/>
            <a:ext cx="4816156" cy="610745"/>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Busca iniciadores de conversación </a:t>
            </a:r>
          </a:p>
        </p:txBody>
      </p:sp>
      <p:sp>
        <p:nvSpPr>
          <p:cNvPr id="40" name="TextBox 40"/>
          <p:cNvSpPr txBox="1"/>
          <p:nvPr/>
        </p:nvSpPr>
        <p:spPr>
          <a:xfrm>
            <a:off x="1413104" y="1567092"/>
            <a:ext cx="13478553" cy="1923604"/>
          </a:xfrm>
          <a:prstGeom prst="rect">
            <a:avLst/>
          </a:prstGeom>
        </p:spPr>
        <p:txBody>
          <a:bodyPr wrap="square" lIns="0" tIns="0" rIns="0" bIns="0" rtlCol="0" anchor="t">
            <a:spAutoFit/>
          </a:bodyPr>
          <a:lstStyle/>
          <a:p>
            <a:pPr algn="l" rtl="0">
              <a:lnSpc>
                <a:spcPts val="7475"/>
              </a:lnSpc>
            </a:pPr>
            <a:r>
              <a:rPr lang="x-es-XL" sz="6500" b="0" i="0" u="none" baseline="0" dirty="0">
                <a:solidFill>
                  <a:srgbClr val="293374"/>
                </a:solidFill>
                <a:latin typeface="Effra"/>
                <a:ea typeface="Effra"/>
                <a:cs typeface="Effra"/>
                <a:sym typeface="Effra"/>
              </a:rPr>
              <a:t>Actividades para romper el hielos y sugerencias de debate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60A39-01E0-955C-1288-B0C2F84EB5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D739AC-A436-BC10-A9F0-AAEE8EE13C9C}"/>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dirty="0"/>
          </a:p>
        </p:txBody>
      </p:sp>
      <p:sp>
        <p:nvSpPr>
          <p:cNvPr id="6" name="TextBox 6">
            <a:extLst>
              <a:ext uri="{FF2B5EF4-FFF2-40B4-BE49-F238E27FC236}">
                <a16:creationId xmlns:a16="http://schemas.microsoft.com/office/drawing/2014/main" id="{C12ECD4E-59F3-286C-34EE-197004934F26}"/>
              </a:ext>
            </a:extLst>
          </p:cNvPr>
          <p:cNvSpPr txBox="1"/>
          <p:nvPr/>
        </p:nvSpPr>
        <p:spPr>
          <a:xfrm>
            <a:off x="685800" y="2665573"/>
            <a:ext cx="10106488" cy="1594860"/>
          </a:xfrm>
          <a:prstGeom prst="rect">
            <a:avLst/>
          </a:prstGeom>
        </p:spPr>
        <p:txBody>
          <a:bodyPr lIns="0" tIns="0" rIns="0" bIns="0" rtlCol="0" anchor="t">
            <a:spAutoFit/>
          </a:bodyPr>
          <a:lstStyle/>
          <a:p>
            <a:pPr marL="625475" lvl="1" indent="-312420" algn="l" rtl="0">
              <a:lnSpc>
                <a:spcPts val="4059"/>
              </a:lnSpc>
              <a:buFont typeface="Arial"/>
              <a:buChar char="•"/>
            </a:pPr>
            <a:r>
              <a:rPr lang="x-es-XL" sz="4400" b="0" i="0" u="none" baseline="0">
                <a:solidFill>
                  <a:srgbClr val="E8E4ED"/>
                </a:solidFill>
                <a:latin typeface="Calibri (MS)"/>
                <a:ea typeface="Calibri (MS)"/>
                <a:cs typeface="Calibri (MS)"/>
                <a:sym typeface="Calibri (MS)"/>
              </a:rPr>
              <a:t>Disfraces o reuniones temáticas</a:t>
            </a:r>
            <a:endParaRPr lang="x-es-XL" sz="4400" dirty="0">
              <a:solidFill>
                <a:srgbClr val="E8E4ED"/>
              </a:solidFill>
              <a:latin typeface="Calibri (MS)"/>
              <a:ea typeface="Calibri (MS)"/>
              <a:cs typeface="Calibri (MS)"/>
            </a:endParaRPr>
          </a:p>
          <a:p>
            <a:pPr marL="625475" lvl="1" indent="-312420" algn="l" rtl="0">
              <a:lnSpc>
                <a:spcPts val="4059"/>
              </a:lnSpc>
              <a:buFont typeface="Arial"/>
              <a:buChar char="•"/>
            </a:pPr>
            <a:r>
              <a:rPr lang="x-es-XL" sz="4400" b="0" i="0" u="none" baseline="0">
                <a:solidFill>
                  <a:srgbClr val="E8E4ED"/>
                </a:solidFill>
                <a:latin typeface="Calibri (MS)"/>
                <a:ea typeface="Calibri (MS)"/>
                <a:cs typeface="Calibri (MS)"/>
                <a:sym typeface="Calibri (MS)"/>
              </a:rPr>
              <a:t>Juegos</a:t>
            </a:r>
            <a:endParaRPr lang="x-es-XL" sz="4400" dirty="0">
              <a:solidFill>
                <a:srgbClr val="E8E4ED"/>
              </a:solidFill>
              <a:latin typeface="Calibri (MS)"/>
              <a:ea typeface="Calibri (MS)"/>
              <a:cs typeface="Calibri (MS)"/>
            </a:endParaRPr>
          </a:p>
          <a:p>
            <a:pPr marL="625475" lvl="1" indent="-312420" algn="l" rtl="0">
              <a:lnSpc>
                <a:spcPts val="4059"/>
              </a:lnSpc>
              <a:buFont typeface="Arial"/>
              <a:buChar char="•"/>
            </a:pPr>
            <a:r>
              <a:rPr lang="x-es-XL" sz="4400" b="0" i="0" u="none" baseline="0">
                <a:solidFill>
                  <a:srgbClr val="E8E4ED"/>
                </a:solidFill>
                <a:latin typeface="Calibri (MS)"/>
                <a:ea typeface="Calibri (MS)"/>
                <a:cs typeface="Calibri (MS)"/>
                <a:sym typeface="Calibri (MS)"/>
              </a:rPr>
              <a:t>Actividades para moverse juntas </a:t>
            </a:r>
            <a:endParaRPr lang="x-es-XL" sz="4400" dirty="0">
              <a:solidFill>
                <a:srgbClr val="E8E4ED"/>
              </a:solidFill>
              <a:latin typeface="Calibri (MS)"/>
              <a:ea typeface="Calibri (MS)"/>
              <a:cs typeface="Calibri (MS)"/>
            </a:endParaRPr>
          </a:p>
        </p:txBody>
      </p:sp>
      <p:sp>
        <p:nvSpPr>
          <p:cNvPr id="7" name="TextBox 7">
            <a:extLst>
              <a:ext uri="{FF2B5EF4-FFF2-40B4-BE49-F238E27FC236}">
                <a16:creationId xmlns:a16="http://schemas.microsoft.com/office/drawing/2014/main" id="{C664D78D-68D8-B2AA-CAA9-9AD916601AF4}"/>
              </a:ext>
            </a:extLst>
          </p:cNvPr>
          <p:cNvSpPr txBox="1"/>
          <p:nvPr/>
        </p:nvSpPr>
        <p:spPr>
          <a:xfrm>
            <a:off x="1028700" y="1202317"/>
            <a:ext cx="8936221" cy="1000274"/>
          </a:xfrm>
          <a:prstGeom prst="rect">
            <a:avLst/>
          </a:prstGeom>
        </p:spPr>
        <p:txBody>
          <a:bodyPr lIns="0" tIns="0" rIns="0" bIns="0" rtlCol="0" anchor="t">
            <a:spAutoFit/>
          </a:bodyPr>
          <a:lstStyle/>
          <a:p>
            <a:pPr algn="just" rtl="0">
              <a:lnSpc>
                <a:spcPts val="7799"/>
              </a:lnSpc>
            </a:pPr>
            <a:r>
              <a:rPr lang="x-es-XL" sz="6500" b="0" i="0" u="none" baseline="0">
                <a:solidFill>
                  <a:srgbClr val="FFFFFF"/>
                </a:solidFill>
                <a:latin typeface="Effra"/>
                <a:ea typeface="Effra"/>
                <a:cs typeface="Effra"/>
                <a:sym typeface="Effra"/>
              </a:rPr>
              <a:t>¡Diviértete!</a:t>
            </a:r>
          </a:p>
        </p:txBody>
      </p:sp>
      <p:sp>
        <p:nvSpPr>
          <p:cNvPr id="8" name="Freeform 8">
            <a:extLst>
              <a:ext uri="{FF2B5EF4-FFF2-40B4-BE49-F238E27FC236}">
                <a16:creationId xmlns:a16="http://schemas.microsoft.com/office/drawing/2014/main" id="{49B08D21-BD28-7D31-5F84-DA0A52FA2EE2}"/>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
        <p:nvSpPr>
          <p:cNvPr id="9" name="Freeform 16">
            <a:extLst>
              <a:ext uri="{FF2B5EF4-FFF2-40B4-BE49-F238E27FC236}">
                <a16:creationId xmlns:a16="http://schemas.microsoft.com/office/drawing/2014/main" id="{B6FFD791-168E-54FB-3B9D-8F4D921F2FB7}"/>
              </a:ext>
            </a:extLst>
          </p:cNvPr>
          <p:cNvSpPr/>
          <p:nvPr/>
        </p:nvSpPr>
        <p:spPr>
          <a:xfrm>
            <a:off x="905957" y="932013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txBody>
          <a:bodyPr/>
          <a:lstStyle/>
          <a:p>
            <a:endParaRPr lang="x-es-XL"/>
          </a:p>
        </p:txBody>
      </p:sp>
      <p:pic>
        <p:nvPicPr>
          <p:cNvPr id="14" name="Picture 13" descr="Un grupo de personas con disfraces posa para una foto&#10;&#10;El contenido generado por IA puede ser incorrecto.">
            <a:extLst>
              <a:ext uri="{FF2B5EF4-FFF2-40B4-BE49-F238E27FC236}">
                <a16:creationId xmlns:a16="http://schemas.microsoft.com/office/drawing/2014/main" id="{4F6CF84B-95B7-DAC8-0D27-474A579771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3295" y="-43142"/>
            <a:ext cx="7420112" cy="5072342"/>
          </a:xfrm>
          <a:prstGeom prst="rect">
            <a:avLst/>
          </a:prstGeom>
        </p:spPr>
      </p:pic>
      <p:pic>
        <p:nvPicPr>
          <p:cNvPr id="12" name="Picture 11" descr="Un grupo de mujeres posa para una foto&#10;&#10;El contenido generado por IA puede ser incorrecto.">
            <a:extLst>
              <a:ext uri="{FF2B5EF4-FFF2-40B4-BE49-F238E27FC236}">
                <a16:creationId xmlns:a16="http://schemas.microsoft.com/office/drawing/2014/main" id="{D7B29C09-9C77-CC5F-20D0-48CC465189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73351" y="4524703"/>
            <a:ext cx="7683063" cy="5762297"/>
          </a:xfrm>
          <a:prstGeom prst="rect">
            <a:avLst/>
          </a:prstGeom>
        </p:spPr>
      </p:pic>
    </p:spTree>
    <p:extLst>
      <p:ext uri="{BB962C8B-B14F-4D97-AF65-F5344CB8AC3E}">
        <p14:creationId xmlns:p14="http://schemas.microsoft.com/office/powerpoint/2010/main" val="2796420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463218"/>
            </a:xfrm>
            <a:custGeom>
              <a:avLst/>
              <a:gdLst/>
              <a:ahLst/>
              <a:cxnLst/>
              <a:rect l="l" t="t" r="r" b="b"/>
              <a:pathLst>
                <a:path w="3804182" h="1463218">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8" name="Freeform 8"/>
          <p:cNvSpPr/>
          <p:nvPr/>
        </p:nvSpPr>
        <p:spPr>
          <a:xfrm>
            <a:off x="13466848" y="4106687"/>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r:embed="rId5">
              <a:extLst>
                <a:ext uri="{96DAC541-7B7A-43D3-8B79-37D633B846F1}">
                  <asvg:svgBlip xmlns:asvg="http://schemas.microsoft.com/office/drawing/2016/SVG/main" r:embed="rId6"/>
                </a:ext>
              </a:extLst>
            </a:blip>
            <a:stretch>
              <a:fillRect l="-52" r="-52"/>
            </a:stretch>
          </a:blipFill>
        </p:spPr>
        <p:txBody>
          <a:bodyPr/>
          <a:lstStyle/>
          <a:p>
            <a:endParaRPr lang="x-es-XL"/>
          </a:p>
        </p:txBody>
      </p:sp>
      <p:sp>
        <p:nvSpPr>
          <p:cNvPr id="9" name="Freeform 9"/>
          <p:cNvSpPr/>
          <p:nvPr/>
        </p:nvSpPr>
        <p:spPr>
          <a:xfrm>
            <a:off x="3335282" y="4106687"/>
            <a:ext cx="1479049" cy="1479049"/>
          </a:xfrm>
          <a:custGeom>
            <a:avLst/>
            <a:gdLst/>
            <a:ahLst/>
            <a:cxnLst/>
            <a:rect l="l" t="t" r="r" b="b"/>
            <a:pathLst>
              <a:path w="1479049" h="1479049">
                <a:moveTo>
                  <a:pt x="0" y="0"/>
                </a:moveTo>
                <a:lnTo>
                  <a:pt x="1479049" y="0"/>
                </a:lnTo>
                <a:lnTo>
                  <a:pt x="1479049" y="1479049"/>
                </a:lnTo>
                <a:lnTo>
                  <a:pt x="0" y="1479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10" name="Freeform 10"/>
          <p:cNvSpPr/>
          <p:nvPr/>
        </p:nvSpPr>
        <p:spPr>
          <a:xfrm>
            <a:off x="8346252" y="410668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x-es-XL"/>
          </a:p>
        </p:txBody>
      </p:sp>
      <p:sp>
        <p:nvSpPr>
          <p:cNvPr id="14" name="TextBox 14"/>
          <p:cNvSpPr txBox="1"/>
          <p:nvPr/>
        </p:nvSpPr>
        <p:spPr>
          <a:xfrm>
            <a:off x="1830330" y="7449348"/>
            <a:ext cx="4372206" cy="980461"/>
          </a:xfrm>
          <a:prstGeom prst="rect">
            <a:avLst/>
          </a:prstGeom>
        </p:spPr>
        <p:txBody>
          <a:bodyPr lIns="0" tIns="0" rIns="0" bIns="0" rtlCol="0" anchor="t">
            <a:spAutoFit/>
          </a:bodyPr>
          <a:lstStyle/>
          <a:p>
            <a:pPr algn="ctr" rtl="0">
              <a:lnSpc>
                <a:spcPts val="3770"/>
              </a:lnSpc>
            </a:pPr>
            <a:r>
              <a:rPr lang="x-es-XL" sz="3770" b="0" i="0" u="none" baseline="0">
                <a:solidFill>
                  <a:srgbClr val="FFFFFF"/>
                </a:solidFill>
                <a:latin typeface="Calibri (MS)"/>
                <a:ea typeface="Calibri (MS)"/>
                <a:cs typeface="Calibri (MS)"/>
                <a:sym typeface="Calibri (MS)"/>
              </a:rPr>
              <a:t>¿Qué funcionaría bien en tu club?</a:t>
            </a:r>
          </a:p>
        </p:txBody>
      </p:sp>
      <p:sp>
        <p:nvSpPr>
          <p:cNvPr id="15" name="TextBox 15"/>
          <p:cNvSpPr txBox="1"/>
          <p:nvPr/>
        </p:nvSpPr>
        <p:spPr>
          <a:xfrm>
            <a:off x="12085464" y="7449348"/>
            <a:ext cx="4372206" cy="980461"/>
          </a:xfrm>
          <a:prstGeom prst="rect">
            <a:avLst/>
          </a:prstGeom>
        </p:spPr>
        <p:txBody>
          <a:bodyPr lIns="0" tIns="0" rIns="0" bIns="0" rtlCol="0" anchor="t">
            <a:spAutoFit/>
          </a:bodyPr>
          <a:lstStyle/>
          <a:p>
            <a:pPr algn="ctr" rtl="0">
              <a:lnSpc>
                <a:spcPts val="3770"/>
              </a:lnSpc>
            </a:pPr>
            <a:r>
              <a:rPr lang="x-es-XL" sz="3770" b="0" i="0" u="none" baseline="0">
                <a:solidFill>
                  <a:srgbClr val="FFFFFF"/>
                </a:solidFill>
                <a:latin typeface="Calibri (MS)"/>
                <a:ea typeface="Calibri (MS)"/>
                <a:cs typeface="Calibri (MS)"/>
                <a:sym typeface="Calibri (MS)"/>
              </a:rPr>
              <a:t>¿Qué hace ya tu club para alegrarte?</a:t>
            </a:r>
          </a:p>
        </p:txBody>
      </p:sp>
      <p:sp>
        <p:nvSpPr>
          <p:cNvPr id="16" name="TextBox 16"/>
          <p:cNvSpPr txBox="1"/>
          <p:nvPr/>
        </p:nvSpPr>
        <p:spPr>
          <a:xfrm>
            <a:off x="6955806" y="7449348"/>
            <a:ext cx="4372206" cy="980461"/>
          </a:xfrm>
          <a:prstGeom prst="rect">
            <a:avLst/>
          </a:prstGeom>
        </p:spPr>
        <p:txBody>
          <a:bodyPr lIns="0" tIns="0" rIns="0" bIns="0" rtlCol="0" anchor="t">
            <a:spAutoFit/>
          </a:bodyPr>
          <a:lstStyle/>
          <a:p>
            <a:pPr algn="ctr" rtl="0">
              <a:lnSpc>
                <a:spcPts val="3770"/>
              </a:lnSpc>
            </a:pPr>
            <a:r>
              <a:rPr lang="x-es-XL" sz="3770" b="0" i="0" u="none" baseline="0">
                <a:solidFill>
                  <a:srgbClr val="FFFFFF"/>
                </a:solidFill>
                <a:latin typeface="Calibri (MS)"/>
                <a:ea typeface="Calibri (MS)"/>
                <a:cs typeface="Calibri (MS)"/>
                <a:sym typeface="Calibri (MS)"/>
              </a:rPr>
              <a:t>¿Qué te entusiasma?</a:t>
            </a:r>
          </a:p>
        </p:txBody>
      </p:sp>
      <p:sp>
        <p:nvSpPr>
          <p:cNvPr id="17" name="TextBox 17"/>
          <p:cNvSpPr txBox="1"/>
          <p:nvPr/>
        </p:nvSpPr>
        <p:spPr>
          <a:xfrm>
            <a:off x="5067396" y="1289444"/>
            <a:ext cx="8153208" cy="1000274"/>
          </a:xfrm>
          <a:prstGeom prst="rect">
            <a:avLst/>
          </a:prstGeom>
        </p:spPr>
        <p:txBody>
          <a:bodyPr lIns="0" tIns="0" rIns="0" bIns="0" rtlCol="0" anchor="t">
            <a:spAutoFit/>
          </a:bodyPr>
          <a:lstStyle/>
          <a:p>
            <a:pPr algn="ctr" rtl="0">
              <a:lnSpc>
                <a:spcPts val="7799"/>
              </a:lnSpc>
            </a:pPr>
            <a:r>
              <a:rPr lang="x-es-XL" sz="6500" b="0" i="0" u="none" baseline="0">
                <a:solidFill>
                  <a:srgbClr val="293374"/>
                </a:solidFill>
                <a:latin typeface="Effra"/>
                <a:ea typeface="Effra"/>
                <a:cs typeface="Effra"/>
                <a:sym typeface="Effra"/>
              </a:rPr>
              <a:t>Comparte y conversa</a:t>
            </a:r>
            <a:endParaRPr lang="x-es-XL" sz="6500" dirty="0">
              <a:solidFill>
                <a:srgbClr val="293374"/>
              </a:solidFill>
              <a:latin typeface="Effra"/>
              <a:ea typeface="Effra"/>
              <a:cs typeface="Effra"/>
              <a:sym typeface="Effra"/>
            </a:endParaRPr>
          </a:p>
        </p:txBody>
      </p:sp>
      <p:sp>
        <p:nvSpPr>
          <p:cNvPr id="18" name="Freeform 1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11"/>
            <a:stretch>
              <a:fillRect t="-74" b="-74"/>
            </a:stretch>
          </a:blipFill>
        </p:spPr>
        <p:txBody>
          <a:bodyPr/>
          <a:lstStyle/>
          <a:p>
            <a:endParaRPr lang="x-es-X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4C896-10D5-A8E8-9B5D-7BC38AB968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C0009D-D9ED-153A-0F98-C106364A3343}"/>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grpSp>
        <p:nvGrpSpPr>
          <p:cNvPr id="3" name="Group 3">
            <a:extLst>
              <a:ext uri="{FF2B5EF4-FFF2-40B4-BE49-F238E27FC236}">
                <a16:creationId xmlns:a16="http://schemas.microsoft.com/office/drawing/2014/main" id="{289291CB-A168-BBA3-A612-E93A336C7077}"/>
              </a:ext>
            </a:extLst>
          </p:cNvPr>
          <p:cNvGrpSpPr/>
          <p:nvPr/>
        </p:nvGrpSpPr>
        <p:grpSpPr>
          <a:xfrm>
            <a:off x="7689103" y="-270530"/>
            <a:ext cx="9522900" cy="8877530"/>
            <a:chOff x="0" y="0"/>
            <a:chExt cx="736600" cy="686680"/>
          </a:xfrm>
        </p:grpSpPr>
        <p:sp>
          <p:nvSpPr>
            <p:cNvPr id="4" name="Freeform 4">
              <a:extLst>
                <a:ext uri="{FF2B5EF4-FFF2-40B4-BE49-F238E27FC236}">
                  <a16:creationId xmlns:a16="http://schemas.microsoft.com/office/drawing/2014/main" id="{CE46FE85-C36F-F71D-3796-A22AD3D3CAF9}"/>
                </a:ext>
              </a:extLst>
            </p:cNvPr>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x-es-XL"/>
            </a:p>
          </p:txBody>
        </p:sp>
        <p:sp>
          <p:nvSpPr>
            <p:cNvPr id="5" name="TextBox 5">
              <a:extLst>
                <a:ext uri="{FF2B5EF4-FFF2-40B4-BE49-F238E27FC236}">
                  <a16:creationId xmlns:a16="http://schemas.microsoft.com/office/drawing/2014/main" id="{4C7C562B-54BD-0E53-1A93-19D5A7143F50}"/>
                </a:ext>
              </a:extLst>
            </p:cNvPr>
            <p:cNvSpPr txBox="1"/>
            <p:nvPr/>
          </p:nvSpPr>
          <p:spPr>
            <a:xfrm>
              <a:off x="0" y="-47625"/>
              <a:ext cx="736600" cy="607305"/>
            </a:xfrm>
            <a:prstGeom prst="rect">
              <a:avLst/>
            </a:prstGeom>
          </p:spPr>
          <p:txBody>
            <a:bodyPr lIns="50800" tIns="50800" rIns="50800" bIns="50800" rtlCol="0" anchor="ctr"/>
            <a:lstStyle/>
            <a:p>
              <a:pPr algn="ctr" rtl="0">
                <a:lnSpc>
                  <a:spcPts val="2659"/>
                </a:lnSpc>
              </a:pPr>
              <a:endParaRPr/>
            </a:p>
          </p:txBody>
        </p:sp>
      </p:grpSp>
      <p:sp>
        <p:nvSpPr>
          <p:cNvPr id="6" name="TextBox 6">
            <a:extLst>
              <a:ext uri="{FF2B5EF4-FFF2-40B4-BE49-F238E27FC236}">
                <a16:creationId xmlns:a16="http://schemas.microsoft.com/office/drawing/2014/main" id="{41836F07-9075-55C6-29BE-AB1281128D82}"/>
              </a:ext>
            </a:extLst>
          </p:cNvPr>
          <p:cNvSpPr txBox="1"/>
          <p:nvPr/>
        </p:nvSpPr>
        <p:spPr>
          <a:xfrm>
            <a:off x="8466081" y="-699193"/>
            <a:ext cx="7472135" cy="8178393"/>
          </a:xfrm>
          <a:prstGeom prst="rect">
            <a:avLst/>
          </a:prstGeom>
        </p:spPr>
        <p:txBody>
          <a:bodyPr wrap="square" lIns="0" tIns="0" rIns="0" bIns="0" rtlCol="0" anchor="t">
            <a:spAutoFit/>
          </a:bodyPr>
          <a:lstStyle/>
          <a:p>
            <a:pPr algn="l" rtl="0">
              <a:lnSpc>
                <a:spcPts val="34323"/>
              </a:lnSpc>
            </a:pPr>
            <a:r>
              <a:rPr lang="x-es-XL" sz="14200" b="1" i="0" u="none" spc="-150" baseline="0" dirty="0">
                <a:solidFill>
                  <a:srgbClr val="FFFFFF"/>
                </a:solidFill>
                <a:latin typeface="Calibri (MS) Bold" panose="020B0604020202020204" charset="0"/>
                <a:ea typeface="Flatory Sans Bold"/>
                <a:cs typeface="Calibri (MS) Bold" panose="020B0604020202020204" charset="0"/>
                <a:sym typeface="Flatory Sans Bold"/>
              </a:rPr>
              <a:t>¡Muchas gracias!</a:t>
            </a:r>
          </a:p>
        </p:txBody>
      </p:sp>
    </p:spTree>
    <p:extLst>
      <p:ext uri="{BB962C8B-B14F-4D97-AF65-F5344CB8AC3E}">
        <p14:creationId xmlns:p14="http://schemas.microsoft.com/office/powerpoint/2010/main" val="1867396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TotalTime>
  <Words>430</Words>
  <Application>Microsoft Office PowerPoint</Application>
  <PresentationFormat>Custom</PresentationFormat>
  <Paragraphs>75</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Aptos</vt:lpstr>
      <vt:lpstr>Effra</vt:lpstr>
      <vt:lpstr>Yu Gothic</vt:lpstr>
      <vt:lpstr>Calibri (MS) Bold</vt:lpstr>
      <vt:lpstr>Calibri (MS)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Nicole Simmons</dc:creator>
  <cp:lastModifiedBy>Jackie Schrauger</cp:lastModifiedBy>
  <cp:revision>79</cp:revision>
  <dcterms:created xsi:type="dcterms:W3CDTF">2006-08-16T00:00:00Z</dcterms:created>
  <dcterms:modified xsi:type="dcterms:W3CDTF">2026-01-23T18:20:27Z</dcterms:modified>
  <dc:identifier>DAG2D4GzFFA</dc:identifier>
</cp:coreProperties>
</file>